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handoutMasterIdLst>
    <p:handoutMasterId r:id="rId45"/>
  </p:handoutMasterIdLst>
  <p:sldIdLst>
    <p:sldId id="444" r:id="rId3"/>
    <p:sldId id="371" r:id="rId4"/>
    <p:sldId id="369" r:id="rId5"/>
    <p:sldId id="370" r:id="rId6"/>
    <p:sldId id="372" r:id="rId7"/>
    <p:sldId id="257" r:id="rId8"/>
    <p:sldId id="260" r:id="rId9"/>
    <p:sldId id="350" r:id="rId10"/>
    <p:sldId id="351" r:id="rId12"/>
    <p:sldId id="352" r:id="rId13"/>
    <p:sldId id="353" r:id="rId14"/>
    <p:sldId id="354" r:id="rId15"/>
    <p:sldId id="373" r:id="rId16"/>
    <p:sldId id="356" r:id="rId17"/>
    <p:sldId id="357" r:id="rId18"/>
    <p:sldId id="358" r:id="rId19"/>
    <p:sldId id="375" r:id="rId20"/>
    <p:sldId id="360" r:id="rId21"/>
    <p:sldId id="361" r:id="rId22"/>
    <p:sldId id="359" r:id="rId23"/>
    <p:sldId id="410" r:id="rId24"/>
    <p:sldId id="376" r:id="rId25"/>
    <p:sldId id="363" r:id="rId26"/>
    <p:sldId id="364" r:id="rId27"/>
    <p:sldId id="408" r:id="rId28"/>
    <p:sldId id="380" r:id="rId29"/>
    <p:sldId id="374" r:id="rId30"/>
    <p:sldId id="306" r:id="rId31"/>
    <p:sldId id="310" r:id="rId32"/>
    <p:sldId id="411" r:id="rId33"/>
    <p:sldId id="304" r:id="rId34"/>
    <p:sldId id="305" r:id="rId35"/>
    <p:sldId id="307" r:id="rId36"/>
    <p:sldId id="308" r:id="rId37"/>
    <p:sldId id="309" r:id="rId38"/>
    <p:sldId id="365" r:id="rId39"/>
    <p:sldId id="384" r:id="rId40"/>
    <p:sldId id="379" r:id="rId41"/>
    <p:sldId id="381" r:id="rId42"/>
    <p:sldId id="382" r:id="rId43"/>
    <p:sldId id="383" r:id="rId4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2160"/>
        <p:guide pos="373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8" Type="http://schemas.openxmlformats.org/officeDocument/2006/relationships/tableStyles" Target="tableStyles.xml"/><Relationship Id="rId47" Type="http://schemas.openxmlformats.org/officeDocument/2006/relationships/viewProps" Target="viewProps.xml"/><Relationship Id="rId46" Type="http://schemas.openxmlformats.org/officeDocument/2006/relationships/presProps" Target="presProps.xml"/><Relationship Id="rId45" Type="http://schemas.openxmlformats.org/officeDocument/2006/relationships/handoutMaster" Target="handoutMasters/handoutMaster1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jpeg>
</file>

<file path=ppt/media/image12.png>
</file>

<file path=ppt/media/image13.png>
</file>

<file path=ppt/media/image14.wdp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png>
</file>

<file path=ppt/media/image34.jpe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42.jpeg>
</file>

<file path=ppt/media/image43.jpeg>
</file>

<file path=ppt/media/image44.jpeg>
</file>

<file path=ppt/media/image45.jpeg>
</file>

<file path=ppt/media/image46.jpeg>
</file>

<file path=ppt/media/image47.png>
</file>

<file path=ppt/media/image48.png>
</file>

<file path=ppt/media/image49.wdp>
</file>

<file path=ppt/media/image5.jpeg>
</file>

<file path=ppt/media/image50.png>
</file>

<file path=ppt/media/image51.wdp>
</file>

<file path=ppt/media/image52.jpe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jpeg>
</file>

<file path=ppt/media/image6.png>
</file>

<file path=ppt/media/image60.jpeg>
</file>

<file path=ppt/media/image61.png>
</file>

<file path=ppt/media/image62.png>
</file>

<file path=ppt/media/image63.wdp>
</file>

<file path=ppt/media/image64.jpeg>
</file>

<file path=ppt/media/image65.png>
</file>

<file path=ppt/media/image66.wdp>
</file>

<file path=ppt/media/image67.jpeg>
</file>

<file path=ppt/media/image68.jpe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5C7F5-B299-43B6-8714-3F4B583A44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5C7F5-B299-43B6-8714-3F4B583A44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5C7F5-B299-43B6-8714-3F4B583A44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54275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lvl="0"/>
            <a:endParaRPr lang="zh-CN" altLang="en-US" dirty="0"/>
          </a:p>
        </p:txBody>
      </p:sp>
      <p:sp>
        <p:nvSpPr>
          <p:cNvPr id="5427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 eaLnBrk="1" hangingPunct="1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79AC271-45C3-4F54-965B-E4E5D99CA6D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tags" Target="../tags/tag61.xml"/><Relationship Id="rId17" Type="http://schemas.openxmlformats.org/officeDocument/2006/relationships/tags" Target="../tags/tag60.xml"/><Relationship Id="rId16" Type="http://schemas.openxmlformats.org/officeDocument/2006/relationships/tags" Target="../tags/tag59.xml"/><Relationship Id="rId15" Type="http://schemas.openxmlformats.org/officeDocument/2006/relationships/tags" Target="../tags/tag58.xml"/><Relationship Id="rId14" Type="http://schemas.openxmlformats.org/officeDocument/2006/relationships/tags" Target="../tags/tag57.xml"/><Relationship Id="rId13" Type="http://schemas.openxmlformats.org/officeDocument/2006/relationships/tags" Target="../tags/tag56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2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25.jpeg"/><Relationship Id="rId8" Type="http://schemas.openxmlformats.org/officeDocument/2006/relationships/image" Target="../media/image24.jpeg"/><Relationship Id="rId7" Type="http://schemas.openxmlformats.org/officeDocument/2006/relationships/image" Target="../media/image23.jpeg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2" Type="http://schemas.openxmlformats.org/officeDocument/2006/relationships/slideLayout" Target="../slideLayouts/slideLayout2.xml"/><Relationship Id="rId11" Type="http://schemas.openxmlformats.org/officeDocument/2006/relationships/image" Target="../media/image27.jpeg"/><Relationship Id="rId10" Type="http://schemas.openxmlformats.org/officeDocument/2006/relationships/image" Target="../media/image26.jpeg"/><Relationship Id="rId1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8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9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0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2.jpeg"/><Relationship Id="rId1" Type="http://schemas.openxmlformats.org/officeDocument/2006/relationships/image" Target="../media/image31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2.jpeg"/><Relationship Id="rId1" Type="http://schemas.openxmlformats.org/officeDocument/2006/relationships/image" Target="../media/image3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6.png"/><Relationship Id="rId1" Type="http://schemas.openxmlformats.org/officeDocument/2006/relationships/image" Target="../media/image35.jpe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image" Target="../media/image3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0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3.jpeg"/><Relationship Id="rId1" Type="http://schemas.openxmlformats.org/officeDocument/2006/relationships/image" Target="../media/image42.jpe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5.jpeg"/><Relationship Id="rId2" Type="http://schemas.openxmlformats.org/officeDocument/2006/relationships/image" Target="../media/image44.jpeg"/><Relationship Id="rId1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7.png"/><Relationship Id="rId1" Type="http://schemas.openxmlformats.org/officeDocument/2006/relationships/image" Target="../media/image46.jpeg"/></Relationships>
</file>

<file path=ppt/slides/_rels/slide3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.xml"/><Relationship Id="rId4" Type="http://schemas.microsoft.com/office/2007/relationships/hdphoto" Target="../media/image51.wdp"/><Relationship Id="rId3" Type="http://schemas.openxmlformats.org/officeDocument/2006/relationships/image" Target="../media/image50.png"/><Relationship Id="rId2" Type="http://schemas.microsoft.com/office/2007/relationships/hdphoto" Target="../media/image49.wdp"/><Relationship Id="rId1" Type="http://schemas.openxmlformats.org/officeDocument/2006/relationships/image" Target="../media/image4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9" Type="http://schemas.openxmlformats.org/officeDocument/2006/relationships/image" Target="../media/image60.jpeg"/><Relationship Id="rId8" Type="http://schemas.openxmlformats.org/officeDocument/2006/relationships/image" Target="../media/image59.jpeg"/><Relationship Id="rId7" Type="http://schemas.openxmlformats.org/officeDocument/2006/relationships/image" Target="../media/image58.png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3" Type="http://schemas.openxmlformats.org/officeDocument/2006/relationships/slideLayout" Target="../slideLayouts/slideLayout7.xml"/><Relationship Id="rId12" Type="http://schemas.openxmlformats.org/officeDocument/2006/relationships/image" Target="../media/image61.png"/><Relationship Id="rId11" Type="http://schemas.microsoft.com/office/2007/relationships/media" Target="../media/media1.mp3"/><Relationship Id="rId10" Type="http://schemas.openxmlformats.org/officeDocument/2006/relationships/audio" Target="../media/media1.mp3"/><Relationship Id="rId1" Type="http://schemas.openxmlformats.org/officeDocument/2006/relationships/image" Target="../media/image52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image63.wdp"/><Relationship Id="rId1" Type="http://schemas.openxmlformats.org/officeDocument/2006/relationships/image" Target="../media/image62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4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image66.wdp"/><Relationship Id="rId1" Type="http://schemas.openxmlformats.org/officeDocument/2006/relationships/image" Target="../media/image65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67.jpeg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10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8.jpe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image14.wdp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4747" y="-719687"/>
            <a:ext cx="13825536" cy="7779167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7541" y="-1947597"/>
            <a:ext cx="8640960" cy="86409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899" y="284355"/>
            <a:ext cx="4633904" cy="463390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00543" y="2428075"/>
            <a:ext cx="1066038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dirty="0">
                <a:ln w="9525">
                  <a:solidFill>
                    <a:srgbClr val="FFCC00"/>
                  </a:solidFill>
                </a:ln>
                <a:solidFill>
                  <a:srgbClr val="660033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第四课 唐朝的中外文化交流</a:t>
            </a:r>
            <a:endParaRPr lang="zh-CN" altLang="en-US" sz="6600" dirty="0">
              <a:ln w="9525">
                <a:solidFill>
                  <a:srgbClr val="FFCC00"/>
                </a:solidFill>
              </a:ln>
              <a:solidFill>
                <a:srgbClr val="660033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391410" y="199390"/>
            <a:ext cx="73977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济南市</a:t>
            </a:r>
            <a:r>
              <a:rPr lang="en-US" altLang="zh-CN" sz="28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2020</a:t>
            </a:r>
            <a:r>
              <a:rPr lang="zh-CN" altLang="en-US" sz="28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年春季学期延期开学网络学习资源</a:t>
            </a:r>
            <a:endParaRPr lang="zh-CN" altLang="en-US" sz="2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512272" y="4918287"/>
            <a:ext cx="7551420" cy="14204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30000"/>
              </a:lnSpc>
            </a:pPr>
            <a:r>
              <a:rPr lang="zh-CN" altLang="en-US" sz="32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历下区教育教学研究中心  赵  扬</a:t>
            </a:r>
            <a:endParaRPr lang="zh-CN" altLang="en-US" sz="3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  <a:p>
            <a:pPr algn="ctr">
              <a:lnSpc>
                <a:spcPct val="160000"/>
              </a:lnSpc>
            </a:pPr>
            <a:r>
              <a:rPr lang="zh-CN" altLang="en-US" sz="2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隶书" panose="02010509060101010101" pitchFamily="49" charset="-122"/>
              </a:rPr>
              <a:t>济南市教育教学研究院监制</a:t>
            </a:r>
            <a:endParaRPr lang="zh-CN" altLang="en-US" sz="2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宋体" panose="02010600030101010101" pitchFamily="2" charset="-122"/>
              <a:ea typeface="宋体" panose="02010600030101010101" pitchFamily="2" charset="-122"/>
              <a:cs typeface="隶书" panose="020105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189095" y="1166495"/>
            <a:ext cx="383667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>
                <a:latin typeface="宋体" panose="02010600030101010101" pitchFamily="2" charset="-122"/>
                <a:ea typeface="宋体" panose="02010600030101010101" pitchFamily="2" charset="-122"/>
                <a:cs typeface="隶书" panose="02010509060101010101" pitchFamily="49" charset="-122"/>
              </a:rPr>
              <a:t>初中历史七年级</a:t>
            </a:r>
            <a:endParaRPr lang="zh-CN" altLang="en-US" sz="4000" b="1">
              <a:latin typeface="宋体" panose="02010600030101010101" pitchFamily="2" charset="-122"/>
              <a:ea typeface="宋体" panose="02010600030101010101" pitchFamily="2" charset="-122"/>
              <a:cs typeface="隶书" panose="02010509060101010101" pitchFamily="49" charset="-122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700">
        <p:random/>
      </p:transition>
    </mc:Choice>
    <mc:Fallback>
      <p:transition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E4444"/>
            </a:gs>
            <a:gs pos="100000">
              <a:srgbClr val="832B2B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339">
            <a:off x="5963599" y="-957451"/>
            <a:ext cx="6481113" cy="6481113"/>
          </a:xfrm>
          <a:prstGeom prst="rect">
            <a:avLst/>
          </a:prstGeom>
        </p:spPr>
      </p:pic>
      <p:sp>
        <p:nvSpPr>
          <p:cNvPr id="44" name="矩形 43"/>
          <p:cNvSpPr/>
          <p:nvPr/>
        </p:nvSpPr>
        <p:spPr>
          <a:xfrm flipH="1">
            <a:off x="4482253" y="404707"/>
            <a:ext cx="7333827" cy="6424507"/>
          </a:xfrm>
          <a:prstGeom prst="rect">
            <a:avLst/>
          </a:prstGeom>
          <a:blipFill dpi="0" rotWithShape="1">
            <a:blip r:embed="rId2">
              <a:alphaModFix amt="73000"/>
              <a:lum bright="70000" contrast="-70000"/>
            </a:blip>
            <a:srcRect/>
            <a:stretch>
              <a:fillRect t="-29827" b="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defTabSz="914400" eaLnBrk="1" hangingPunct="1">
              <a:lnSpc>
                <a:spcPct val="130000"/>
              </a:lnSpc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3200" b="1" dirty="0">
                <a:solidFill>
                  <a:schemeClr val="accent6">
                    <a:lumMod val="1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    </a:t>
            </a:r>
            <a:r>
              <a:rPr lang="zh-CN" altLang="en-US" sz="3200" b="1" dirty="0">
                <a:solidFill>
                  <a:schemeClr val="accent6">
                    <a:lumMod val="1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阿倍仲麻吕</a:t>
            </a:r>
            <a:r>
              <a:rPr lang="zh-CN" altLang="en-US" sz="3200" b="1" dirty="0">
                <a:solidFill>
                  <a:schemeClr val="accent6">
                    <a:lumMod val="1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，日本人，中国名</a:t>
            </a:r>
            <a:r>
              <a:rPr lang="zh-CN" altLang="en-US" sz="3200" b="1" dirty="0">
                <a:solidFill>
                  <a:schemeClr val="accent6">
                    <a:lumMod val="1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晁衡</a:t>
            </a:r>
            <a:r>
              <a:rPr lang="zh-CN" altLang="en-US" sz="3200" b="1" dirty="0">
                <a:solidFill>
                  <a:schemeClr val="accent6">
                    <a:lumMod val="1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，随日本第九次遣唐使团来中国求学，学成后留在唐朝朝廷内做官。与当时著名诗人李白、王维等友谊深厚。后来，晁衡以唐朝使者身份，随同日本遣唐使团返回日本，途中遇大风，传闻被溺死。</a:t>
            </a:r>
            <a:endParaRPr lang="zh-CN" altLang="en-US" sz="3200" b="1" dirty="0">
              <a:solidFill>
                <a:schemeClr val="accent6">
                  <a:lumMod val="10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pPr marR="0" defTabSz="914400" eaLnBrk="1" hangingPunct="1">
              <a:lnSpc>
                <a:spcPct val="130000"/>
              </a:lnSpc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3200" b="1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日本晁卿辞帝都，征帆一片绕蓬壶。</a:t>
            </a:r>
            <a:endParaRPr kumimoji="0" lang="zh-CN" altLang="en-US" sz="3200" b="1" kern="1200" cap="none" spc="0" normalizeH="0" baseline="0" noProof="1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  <a:cs typeface="+mn-cs"/>
            </a:endParaRPr>
          </a:p>
          <a:p>
            <a:pPr marR="0" defTabSz="914400" eaLnBrk="1" hangingPunct="1">
              <a:lnSpc>
                <a:spcPct val="130000"/>
              </a:lnSpc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3200" b="1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明月不归沉碧海，白云愁色满苍梧。</a:t>
            </a:r>
            <a:endParaRPr kumimoji="0" lang="zh-CN" altLang="en-US" sz="3200" b="1" kern="1200" cap="none" spc="0" normalizeH="0" baseline="0" noProof="1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  <a:cs typeface="+mn-cs"/>
            </a:endParaRPr>
          </a:p>
          <a:p>
            <a:pPr marR="0" defTabSz="914400" eaLnBrk="1" hangingPunct="1">
              <a:lnSpc>
                <a:spcPct val="130000"/>
              </a:lnSpc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3200" b="1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           ——</a:t>
            </a:r>
            <a:r>
              <a:rPr lang="zh-CN" altLang="en-US" sz="3200" b="1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李白</a:t>
            </a:r>
            <a:r>
              <a:rPr lang="en-US" altLang="zh-CN" sz="3200" b="1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《</a:t>
            </a:r>
            <a:r>
              <a:rPr lang="zh-CN" altLang="en-US" sz="3200" b="1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哭晁卿衡</a:t>
            </a:r>
            <a:r>
              <a:rPr lang="en-US" altLang="zh-CN" sz="3200" b="1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》</a:t>
            </a:r>
            <a:endParaRPr lang="en-US" altLang="zh-CN" sz="3200" b="1" dirty="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4341" name="Text Box 3"/>
          <p:cNvSpPr txBox="1"/>
          <p:nvPr/>
        </p:nvSpPr>
        <p:spPr>
          <a:xfrm>
            <a:off x="1134533" y="5555404"/>
            <a:ext cx="1887855" cy="50165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>
            <a:spAutoFit/>
          </a:bodyPr>
          <a:p>
            <a:r>
              <a:rPr lang="zh-CN" altLang="en-US" sz="2665" b="1" dirty="0">
                <a:latin typeface="隶书" panose="02010509060101010101" pitchFamily="49" charset="-122"/>
                <a:ea typeface="隶书" panose="02010509060101010101" pitchFamily="49" charset="-122"/>
              </a:rPr>
              <a:t>阿倍仲麻吕</a:t>
            </a:r>
            <a:endParaRPr lang="zh-CN" altLang="en-US" sz="2665" b="1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1267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15" y="1368425"/>
            <a:ext cx="4166870" cy="43116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>
        <p:random/>
      </p:transition>
    </mc:Choice>
    <mc:Fallback>
      <p:transition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椭圆 50"/>
          <p:cNvSpPr/>
          <p:nvPr/>
        </p:nvSpPr>
        <p:spPr>
          <a:xfrm>
            <a:off x="-1441027" y="767715"/>
            <a:ext cx="15074053" cy="6892713"/>
          </a:xfrm>
          <a:prstGeom prst="ellipse">
            <a:avLst/>
          </a:prstGeom>
          <a:blipFill dpi="0" rotWithShape="1">
            <a:blip r:embed="rId1">
              <a:alphaModFix amt="86000"/>
              <a:lum bright="70000" contrast="-70000"/>
            </a:blip>
            <a:srcRect/>
            <a:stretch>
              <a:fillRect l="-22148" t="-419" b="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2290" name="矩形 4"/>
          <p:cNvSpPr/>
          <p:nvPr/>
        </p:nvSpPr>
        <p:spPr>
          <a:xfrm>
            <a:off x="353907" y="1448435"/>
            <a:ext cx="11011747" cy="5262245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>
            <a:spAutoFit/>
          </a:bodyPr>
          <a:p>
            <a:pPr indent="457200" algn="just" eaLnBrk="1" hangingPunct="1">
              <a:lnSpc>
                <a:spcPct val="150000"/>
              </a:lnSpc>
            </a:pPr>
            <a:r>
              <a:rPr lang="zh-CN" altLang="en-US" sz="3200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贞观五年（</a:t>
            </a:r>
            <a:r>
              <a:rPr lang="en-US" altLang="zh-CN" sz="3200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631</a:t>
            </a:r>
            <a:r>
              <a:rPr lang="zh-CN" altLang="en-US" sz="3200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年），日本派出了由留学生和学问僧组成的第一次“遣唐使”，到开成三年（</a:t>
            </a:r>
            <a:r>
              <a:rPr lang="en-US" altLang="zh-CN" sz="3200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838</a:t>
            </a:r>
            <a:r>
              <a:rPr lang="zh-CN" altLang="en-US" sz="3200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年）止，共派出遣唐使十几次。起初，遣唐使团的规模一般不超过</a:t>
            </a:r>
            <a:r>
              <a:rPr lang="en-US" altLang="zh-CN" sz="3200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200</a:t>
            </a:r>
            <a:r>
              <a:rPr lang="zh-CN" altLang="en-US" sz="3200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人，从</a:t>
            </a:r>
            <a:r>
              <a:rPr lang="en-US" altLang="zh-CN" sz="3200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8</a:t>
            </a:r>
            <a:r>
              <a:rPr lang="zh-CN" altLang="en-US" sz="3200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世纪初起，人数倍增，开元五年（</a:t>
            </a:r>
            <a:r>
              <a:rPr lang="en-US" altLang="zh-CN" sz="3200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717</a:t>
            </a:r>
            <a:r>
              <a:rPr lang="zh-CN" altLang="en-US" sz="3200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年）、二十一年（</a:t>
            </a:r>
            <a:r>
              <a:rPr lang="en-US" altLang="zh-CN" sz="3200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733</a:t>
            </a:r>
            <a:r>
              <a:rPr lang="zh-CN" altLang="en-US" sz="3200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年）和开成三年（</a:t>
            </a:r>
            <a:r>
              <a:rPr lang="en-US" altLang="zh-CN" sz="3200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838</a:t>
            </a:r>
            <a:r>
              <a:rPr lang="zh-CN" altLang="en-US" sz="3200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年）派出的三次遣唐使团，人数均在</a:t>
            </a:r>
            <a:r>
              <a:rPr lang="en-US" altLang="zh-CN" sz="3200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550</a:t>
            </a:r>
            <a:r>
              <a:rPr lang="zh-CN" altLang="en-US" sz="3200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人以上。遣唐大使、副使都挑选了解唐朝情况和博通经史、娴习文艺的人担任。</a:t>
            </a:r>
            <a:endParaRPr lang="zh-CN" altLang="en-US" sz="4265" b="1" dirty="0">
              <a:solidFill>
                <a:srgbClr val="6633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cxnSp>
        <p:nvCxnSpPr>
          <p:cNvPr id="12295" name="直接连接符 5"/>
          <p:cNvCxnSpPr/>
          <p:nvPr/>
        </p:nvCxnSpPr>
        <p:spPr>
          <a:xfrm>
            <a:off x="2802467" y="2263775"/>
            <a:ext cx="2048933" cy="0"/>
          </a:xfrm>
          <a:prstGeom prst="line">
            <a:avLst/>
          </a:prstGeom>
          <a:ln w="38100" cap="flat" cmpd="sng">
            <a:solidFill>
              <a:srgbClr val="803802"/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id="8" name="直接连接符 5"/>
          <p:cNvCxnSpPr/>
          <p:nvPr/>
        </p:nvCxnSpPr>
        <p:spPr>
          <a:xfrm>
            <a:off x="6485467" y="2987675"/>
            <a:ext cx="2048933" cy="0"/>
          </a:xfrm>
          <a:prstGeom prst="line">
            <a:avLst/>
          </a:prstGeom>
          <a:ln w="38100" cap="flat" cmpd="sng">
            <a:solidFill>
              <a:srgbClr val="803802"/>
            </a:solidFill>
            <a:prstDash val="solid"/>
            <a:headEnd type="none" w="med" len="med"/>
            <a:tailEnd type="none" w="med" len="med"/>
          </a:ln>
        </p:spPr>
      </p:cxnSp>
      <p:grpSp>
        <p:nvGrpSpPr>
          <p:cNvPr id="9" name="组合 8"/>
          <p:cNvGrpSpPr/>
          <p:nvPr/>
        </p:nvGrpSpPr>
        <p:grpSpPr>
          <a:xfrm>
            <a:off x="4042833" y="973455"/>
            <a:ext cx="3843867" cy="950807"/>
            <a:chOff x="6095" y="2315"/>
            <a:chExt cx="4540" cy="1123"/>
          </a:xfrm>
        </p:grpSpPr>
        <p:sp>
          <p:nvSpPr>
            <p:cNvPr id="10" name=" 232"/>
            <p:cNvSpPr/>
            <p:nvPr/>
          </p:nvSpPr>
          <p:spPr>
            <a:xfrm>
              <a:off x="6095" y="2315"/>
              <a:ext cx="4428" cy="1123"/>
            </a:xfrm>
            <a:prstGeom prst="wedgeRoundRectCallout">
              <a:avLst>
                <a:gd name="adj1" fmla="val -35580"/>
                <a:gd name="adj2" fmla="val 71505"/>
                <a:gd name="adj3" fmla="val 16667"/>
              </a:avLst>
            </a:prstGeom>
            <a:solidFill>
              <a:srgbClr val="BD8D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1pPr>
              <a:lvl2pPr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anose="02010609030101010101" pitchFamily="49" charset="-122"/>
                </a:defRPr>
              </a:lvl2pPr>
              <a:lvl3pPr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735" b="1" i="0" u="none" strike="noStrike" kern="1200" cap="none" spc="0" normalizeH="0" baseline="0" noProof="1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2298" name="文本框 8"/>
            <p:cNvSpPr txBox="1"/>
            <p:nvPr/>
          </p:nvSpPr>
          <p:spPr>
            <a:xfrm>
              <a:off x="6095" y="2416"/>
              <a:ext cx="4540" cy="884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 eaLnBrk="1" hangingPunct="1"/>
              <a:r>
                <a:rPr lang="zh-CN" altLang="en-US" sz="426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①持续时间长</a:t>
              </a:r>
              <a:endParaRPr lang="zh-CN" altLang="en-US" sz="4265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561340" y="1611842"/>
            <a:ext cx="3843867" cy="948267"/>
            <a:chOff x="13668" y="2725"/>
            <a:chExt cx="4540" cy="1120"/>
          </a:xfrm>
        </p:grpSpPr>
        <p:sp>
          <p:nvSpPr>
            <p:cNvPr id="18" name=" 232"/>
            <p:cNvSpPr/>
            <p:nvPr/>
          </p:nvSpPr>
          <p:spPr>
            <a:xfrm>
              <a:off x="13668" y="2725"/>
              <a:ext cx="4188" cy="1120"/>
            </a:xfrm>
            <a:prstGeom prst="wedgeRoundRectCallout">
              <a:avLst>
                <a:gd name="adj1" fmla="val -24976"/>
                <a:gd name="adj2" fmla="val 102321"/>
                <a:gd name="adj3" fmla="val 16667"/>
              </a:avLst>
            </a:prstGeom>
            <a:solidFill>
              <a:srgbClr val="BD8D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1pPr>
              <a:lvl2pPr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anose="02010609030101010101" pitchFamily="49" charset="-122"/>
                </a:defRPr>
              </a:lvl2pPr>
              <a:lvl3pPr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735" b="1" i="0" u="none" strike="noStrike" kern="1200" cap="none" spc="0" normalizeH="0" baseline="0" noProof="1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2301" name="文本框 11"/>
            <p:cNvSpPr txBox="1"/>
            <p:nvPr/>
          </p:nvSpPr>
          <p:spPr>
            <a:xfrm>
              <a:off x="13668" y="2841"/>
              <a:ext cx="4540" cy="884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 eaLnBrk="1" hangingPunct="1"/>
              <a:r>
                <a:rPr lang="zh-CN" altLang="en-US" sz="426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②来华次数多</a:t>
              </a:r>
              <a:endParaRPr lang="zh-CN" altLang="en-US" sz="4265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9" name="椭圆 18"/>
          <p:cNvSpPr/>
          <p:nvPr/>
        </p:nvSpPr>
        <p:spPr>
          <a:xfrm>
            <a:off x="922655" y="2997835"/>
            <a:ext cx="1111250" cy="937895"/>
          </a:xfrm>
          <a:prstGeom prst="ellipse">
            <a:avLst/>
          </a:prstGeom>
          <a:noFill/>
          <a:ln w="34925" cmpd="sng">
            <a:solidFill>
              <a:srgbClr val="66003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20" name="直接连接符 5"/>
          <p:cNvCxnSpPr/>
          <p:nvPr/>
        </p:nvCxnSpPr>
        <p:spPr>
          <a:xfrm>
            <a:off x="9182100" y="5176308"/>
            <a:ext cx="2048933" cy="0"/>
          </a:xfrm>
          <a:prstGeom prst="line">
            <a:avLst/>
          </a:prstGeom>
          <a:ln w="38100" cap="flat" cmpd="sng">
            <a:solidFill>
              <a:srgbClr val="803802"/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id="21" name="直接连接符 5"/>
          <p:cNvCxnSpPr/>
          <p:nvPr/>
        </p:nvCxnSpPr>
        <p:spPr>
          <a:xfrm flipV="1">
            <a:off x="6388100" y="5793528"/>
            <a:ext cx="4700693" cy="43180"/>
          </a:xfrm>
          <a:prstGeom prst="line">
            <a:avLst/>
          </a:prstGeom>
          <a:ln w="38100" cap="flat" cmpd="sng">
            <a:solidFill>
              <a:srgbClr val="803802"/>
            </a:solidFill>
            <a:prstDash val="solid"/>
            <a:headEnd type="none" w="med" len="med"/>
            <a:tailEnd type="none" w="med" len="med"/>
          </a:ln>
        </p:spPr>
      </p:cxnSp>
      <p:grpSp>
        <p:nvGrpSpPr>
          <p:cNvPr id="22" name="组合 21"/>
          <p:cNvGrpSpPr/>
          <p:nvPr/>
        </p:nvGrpSpPr>
        <p:grpSpPr>
          <a:xfrm>
            <a:off x="7685193" y="3543088"/>
            <a:ext cx="3950547" cy="950807"/>
            <a:chOff x="10802" y="5396"/>
            <a:chExt cx="4666" cy="1123"/>
          </a:xfrm>
        </p:grpSpPr>
        <p:sp>
          <p:nvSpPr>
            <p:cNvPr id="23" name=" 232"/>
            <p:cNvSpPr/>
            <p:nvPr/>
          </p:nvSpPr>
          <p:spPr>
            <a:xfrm>
              <a:off x="10802" y="5396"/>
              <a:ext cx="4188" cy="1123"/>
            </a:xfrm>
            <a:prstGeom prst="wedgeRoundRectCallout">
              <a:avLst>
                <a:gd name="adj1" fmla="val 8118"/>
                <a:gd name="adj2" fmla="val 90249"/>
                <a:gd name="adj3" fmla="val 16667"/>
              </a:avLst>
            </a:prstGeom>
            <a:solidFill>
              <a:srgbClr val="BD8D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1pPr>
              <a:lvl2pPr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anose="02010609030101010101" pitchFamily="49" charset="-122"/>
                </a:defRPr>
              </a:lvl2pPr>
              <a:lvl3pPr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735" b="1" i="0" u="none" strike="noStrike" kern="1200" cap="none" spc="0" normalizeH="0" baseline="0" noProof="1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2305" name="文本框 15"/>
            <p:cNvSpPr txBox="1"/>
            <p:nvPr/>
          </p:nvSpPr>
          <p:spPr>
            <a:xfrm>
              <a:off x="10928" y="5499"/>
              <a:ext cx="4540" cy="883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 eaLnBrk="1" hangingPunct="1"/>
              <a:r>
                <a:rPr lang="zh-CN" altLang="en-US" sz="426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③使团规模大</a:t>
              </a:r>
              <a:endParaRPr lang="zh-CN" altLang="en-US" sz="4265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265507" y="4407535"/>
            <a:ext cx="3958167" cy="950807"/>
            <a:chOff x="6078" y="5698"/>
            <a:chExt cx="4675" cy="1123"/>
          </a:xfrm>
        </p:grpSpPr>
        <p:grpSp>
          <p:nvGrpSpPr>
            <p:cNvPr id="24" name="组合 23"/>
            <p:cNvGrpSpPr/>
            <p:nvPr/>
          </p:nvGrpSpPr>
          <p:grpSpPr>
            <a:xfrm>
              <a:off x="6078" y="5698"/>
              <a:ext cx="4675" cy="1123"/>
              <a:chOff x="11688" y="5293"/>
              <a:chExt cx="4675" cy="1123"/>
            </a:xfrm>
          </p:grpSpPr>
          <p:sp>
            <p:nvSpPr>
              <p:cNvPr id="25" name=" 232"/>
              <p:cNvSpPr/>
              <p:nvPr/>
            </p:nvSpPr>
            <p:spPr>
              <a:xfrm>
                <a:off x="11688" y="5293"/>
                <a:ext cx="4188" cy="1123"/>
              </a:xfrm>
              <a:prstGeom prst="wedgeRoundRectCallout">
                <a:avLst>
                  <a:gd name="adj1" fmla="val 31757"/>
                  <a:gd name="adj2" fmla="val 71549"/>
                  <a:gd name="adj3" fmla="val 16667"/>
                </a:avLst>
              </a:prstGeom>
              <a:solidFill>
                <a:srgbClr val="BD8D6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defRPr>
                </a:lvl1pPr>
                <a:lvl2pPr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anose="02010609030101010101" pitchFamily="49" charset="-122"/>
                  </a:defRPr>
                </a:lvl2pPr>
                <a:lvl3pPr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3735" b="1" i="0" u="none" strike="noStrike" kern="1200" cap="none" spc="0" normalizeH="0" baseline="0" noProof="1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26" name="文本框 15"/>
              <p:cNvSpPr txBox="1"/>
              <p:nvPr/>
            </p:nvSpPr>
            <p:spPr>
              <a:xfrm>
                <a:off x="11823" y="5395"/>
                <a:ext cx="4540" cy="884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p>
                <a:pPr eaLnBrk="1" hangingPunct="1"/>
                <a:endParaRPr lang="zh-CN" altLang="en-US" sz="426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sp>
          <p:nvSpPr>
            <p:cNvPr id="12293" name="文本框 1"/>
            <p:cNvSpPr txBox="1"/>
            <p:nvPr/>
          </p:nvSpPr>
          <p:spPr>
            <a:xfrm>
              <a:off x="6078" y="5800"/>
              <a:ext cx="4540" cy="884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 eaLnBrk="1" hangingPunct="1"/>
              <a:r>
                <a:rPr lang="zh-CN" altLang="en-US" sz="426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④人员素质高</a:t>
              </a:r>
              <a:endParaRPr lang="zh-CN" altLang="en-US" sz="4265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cxnSp>
        <p:nvCxnSpPr>
          <p:cNvPr id="35" name="直接连接符 5"/>
          <p:cNvCxnSpPr/>
          <p:nvPr/>
        </p:nvCxnSpPr>
        <p:spPr>
          <a:xfrm>
            <a:off x="436033" y="6514042"/>
            <a:ext cx="2048933" cy="0"/>
          </a:xfrm>
          <a:prstGeom prst="line">
            <a:avLst/>
          </a:prstGeom>
          <a:ln w="38100" cap="flat" cmpd="sng">
            <a:solidFill>
              <a:srgbClr val="803802"/>
            </a:solidFill>
            <a:prstDash val="solid"/>
            <a:headEnd type="none" w="med" len="med"/>
            <a:tailEnd type="none" w="med" len="med"/>
          </a:ln>
        </p:spPr>
      </p:cxnSp>
      <p:sp>
        <p:nvSpPr>
          <p:cNvPr id="2" name="文本框 1"/>
          <p:cNvSpPr txBox="1"/>
          <p:nvPr/>
        </p:nvSpPr>
        <p:spPr>
          <a:xfrm>
            <a:off x="2033905" y="266700"/>
            <a:ext cx="8310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4000">
                <a:solidFill>
                  <a:srgbClr val="FF0000"/>
                </a:solidFill>
              </a:rPr>
              <a:t>阅读材料，总结遣唐使来华的特点。</a:t>
            </a:r>
            <a:endParaRPr lang="zh-CN" altLang="en-US" sz="400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>
        <p:random/>
      </p:transition>
    </mc:Choice>
    <mc:Fallback>
      <p:transition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4" name="云形标注 4"/>
          <p:cNvSpPr/>
          <p:nvPr/>
        </p:nvSpPr>
        <p:spPr>
          <a:xfrm>
            <a:off x="1716088" y="3744913"/>
            <a:ext cx="8820150" cy="1712913"/>
          </a:xfrm>
          <a:prstGeom prst="cloudCallout">
            <a:avLst>
              <a:gd name="adj1" fmla="val 14991"/>
              <a:gd name="adj2" fmla="val -110944"/>
            </a:avLst>
          </a:prstGeom>
          <a:solidFill>
            <a:schemeClr val="accent5">
              <a:lumMod val="40000"/>
              <a:lumOff val="60000"/>
            </a:schemeClr>
          </a:solidFill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t"/>
          <a:p>
            <a:pPr eaLnBrk="0" fontAlgn="base" hangingPunct="0"/>
            <a:r>
              <a:rPr lang="en-US" altLang="zh-CN" sz="3200" b="1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 </a:t>
            </a:r>
            <a:r>
              <a:rPr lang="en-US" altLang="zh-CN" sz="3400" b="1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</a:t>
            </a:r>
            <a:endParaRPr lang="zh-CN" altLang="en-US" sz="3400" b="1" strike="noStrike" noProof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1763713" y="625475"/>
            <a:ext cx="8724900" cy="1660525"/>
          </a:xfrm>
          <a:prstGeom prst="rect">
            <a:avLst/>
          </a:prstGeom>
          <a:blipFill>
            <a:blip r:embed="rId1" cstate="print"/>
            <a:tile tx="0" ty="0" sx="100000" sy="100000" flip="none" algn="tl"/>
          </a:blipFill>
          <a:ln w="9525">
            <a:noFill/>
            <a:miter lim="800000"/>
          </a:ln>
        </p:spPr>
        <p:txBody>
          <a:bodyPr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+mn-cs"/>
              </a:rPr>
              <a:t>   </a:t>
            </a:r>
            <a:r>
              <a:rPr kumimoji="0" lang="en-US" altLang="zh-CN" sz="34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" panose="02010609060101010101" charset="-122"/>
                <a:ea typeface="楷体" panose="02010609060101010101" charset="-122"/>
                <a:cs typeface="+mn-cs"/>
              </a:rPr>
              <a:t>“</a:t>
            </a:r>
            <a:r>
              <a:rPr kumimoji="0" lang="zh-CN" altLang="en-US" sz="34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" panose="02010609060101010101" charset="-122"/>
                <a:ea typeface="楷体" panose="02010609060101010101" charset="-122"/>
                <a:cs typeface="+mn-cs"/>
              </a:rPr>
              <a:t>日本中古之制度，人皆以为多系日本自创，然一检唐史，则知多模仿唐制。”</a:t>
            </a:r>
            <a:endParaRPr kumimoji="0" lang="zh-CN" altLang="en-US" sz="34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楷体" panose="02010609060101010101" charset="-122"/>
              <a:ea typeface="楷体" panose="02010609060101010101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4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" panose="02010609060101010101" charset="-122"/>
                <a:ea typeface="楷体" panose="02010609060101010101" charset="-122"/>
                <a:cs typeface="+mn-cs"/>
              </a:rPr>
              <a:t>             </a:t>
            </a:r>
            <a:r>
              <a:rPr kumimoji="0" lang="en-US" altLang="zh-CN" sz="34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" panose="02010609060101010101" charset="-122"/>
                <a:ea typeface="楷体" panose="02010609060101010101" charset="-122"/>
                <a:cs typeface="+mn-cs"/>
              </a:rPr>
              <a:t>——</a:t>
            </a:r>
            <a:r>
              <a:rPr kumimoji="0" lang="zh-CN" altLang="en-US" sz="34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" panose="02010609060101010101" charset="-122"/>
                <a:ea typeface="楷体" panose="02010609060101010101" charset="-122"/>
                <a:cs typeface="+mn-cs"/>
              </a:rPr>
              <a:t>木宫泰彦</a:t>
            </a:r>
            <a:r>
              <a:rPr kumimoji="0" lang="en-US" altLang="zh-CN" sz="34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" panose="02010609060101010101" charset="-122"/>
                <a:ea typeface="楷体" panose="02010609060101010101" charset="-122"/>
                <a:cs typeface="+mn-cs"/>
              </a:rPr>
              <a:t>《</a:t>
            </a:r>
            <a:r>
              <a:rPr kumimoji="0" lang="zh-CN" altLang="en-US" sz="34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" panose="02010609060101010101" charset="-122"/>
                <a:ea typeface="楷体" panose="02010609060101010101" charset="-122"/>
                <a:cs typeface="+mn-cs"/>
              </a:rPr>
              <a:t>中日交通史</a:t>
            </a:r>
            <a:r>
              <a:rPr kumimoji="0" lang="en-US" altLang="zh-CN" sz="34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" panose="02010609060101010101" charset="-122"/>
                <a:ea typeface="楷体" panose="02010609060101010101" charset="-122"/>
                <a:cs typeface="+mn-cs"/>
              </a:rPr>
              <a:t>》</a:t>
            </a:r>
            <a:endParaRPr kumimoji="0" lang="en-US" altLang="zh-CN" sz="34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楷体" panose="02010609060101010101" charset="-122"/>
              <a:ea typeface="楷体" panose="02010609060101010101" charset="-122"/>
              <a:cs typeface="+mn-cs"/>
            </a:endParaRPr>
          </a:p>
        </p:txBody>
      </p:sp>
      <p:sp>
        <p:nvSpPr>
          <p:cNvPr id="13314" name="云形标注 4"/>
          <p:cNvSpPr/>
          <p:nvPr/>
        </p:nvSpPr>
        <p:spPr>
          <a:xfrm>
            <a:off x="1785938" y="2309813"/>
            <a:ext cx="8820150" cy="1435100"/>
          </a:xfrm>
          <a:prstGeom prst="cloudCallout">
            <a:avLst>
              <a:gd name="adj1" fmla="val 14991"/>
              <a:gd name="adj2" fmla="val -110944"/>
            </a:avLst>
          </a:prstGeom>
          <a:solidFill>
            <a:schemeClr val="accent5">
              <a:lumMod val="40000"/>
              <a:lumOff val="60000"/>
            </a:schemeClr>
          </a:solidFill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t"/>
          <a:p>
            <a:pPr eaLnBrk="0" fontAlgn="base" hangingPunct="0"/>
            <a:r>
              <a:rPr lang="en-US" altLang="zh-CN" sz="3200" b="1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 </a:t>
            </a:r>
            <a:r>
              <a:rPr lang="en-US" altLang="zh-CN" sz="3400" b="1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</a:t>
            </a:r>
            <a:endParaRPr lang="zh-CN" altLang="en-US" sz="3400" b="1" strike="noStrike" noProof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315" name="Text Box 5"/>
          <p:cNvSpPr txBox="1"/>
          <p:nvPr/>
        </p:nvSpPr>
        <p:spPr>
          <a:xfrm>
            <a:off x="3040063" y="2487613"/>
            <a:ext cx="6480175" cy="10763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3200" noProof="1" dirty="0">
                <a:solidFill>
                  <a:srgbClr val="9900FF"/>
                </a:solidFill>
                <a:latin typeface="Arial" panose="020B0604020202020204" pitchFamily="34" charset="0"/>
                <a:ea typeface="华文新魏" panose="02010800040101010101" pitchFamily="2" charset="-122"/>
                <a:cs typeface="+mn-cs"/>
              </a:rPr>
              <a:t>       </a:t>
            </a:r>
            <a:r>
              <a:rPr lang="zh-CN" altLang="en-US" sz="3200" noProof="1" dirty="0">
                <a:solidFill>
                  <a:schemeClr val="accent6">
                    <a:lumMod val="10000"/>
                  </a:schemeClr>
                </a:solidFill>
                <a:latin typeface="Arial" panose="020B0604020202020204" pitchFamily="34" charset="0"/>
                <a:ea typeface="华文新魏" panose="02010800040101010101" pitchFamily="2" charset="-122"/>
                <a:cs typeface="+mn-cs"/>
              </a:rPr>
              <a:t>阅读材料，我们能够获取那些历史信息？</a:t>
            </a:r>
            <a:endParaRPr lang="zh-CN" altLang="en-US" sz="3200" noProof="1" dirty="0">
              <a:solidFill>
                <a:schemeClr val="accent6">
                  <a:lumMod val="10000"/>
                </a:schemeClr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" name="Line 4"/>
          <p:cNvSpPr/>
          <p:nvPr/>
        </p:nvSpPr>
        <p:spPr>
          <a:xfrm>
            <a:off x="6196013" y="1654175"/>
            <a:ext cx="2376487" cy="0"/>
          </a:xfrm>
          <a:prstGeom prst="line">
            <a:avLst/>
          </a:prstGeom>
          <a:ln w="349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37894" name="图片 104" descr="未标题-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313" y="4911725"/>
            <a:ext cx="2241550" cy="2117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" name="文本框 42"/>
          <p:cNvSpPr txBox="1"/>
          <p:nvPr/>
        </p:nvSpPr>
        <p:spPr>
          <a:xfrm>
            <a:off x="2720975" y="3857625"/>
            <a:ext cx="7116763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noProof="1">
                <a:solidFill>
                  <a:schemeClr val="accent6">
                    <a:lumMod val="10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华文新魏" panose="02010800040101010101" pitchFamily="2" charset="-122"/>
              </a:rPr>
              <a:t>注意观察下面几组日本和唐朝的日常生活图片，思考遣唐使来华对日本产生了怎样的影响</a:t>
            </a:r>
            <a:r>
              <a:rPr lang="en-US" altLang="zh-CN" sz="3200" noProof="1">
                <a:solidFill>
                  <a:schemeClr val="accent6">
                    <a:lumMod val="10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华文新魏" panose="02010800040101010101" pitchFamily="2" charset="-122"/>
              </a:rPr>
              <a:t>?</a:t>
            </a:r>
            <a:endParaRPr lang="en-US" altLang="zh-CN" sz="3200" noProof="1">
              <a:solidFill>
                <a:schemeClr val="accent6">
                  <a:lumMod val="10000"/>
                </a:schemeClr>
              </a:solidFill>
              <a:latin typeface="华文新魏" panose="02010800040101010101" pitchFamily="2" charset="-122"/>
              <a:ea typeface="华文新魏" panose="02010800040101010101" pitchFamily="2" charset="-122"/>
              <a:cs typeface="华文新魏" panose="02010800040101010101" pitchFamily="2" charset="-122"/>
            </a:endParaRPr>
          </a:p>
        </p:txBody>
      </p:sp>
      <p:pic>
        <p:nvPicPr>
          <p:cNvPr id="46" name="Picture 6" descr="view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6113" y="914400"/>
            <a:ext cx="4119562" cy="50292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47" name="Text Box 3"/>
          <p:cNvSpPr txBox="1"/>
          <p:nvPr/>
        </p:nvSpPr>
        <p:spPr>
          <a:xfrm>
            <a:off x="2986088" y="6019800"/>
            <a:ext cx="1981200" cy="52228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US" altLang="zh-CN" sz="2800" b="1" noProof="1" dirty="0">
                <a:solidFill>
                  <a:srgbClr val="7030A0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</a:t>
            </a:r>
            <a:r>
              <a:rPr lang="zh-CN" altLang="en-US" sz="2800" b="1" noProof="1" dirty="0">
                <a:solidFill>
                  <a:schemeClr val="accent6">
                    <a:lumMod val="10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  <a:cs typeface="+mn-cs"/>
              </a:rPr>
              <a:t>唐装</a:t>
            </a:r>
            <a:endParaRPr lang="zh-CN" altLang="en-US" sz="2800" b="1" noProof="1" dirty="0">
              <a:solidFill>
                <a:schemeClr val="accent6">
                  <a:lumMod val="10000"/>
                </a:schemeClr>
              </a:solidFill>
              <a:latin typeface="Arial" panose="020B0604020202020204" pitchFamily="34" charset="0"/>
              <a:ea typeface="隶书" panose="02010509060101010101" pitchFamily="49" charset="-122"/>
            </a:endParaRPr>
          </a:p>
        </p:txBody>
      </p:sp>
      <p:sp>
        <p:nvSpPr>
          <p:cNvPr id="48" name="Text Box 4"/>
          <p:cNvSpPr txBox="1"/>
          <p:nvPr/>
        </p:nvSpPr>
        <p:spPr>
          <a:xfrm>
            <a:off x="7710488" y="6019800"/>
            <a:ext cx="1981200" cy="52228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US" altLang="zh-CN" sz="2800" b="1" noProof="1" dirty="0">
                <a:solidFill>
                  <a:srgbClr val="0000FF"/>
                </a:solidFill>
                <a:latin typeface="Arial" panose="020B0604020202020204" pitchFamily="34" charset="0"/>
                <a:ea typeface="隶书" panose="02010509060101010101" pitchFamily="49" charset="-122"/>
                <a:cs typeface="+mn-cs"/>
              </a:rPr>
              <a:t>  </a:t>
            </a:r>
            <a:r>
              <a:rPr lang="zh-CN" altLang="en-US" sz="2800" b="1" noProof="1" dirty="0">
                <a:solidFill>
                  <a:schemeClr val="accent6">
                    <a:lumMod val="10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  <a:cs typeface="+mn-cs"/>
              </a:rPr>
              <a:t>和服</a:t>
            </a:r>
            <a:endParaRPr lang="zh-CN" altLang="en-US" sz="2800" b="1" noProof="1" dirty="0">
              <a:solidFill>
                <a:schemeClr val="accent6">
                  <a:lumMod val="10000"/>
                </a:schemeClr>
              </a:solidFill>
              <a:latin typeface="Arial" panose="020B0604020202020204" pitchFamily="34" charset="0"/>
              <a:ea typeface="隶书" panose="02010509060101010101" pitchFamily="49" charset="-122"/>
            </a:endParaRPr>
          </a:p>
        </p:txBody>
      </p:sp>
      <p:pic>
        <p:nvPicPr>
          <p:cNvPr id="49" name="Picture 3" descr="hefu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2688" y="914400"/>
            <a:ext cx="4114800" cy="50292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50" name="Text Box 5"/>
          <p:cNvSpPr txBox="1"/>
          <p:nvPr/>
        </p:nvSpPr>
        <p:spPr>
          <a:xfrm>
            <a:off x="5500688" y="152400"/>
            <a:ext cx="2454275" cy="76835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4400" b="1" dirty="0">
                <a:solidFill>
                  <a:srgbClr val="0000CC"/>
                </a:solidFill>
                <a:latin typeface="Tahoma" panose="020B0604030504040204" pitchFamily="34" charset="0"/>
                <a:ea typeface="隶书" panose="02010509060101010101" pitchFamily="49" charset="-122"/>
              </a:rPr>
              <a:t>服饰</a:t>
            </a:r>
            <a:endParaRPr lang="zh-CN" altLang="en-US" sz="4400" b="1" dirty="0">
              <a:solidFill>
                <a:srgbClr val="0000CC"/>
              </a:solidFill>
              <a:latin typeface="Tahoma" panose="020B0604030504040204" pitchFamily="34" charset="0"/>
              <a:ea typeface="隶书" panose="02010509060101010101" pitchFamily="49" charset="-122"/>
            </a:endParaRPr>
          </a:p>
        </p:txBody>
      </p:sp>
      <p:pic>
        <p:nvPicPr>
          <p:cNvPr id="51" name="图片 2" descr="日本茶道.jpg"/>
          <p:cNvPicPr>
            <a:picLocks noGrp="1" noChangeAspect="1"/>
          </p:cNvPicPr>
          <p:nvPr>
            <p:ph sz="half" idx="4294967295"/>
          </p:nvPr>
        </p:nvPicPr>
        <p:blipFill>
          <a:blip r:embed="rId5"/>
          <a:stretch>
            <a:fillRect/>
          </a:stretch>
        </p:blipFill>
        <p:spPr>
          <a:xfrm>
            <a:off x="6240463" y="1054100"/>
            <a:ext cx="4179887" cy="4967288"/>
          </a:xfrm>
          <a:ln>
            <a:solidFill>
              <a:schemeClr val="tx1"/>
            </a:solidFill>
            <a:miter/>
          </a:ln>
        </p:spPr>
      </p:pic>
      <p:sp>
        <p:nvSpPr>
          <p:cNvPr id="52" name="Text Box 5"/>
          <p:cNvSpPr txBox="1"/>
          <p:nvPr/>
        </p:nvSpPr>
        <p:spPr>
          <a:xfrm>
            <a:off x="5486400" y="152400"/>
            <a:ext cx="1833563" cy="76835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4400" b="1" dirty="0">
                <a:solidFill>
                  <a:srgbClr val="0000CC"/>
                </a:solidFill>
                <a:latin typeface="Tahoma" panose="020B0604030504040204" pitchFamily="34" charset="0"/>
                <a:ea typeface="隶书" panose="02010509060101010101" pitchFamily="49" charset="-122"/>
              </a:rPr>
              <a:t>茶道</a:t>
            </a:r>
            <a:endParaRPr lang="zh-CN" altLang="en-US" sz="4400" b="1" dirty="0">
              <a:solidFill>
                <a:srgbClr val="0000CC"/>
              </a:solidFill>
              <a:latin typeface="Tahoma" panose="020B0604030504040204" pitchFamily="34" charset="0"/>
              <a:ea typeface="隶书" panose="02010509060101010101" pitchFamily="49" charset="-122"/>
            </a:endParaRPr>
          </a:p>
        </p:txBody>
      </p:sp>
      <p:sp>
        <p:nvSpPr>
          <p:cNvPr id="53" name="Text Box 3"/>
          <p:cNvSpPr txBox="1"/>
          <p:nvPr/>
        </p:nvSpPr>
        <p:spPr>
          <a:xfrm>
            <a:off x="2424113" y="6094413"/>
            <a:ext cx="2413000" cy="52228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US" altLang="zh-CN" sz="2800" b="1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</a:t>
            </a:r>
            <a:r>
              <a:rPr lang="en-US" altLang="zh-CN" sz="2800" b="1" noProof="1" dirty="0">
                <a:solidFill>
                  <a:srgbClr val="6633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+mn-cs"/>
              </a:rPr>
              <a:t> </a:t>
            </a:r>
            <a:r>
              <a:rPr lang="zh-CN" altLang="en-US" sz="2800" b="1" noProof="1" dirty="0">
                <a:solidFill>
                  <a:schemeClr val="accent6">
                    <a:lumMod val="10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  <a:cs typeface="+mn-cs"/>
              </a:rPr>
              <a:t>唐代斗茶</a:t>
            </a:r>
            <a:endParaRPr lang="zh-CN" altLang="en-US" sz="2800" b="1" noProof="1" dirty="0">
              <a:solidFill>
                <a:schemeClr val="accent6">
                  <a:lumMod val="10000"/>
                </a:scheme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4" name="Text Box 3"/>
          <p:cNvSpPr txBox="1"/>
          <p:nvPr/>
        </p:nvSpPr>
        <p:spPr>
          <a:xfrm>
            <a:off x="7046913" y="6094413"/>
            <a:ext cx="1981200" cy="52228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US" altLang="zh-CN" sz="2800" b="1" noProof="1" dirty="0">
                <a:solidFill>
                  <a:srgbClr val="002060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</a:t>
            </a:r>
            <a:r>
              <a:rPr lang="zh-CN" altLang="en-US" sz="2800" b="1" noProof="1" dirty="0">
                <a:solidFill>
                  <a:schemeClr val="accent6">
                    <a:lumMod val="1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日本</a:t>
            </a:r>
            <a:r>
              <a:rPr lang="zh-CN" altLang="en-US" sz="2800" b="1" noProof="1" dirty="0">
                <a:solidFill>
                  <a:schemeClr val="accent6">
                    <a:lumMod val="10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  <a:cs typeface="+mn-cs"/>
              </a:rPr>
              <a:t>茶道</a:t>
            </a:r>
            <a:endParaRPr lang="zh-CN" altLang="en-US" sz="2800" b="1" noProof="1" dirty="0">
              <a:solidFill>
                <a:schemeClr val="accent6">
                  <a:lumMod val="10000"/>
                </a:schemeClr>
              </a:solidFill>
              <a:latin typeface="Arial" panose="020B0604020202020204" pitchFamily="34" charset="0"/>
              <a:ea typeface="隶书" panose="02010509060101010101" pitchFamily="49" charset="-122"/>
            </a:endParaRPr>
          </a:p>
        </p:txBody>
      </p:sp>
      <p:pic>
        <p:nvPicPr>
          <p:cNvPr id="55" name="Picture 3" descr="唐代斗茶"/>
          <p:cNvPicPr>
            <a:picLocks noGrp="1"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92313" y="1054100"/>
            <a:ext cx="3959225" cy="4967288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56" name="Text Box 5"/>
          <p:cNvSpPr txBox="1"/>
          <p:nvPr/>
        </p:nvSpPr>
        <p:spPr>
          <a:xfrm>
            <a:off x="5272088" y="198438"/>
            <a:ext cx="1833562" cy="76835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4400" b="1" dirty="0">
                <a:solidFill>
                  <a:srgbClr val="0000CC"/>
                </a:solidFill>
                <a:latin typeface="Tahoma" panose="020B0604030504040204" pitchFamily="34" charset="0"/>
                <a:ea typeface="隶书" panose="02010509060101010101" pitchFamily="49" charset="-122"/>
              </a:rPr>
              <a:t>建筑</a:t>
            </a:r>
            <a:endParaRPr lang="zh-CN" altLang="en-US" sz="4400" b="1" dirty="0">
              <a:solidFill>
                <a:srgbClr val="0000CC"/>
              </a:solidFill>
              <a:latin typeface="Tahoma" panose="020B0604030504040204" pitchFamily="34" charset="0"/>
              <a:ea typeface="隶书" panose="02010509060101010101" pitchFamily="49" charset="-122"/>
            </a:endParaRPr>
          </a:p>
        </p:txBody>
      </p:sp>
      <p:pic>
        <p:nvPicPr>
          <p:cNvPr id="57" name="文本占位符 75778" descr="唐朝日本都城"/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1524000" y="1008063"/>
            <a:ext cx="9144000" cy="5562600"/>
          </a:xfrm>
        </p:spPr>
      </p:pic>
      <p:sp>
        <p:nvSpPr>
          <p:cNvPr id="58" name="文本框 77826"/>
          <p:cNvSpPr txBox="1"/>
          <p:nvPr/>
        </p:nvSpPr>
        <p:spPr>
          <a:xfrm>
            <a:off x="2095500" y="6064250"/>
            <a:ext cx="1981200" cy="5842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rgbClr val="002060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rPr>
              <a:t>日本文字</a:t>
            </a:r>
            <a:endParaRPr lang="zh-CN" altLang="en-US" sz="3200" b="1" dirty="0">
              <a:solidFill>
                <a:srgbClr val="002060"/>
              </a:solidFill>
              <a:latin typeface="Arial" panose="020B0604020202020204" pitchFamily="34" charset="0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59" name="文本框 77829"/>
          <p:cNvSpPr txBox="1"/>
          <p:nvPr/>
        </p:nvSpPr>
        <p:spPr>
          <a:xfrm>
            <a:off x="4838700" y="6064250"/>
            <a:ext cx="2057400" cy="5842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rgbClr val="002060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rPr>
              <a:t>中国文字</a:t>
            </a:r>
            <a:endParaRPr lang="zh-CN" altLang="en-US" sz="3200" b="1" dirty="0">
              <a:solidFill>
                <a:srgbClr val="002060"/>
              </a:solidFill>
              <a:latin typeface="Arial" panose="020B0604020202020204" pitchFamily="34" charset="0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60" name="文本框 77827"/>
          <p:cNvSpPr txBox="1">
            <a:spLocks noChangeArrowheads="1"/>
          </p:cNvSpPr>
          <p:nvPr/>
        </p:nvSpPr>
        <p:spPr bwMode="auto">
          <a:xfrm>
            <a:off x="1790678" y="976536"/>
            <a:ext cx="2514600" cy="4962574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</a:ln>
          <a:effectLst>
            <a:glow rad="63500">
              <a:schemeClr val="accent2">
                <a:satMod val="175000"/>
                <a:alpha val="40000"/>
              </a:schemeClr>
            </a:glow>
            <a:outerShdw dist="127000" dir="3187806" algn="ctr" rotWithShape="0">
              <a:schemeClr val="tx1"/>
            </a:outerShdw>
          </a:effectLst>
        </p:spPr>
        <p:txBody>
          <a:bodyPr vert="eaVert"/>
          <a:p>
            <a:pPr marR="0" algn="ctr" defTabSz="914400" eaLnBrk="0" hangingPunct="0">
              <a:buClrTx/>
              <a:buSzTx/>
              <a:defRPr/>
            </a:pPr>
            <a:r>
              <a:rPr kumimoji="0" lang="en-US" altLang="en-US" sz="4400" b="1" kern="1200" cap="none" spc="0" normalizeH="0" baseline="0" noProof="1">
                <a:solidFill>
                  <a:srgbClr val="000000"/>
                </a:solidFill>
                <a:latin typeface="楷体_GB2312" panose="02010609030101010101" charset="-122"/>
                <a:ea typeface="楷体_GB2312" panose="02010609030101010101" charset="-122"/>
                <a:cs typeface="+mn-ea"/>
              </a:rPr>
              <a:t>ぁ ぃ ぅ ぇ ぉ か</a:t>
            </a:r>
            <a:endParaRPr kumimoji="0" lang="en-US" altLang="en-US" sz="4400" b="1" kern="1200" cap="none" spc="0" normalizeH="0" baseline="0" noProof="1">
              <a:solidFill>
                <a:srgbClr val="000000"/>
              </a:solidFill>
              <a:latin typeface="楷体_GB2312" panose="02010609030101010101" charset="-122"/>
              <a:ea typeface="楷体_GB2312" panose="02010609030101010101" charset="-122"/>
              <a:cs typeface="+mn-cs"/>
            </a:endParaRPr>
          </a:p>
          <a:p>
            <a:pPr marR="0" algn="ctr" defTabSz="914400" eaLnBrk="0" hangingPunct="0">
              <a:buClrTx/>
              <a:buSzTx/>
              <a:defRPr/>
            </a:pPr>
            <a:endParaRPr kumimoji="0" lang="en-US" altLang="en-US" sz="4400" b="1" kern="1200" cap="none" spc="0" normalizeH="0" baseline="0" noProof="1">
              <a:solidFill>
                <a:srgbClr val="000000"/>
              </a:solidFill>
              <a:latin typeface="楷体_GB2312" panose="02010609030101010101" charset="-122"/>
              <a:ea typeface="楷体_GB2312" panose="02010609030101010101" charset="-122"/>
              <a:cs typeface="+mn-cs"/>
            </a:endParaRPr>
          </a:p>
          <a:p>
            <a:pPr marR="0" algn="ctr" defTabSz="914400" eaLnBrk="0" hangingPunct="0">
              <a:buClrTx/>
              <a:buSzTx/>
              <a:defRPr/>
            </a:pPr>
            <a:r>
              <a:rPr kumimoji="0" lang="en-US" altLang="en-US" sz="4400" b="1" kern="1200" cap="none" spc="0" normalizeH="0" baseline="0" noProof="1">
                <a:solidFill>
                  <a:srgbClr val="000000"/>
                </a:solidFill>
                <a:latin typeface="楷体_GB2312" panose="02010609030101010101" charset="-122"/>
                <a:ea typeface="楷体_GB2312" panose="02010609030101010101" charset="-122"/>
                <a:cs typeface="+mn-ea"/>
              </a:rPr>
              <a:t>ァ ィ ェ ク コ シ</a:t>
            </a:r>
            <a:r>
              <a:rPr kumimoji="0" lang="en-US" altLang="en-US" sz="3200" b="1" kern="1200" cap="none" spc="0" normalizeH="0" baseline="0" noProof="1">
                <a:latin typeface="楷体_GB2312" panose="02010609030101010101" charset="-122"/>
                <a:ea typeface="楷体_GB2312" panose="02010609030101010101" charset="-122"/>
                <a:cs typeface="+mn-ea"/>
              </a:rPr>
              <a:t> </a:t>
            </a:r>
            <a:endParaRPr kumimoji="0" lang="en-US" altLang="en-US" sz="3200" b="1" kern="1200" cap="none" spc="0" normalizeH="0" baseline="0" noProof="1">
              <a:latin typeface="方正华隶简体" pitchFamily="65" charset="-122"/>
              <a:ea typeface="方正华隶简体" pitchFamily="65" charset="-122"/>
              <a:cs typeface="+mn-cs"/>
            </a:endParaRPr>
          </a:p>
        </p:txBody>
      </p:sp>
      <p:sp>
        <p:nvSpPr>
          <p:cNvPr id="61" name="矩形 77825"/>
          <p:cNvSpPr/>
          <p:nvPr/>
        </p:nvSpPr>
        <p:spPr>
          <a:xfrm>
            <a:off x="7277100" y="1912938"/>
            <a:ext cx="3352800" cy="1076325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txBody>
          <a:bodyPr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  <a:sym typeface="Arial" panose="020B0604020202020204" pitchFamily="34" charset="0"/>
              </a:rPr>
              <a:t>参照汉字创制了日本文字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latin typeface="经典隶书简" pitchFamily="1" charset="-122"/>
              <a:ea typeface="经典隶书简" pitchFamily="1" charset="-122"/>
              <a:cs typeface="+mn-cs"/>
            </a:endParaRPr>
          </a:p>
        </p:txBody>
      </p:sp>
      <p:sp>
        <p:nvSpPr>
          <p:cNvPr id="62" name="文本框 77828"/>
          <p:cNvSpPr txBox="1">
            <a:spLocks noChangeArrowheads="1"/>
          </p:cNvSpPr>
          <p:nvPr/>
        </p:nvSpPr>
        <p:spPr bwMode="auto">
          <a:xfrm>
            <a:off x="4610082" y="975995"/>
            <a:ext cx="2438400" cy="496316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</a:ln>
          <a:effectLst>
            <a:glow rad="63500">
              <a:schemeClr val="accent2">
                <a:satMod val="175000"/>
                <a:alpha val="40000"/>
              </a:schemeClr>
            </a:glow>
            <a:outerShdw dist="127000" dir="3187806" algn="ctr" rotWithShape="0">
              <a:schemeClr val="tx1"/>
            </a:outerShdw>
          </a:effectLst>
        </p:spPr>
        <p:txBody>
          <a:bodyPr vert="eaVert"/>
          <a:p>
            <a:pPr marR="0" algn="ctr" defTabSz="914400" eaLnBrk="0" hangingPunct="0">
              <a:buClrTx/>
              <a:buSzTx/>
              <a:defRPr/>
            </a:pPr>
            <a:r>
              <a:rPr kumimoji="0" lang="en-US" altLang="en-US" sz="4400" kern="1200" cap="none" spc="0" normalizeH="0" baseline="0" noProof="1">
                <a:solidFill>
                  <a:srgbClr val="000000"/>
                </a:solidFill>
                <a:latin typeface="Arial" panose="020B0604020202020204" pitchFamily="34" charset="0"/>
                <a:ea typeface="方正华隶简体" pitchFamily="65" charset="-122"/>
                <a:cs typeface="+mn-ea"/>
              </a:rPr>
              <a:t>安 以 宇 衣 於 加</a:t>
            </a:r>
            <a:endParaRPr kumimoji="0" lang="en-US" altLang="en-US" sz="4400" kern="1200" cap="none" spc="0" normalizeH="0" baseline="0" noProof="1">
              <a:solidFill>
                <a:srgbClr val="000000"/>
              </a:solidFill>
              <a:latin typeface="Arial" panose="020B0604020202020204" pitchFamily="34" charset="0"/>
              <a:ea typeface="方正华隶简体" pitchFamily="65" charset="-122"/>
              <a:cs typeface="+mn-cs"/>
            </a:endParaRPr>
          </a:p>
          <a:p>
            <a:pPr marR="0" algn="ctr" defTabSz="914400" eaLnBrk="0" hangingPunct="0">
              <a:buClrTx/>
              <a:buSzTx/>
              <a:defRPr/>
            </a:pPr>
            <a:endParaRPr kumimoji="0" lang="en-US" altLang="en-US" sz="4400" kern="1200" cap="none" spc="0" normalizeH="0" baseline="0" noProof="1">
              <a:solidFill>
                <a:srgbClr val="000000"/>
              </a:solidFill>
              <a:latin typeface="Arial" panose="020B0604020202020204" pitchFamily="34" charset="0"/>
              <a:ea typeface="方正华隶简体" pitchFamily="65" charset="-122"/>
              <a:cs typeface="+mn-cs"/>
            </a:endParaRPr>
          </a:p>
          <a:p>
            <a:pPr marR="0" algn="ctr" defTabSz="914400" eaLnBrk="0" hangingPunct="0">
              <a:buClrTx/>
              <a:buSzTx/>
              <a:defRPr/>
            </a:pPr>
            <a:r>
              <a:rPr kumimoji="0" lang="en-US" altLang="en-US" sz="4400" kern="1200" cap="none" spc="0" normalizeH="0" baseline="0" noProof="1">
                <a:solidFill>
                  <a:srgbClr val="000000"/>
                </a:solidFill>
                <a:latin typeface="Arial" panose="020B0604020202020204" pitchFamily="34" charset="0"/>
                <a:ea typeface="方正华隶简体" pitchFamily="65" charset="-122"/>
                <a:cs typeface="+mn-ea"/>
              </a:rPr>
              <a:t>阿 伊 江 久 己 之</a:t>
            </a:r>
            <a:r>
              <a:rPr kumimoji="0" lang="en-US" altLang="en-US" kern="1200" cap="none" spc="0" normalizeH="0" baseline="0" noProof="1">
                <a:latin typeface="Arial" panose="020B0604020202020204" pitchFamily="34" charset="0"/>
                <a:ea typeface="方正华隶简体" pitchFamily="65" charset="-122"/>
                <a:cs typeface="+mn-ea"/>
              </a:rPr>
              <a:t> </a:t>
            </a:r>
            <a:endParaRPr kumimoji="0" lang="en-US" altLang="en-US" kern="1200" cap="none" spc="0" normalizeH="0" baseline="0" noProof="1">
              <a:latin typeface="Arial" panose="020B0604020202020204" pitchFamily="34" charset="0"/>
              <a:ea typeface="方正华隶简体" pitchFamily="65" charset="-122"/>
              <a:cs typeface="+mn-cs"/>
            </a:endParaRPr>
          </a:p>
          <a:p>
            <a:pPr marR="0" algn="just" defTabSz="914400" eaLnBrk="0" hangingPunct="0">
              <a:buClrTx/>
              <a:buSzTx/>
              <a:defRPr/>
            </a:pPr>
            <a:endParaRPr kumimoji="0" lang="en-US" altLang="en-US" kern="1200" cap="none" spc="0" normalizeH="0" baseline="0" noProof="1"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R="0" algn="just" defTabSz="914400" eaLnBrk="0" hangingPunct="0">
              <a:buClrTx/>
              <a:buSzTx/>
              <a:defRPr/>
            </a:pPr>
            <a:endParaRPr kumimoji="0" lang="en-US" altLang="en-US" sz="3200" kern="1200" cap="none" spc="0" normalizeH="0" baseline="0" noProof="1"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3" name="Text Box 5"/>
          <p:cNvSpPr txBox="1"/>
          <p:nvPr/>
        </p:nvSpPr>
        <p:spPr>
          <a:xfrm>
            <a:off x="3797300" y="214313"/>
            <a:ext cx="2454275" cy="76835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4400" b="1" dirty="0">
                <a:solidFill>
                  <a:srgbClr val="0000CC"/>
                </a:solidFill>
                <a:latin typeface="Tahoma" panose="020B0604030504040204" pitchFamily="34" charset="0"/>
                <a:ea typeface="隶书" panose="02010509060101010101" pitchFamily="49" charset="-122"/>
              </a:rPr>
              <a:t>文字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64" name="Picture 4" descr="stang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1200" y="1371600"/>
            <a:ext cx="3962400" cy="4191000"/>
          </a:xfrm>
          <a:prstGeom prst="rect">
            <a:avLst/>
          </a:prstGeom>
          <a:noFill/>
          <a:ln w="254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65" name="Text Box 5"/>
          <p:cNvSpPr txBox="1"/>
          <p:nvPr/>
        </p:nvSpPr>
        <p:spPr>
          <a:xfrm>
            <a:off x="7010400" y="5638800"/>
            <a:ext cx="4741863" cy="9525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2800" b="1" dirty="0">
                <a:solidFill>
                  <a:srgbClr val="272424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日本的和同开珎</a:t>
            </a:r>
            <a:endParaRPr lang="zh-CN" altLang="en-US" sz="2800" b="1" dirty="0">
              <a:solidFill>
                <a:srgbClr val="272424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2800" b="1" dirty="0">
                <a:solidFill>
                  <a:srgbClr val="272424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（始铸于</a:t>
            </a:r>
            <a:r>
              <a:rPr lang="en-US" altLang="zh-CN" sz="2800" b="1" dirty="0">
                <a:solidFill>
                  <a:srgbClr val="272424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708</a:t>
            </a:r>
            <a:r>
              <a:rPr lang="zh-CN" altLang="en-US" sz="2800" b="1" dirty="0">
                <a:solidFill>
                  <a:srgbClr val="272424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年）</a:t>
            </a:r>
            <a:endParaRPr lang="zh-CN" altLang="en-US" sz="2800" b="1" dirty="0">
              <a:solidFill>
                <a:srgbClr val="272424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66" name="Rectangle 6"/>
          <p:cNvSpPr/>
          <p:nvPr/>
        </p:nvSpPr>
        <p:spPr>
          <a:xfrm>
            <a:off x="2438400" y="5638800"/>
            <a:ext cx="4419600" cy="9525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+mn-cs"/>
              </a:rPr>
              <a:t>唐朝的开元通宝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latin typeface="隶书" panose="02010509060101010101" pitchFamily="49" charset="-122"/>
              <a:ea typeface="隶书" panose="02010509060101010101" pitchFamily="49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+mn-cs"/>
              </a:rPr>
              <a:t>（始铸于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+mn-cs"/>
              </a:rPr>
              <a:t>621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+mn-cs"/>
              </a:rPr>
              <a:t>年）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latin typeface="隶书" panose="02010509060101010101" pitchFamily="49" charset="-122"/>
              <a:ea typeface="隶书" panose="02010509060101010101" pitchFamily="49" charset="-122"/>
              <a:cs typeface="+mn-cs"/>
            </a:endParaRPr>
          </a:p>
        </p:txBody>
      </p:sp>
      <p:pic>
        <p:nvPicPr>
          <p:cNvPr id="67" name="Picture 11" descr="u=2235773220,4234768426&amp;fm=23&amp;gp=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24600" y="1357313"/>
            <a:ext cx="3810000" cy="4214812"/>
          </a:xfrm>
          <a:prstGeom prst="rect">
            <a:avLst/>
          </a:prstGeom>
          <a:noFill/>
          <a:ln w="222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68" name="Text Box 11"/>
          <p:cNvSpPr txBox="1"/>
          <p:nvPr/>
        </p:nvSpPr>
        <p:spPr>
          <a:xfrm>
            <a:off x="4446588" y="415925"/>
            <a:ext cx="2857500" cy="76835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US" altLang="zh-CN" sz="4400" b="1" dirty="0">
                <a:solidFill>
                  <a:srgbClr val="6633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      </a:t>
            </a:r>
            <a:r>
              <a:rPr lang="zh-CN" altLang="en-US" sz="4400" b="1" dirty="0">
                <a:solidFill>
                  <a:srgbClr val="0000FF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货币</a:t>
            </a:r>
            <a:endParaRPr lang="zh-CN" altLang="en-US" sz="4400" b="1" dirty="0">
              <a:solidFill>
                <a:srgbClr val="0000FF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69" name="图片 5" descr="中国端午节1.jpg"/>
          <p:cNvPicPr>
            <a:picLocks noChangeAspect="1"/>
          </p:cNvPicPr>
          <p:nvPr/>
        </p:nvPicPr>
        <p:blipFill>
          <a:blip r:embed="rId10">
            <a:lum bright="-12000"/>
          </a:blip>
          <a:stretch>
            <a:fillRect/>
          </a:stretch>
        </p:blipFill>
        <p:spPr>
          <a:xfrm>
            <a:off x="1919288" y="1196975"/>
            <a:ext cx="3925887" cy="4392613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70" name="Text Box 5"/>
          <p:cNvSpPr txBox="1"/>
          <p:nvPr/>
        </p:nvSpPr>
        <p:spPr>
          <a:xfrm>
            <a:off x="5486400" y="434975"/>
            <a:ext cx="2454275" cy="76835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4400" b="1" dirty="0">
                <a:solidFill>
                  <a:srgbClr val="0000CC"/>
                </a:solidFill>
                <a:latin typeface="Tahoma" panose="020B0604030504040204" pitchFamily="34" charset="0"/>
                <a:ea typeface="隶书" panose="02010509060101010101" pitchFamily="49" charset="-122"/>
              </a:rPr>
              <a:t>节日</a:t>
            </a:r>
            <a:endParaRPr lang="zh-CN" altLang="en-US" sz="4400" b="1" dirty="0">
              <a:solidFill>
                <a:srgbClr val="0000CC"/>
              </a:solidFill>
              <a:latin typeface="Tahoma" panose="020B0604030504040204" pitchFamily="34" charset="0"/>
              <a:ea typeface="隶书" panose="02010509060101010101" pitchFamily="49" charset="-122"/>
            </a:endParaRPr>
          </a:p>
        </p:txBody>
      </p:sp>
      <p:pic>
        <p:nvPicPr>
          <p:cNvPr id="71" name="图片 8" descr="日本端午节.jpg"/>
          <p:cNvPicPr>
            <a:picLocks noChangeAspect="1"/>
          </p:cNvPicPr>
          <p:nvPr/>
        </p:nvPicPr>
        <p:blipFill>
          <a:blip r:embed="rId11">
            <a:lum bright="-12000"/>
          </a:blip>
          <a:stretch>
            <a:fillRect/>
          </a:stretch>
        </p:blipFill>
        <p:spPr>
          <a:xfrm>
            <a:off x="6384925" y="1198563"/>
            <a:ext cx="3729038" cy="4392612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72" name="Text Box 3"/>
          <p:cNvSpPr txBox="1"/>
          <p:nvPr/>
        </p:nvSpPr>
        <p:spPr>
          <a:xfrm>
            <a:off x="5087938" y="5876925"/>
            <a:ext cx="1981200" cy="5842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US" altLang="zh-CN" sz="2800" b="1" dirty="0">
                <a:latin typeface="Arial" panose="020B0604020202020204" pitchFamily="34" charset="0"/>
                <a:ea typeface="宋体" panose="02010600030101010101" pitchFamily="2" charset="-122"/>
              </a:rPr>
              <a:t>  </a:t>
            </a:r>
            <a:r>
              <a:rPr lang="en-US" altLang="zh-CN" sz="2800" b="1" dirty="0">
                <a:solidFill>
                  <a:srgbClr val="6633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</a:t>
            </a:r>
            <a:r>
              <a:rPr lang="zh-CN" altLang="en-US" sz="3200" b="1" dirty="0">
                <a:solidFill>
                  <a:srgbClr val="272424"/>
                </a:solidFill>
                <a:latin typeface="黑体" panose="02010609060101010101" charset="-122"/>
                <a:ea typeface="黑体" panose="02010609060101010101" charset="-122"/>
              </a:rPr>
              <a:t>端午节</a:t>
            </a:r>
            <a:endParaRPr lang="zh-CN" altLang="en-US" sz="3200" b="1" dirty="0">
              <a:solidFill>
                <a:srgbClr val="272424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73" name="TextBox 34"/>
          <p:cNvSpPr txBox="1"/>
          <p:nvPr/>
        </p:nvSpPr>
        <p:spPr>
          <a:xfrm>
            <a:off x="1774825" y="5265738"/>
            <a:ext cx="8642350" cy="1384300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txBody>
          <a:bodyPr anchor="t">
            <a:spAutoFit/>
          </a:bodyPr>
          <a:p>
            <a:r>
              <a:rPr lang="zh-CN" altLang="en-US" sz="2800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影响：</a:t>
            </a:r>
            <a:r>
              <a:rPr lang="zh-CN" altLang="en-US" sz="2800" b="1" dirty="0">
                <a:solidFill>
                  <a:srgbClr val="272424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遣唐使把唐朝的先进文化</a:t>
            </a:r>
            <a:r>
              <a:rPr lang="zh-CN" altLang="en-US" sz="2400" dirty="0">
                <a:solidFill>
                  <a:srgbClr val="272424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（制度、天文历法、文字、典籍、书法艺术、建筑技术）</a:t>
            </a:r>
            <a:r>
              <a:rPr lang="zh-CN" altLang="en-US" sz="2800" b="1" dirty="0">
                <a:solidFill>
                  <a:srgbClr val="272424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传回日本，对日本社会的发展产生了深远的影响。</a:t>
            </a:r>
            <a:endParaRPr lang="zh-CN" altLang="en-US" sz="2800" b="1" dirty="0">
              <a:solidFill>
                <a:srgbClr val="272424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20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23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26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29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32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59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62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65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68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1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8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amond(out)">
                                      <p:cBhvr>
                                        <p:cTn id="105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8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amond(out)">
                                      <p:cBhvr>
                                        <p:cTn id="108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14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17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20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23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26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29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3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7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1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2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5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9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3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4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60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63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66" dur="2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69" dur="2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72" dur="2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8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amond(out)">
                                      <p:cBhvr>
                                        <p:cTn id="176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8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amond(out)">
                                      <p:cBhvr>
                                        <p:cTn id="179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8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amond(out)">
                                      <p:cBhvr>
                                        <p:cTn id="182" dur="2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8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amond(out)">
                                      <p:cBhvr>
                                        <p:cTn id="185" dur="2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8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amond(out)">
                                      <p:cBhvr>
                                        <p:cTn id="188" dur="2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0" fill="hold">
                      <p:stCondLst>
                        <p:cond delay="indefinite"/>
                      </p:stCondLst>
                      <p:childTnLst>
                        <p:par>
                          <p:cTn id="191" fill="hold">
                            <p:stCondLst>
                              <p:cond delay="0"/>
                            </p:stCondLst>
                            <p:childTnLst>
                              <p:par>
                                <p:cTn id="19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6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0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>
                      <p:stCondLst>
                        <p:cond delay="indefinite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5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1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1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2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2" fill="hold">
                      <p:stCondLst>
                        <p:cond delay="indefinite"/>
                      </p:stCondLst>
                      <p:childTnLst>
                        <p:par>
                          <p:cTn id="223" fill="hold">
                            <p:stCondLst>
                              <p:cond delay="0"/>
                            </p:stCondLst>
                            <p:childTnLst>
                              <p:par>
                                <p:cTn id="2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/>
      <p:bldP spid="43" grpId="0"/>
      <p:bldP spid="44" grpId="0" bldLvl="0" animBg="1"/>
      <p:bldP spid="47" grpId="0"/>
      <p:bldP spid="48" grpId="0"/>
      <p:bldP spid="50" grpId="0"/>
      <p:bldP spid="47" grpId="1"/>
      <p:bldP spid="48" grpId="1"/>
      <p:bldP spid="50" grpId="1"/>
      <p:bldP spid="52" grpId="0"/>
      <p:bldP spid="53" grpId="0"/>
      <p:bldP spid="54" grpId="0"/>
      <p:bldP spid="52" grpId="1"/>
      <p:bldP spid="53" grpId="1"/>
      <p:bldP spid="54" grpId="1"/>
      <p:bldP spid="56" grpId="0"/>
      <p:bldP spid="56" grpId="1"/>
      <p:bldP spid="58" grpId="0"/>
      <p:bldP spid="59" grpId="0"/>
      <p:bldP spid="60" grpId="0" bldLvl="0" animBg="1"/>
      <p:bldP spid="61" grpId="0" bldLvl="0" animBg="1"/>
      <p:bldP spid="62" grpId="0" bldLvl="0" animBg="1"/>
      <p:bldP spid="63" grpId="0"/>
      <p:bldP spid="58" grpId="1"/>
      <p:bldP spid="59" grpId="1"/>
      <p:bldP spid="60" grpId="1" bldLvl="0" animBg="1"/>
      <p:bldP spid="61" grpId="1" bldLvl="0" animBg="1"/>
      <p:bldP spid="62" grpId="1" bldLvl="0" animBg="1"/>
      <p:bldP spid="63" grpId="1"/>
      <p:bldP spid="65" grpId="0"/>
      <p:bldP spid="66" grpId="0"/>
      <p:bldP spid="68" grpId="0"/>
      <p:bldP spid="65" grpId="1"/>
      <p:bldP spid="66" grpId="1"/>
      <p:bldP spid="68" grpId="1"/>
      <p:bldP spid="70" grpId="0"/>
      <p:bldP spid="72" grpId="0"/>
      <p:bldP spid="70" grpId="1"/>
      <p:bldP spid="72" grpId="1"/>
      <p:bldP spid="73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-2640971" y="-1065599"/>
            <a:ext cx="15745749" cy="8856984"/>
          </a:xfrm>
          <a:prstGeom prst="rect">
            <a:avLst/>
          </a:prstGeom>
        </p:spPr>
      </p:pic>
      <p:pic>
        <p:nvPicPr>
          <p:cNvPr id="12" name="Picture 2" descr="http://image41.360doc.com/DownloadImg/2011/11/0415/19010465_6.jpg"/>
          <p:cNvPicPr>
            <a:picLocks noChangeAspect="1" noChangeArrowheads="1"/>
          </p:cNvPicPr>
          <p:nvPr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118533" y="2181013"/>
            <a:ext cx="12351173" cy="261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组合 14"/>
          <p:cNvGrpSpPr/>
          <p:nvPr/>
        </p:nvGrpSpPr>
        <p:grpSpPr>
          <a:xfrm>
            <a:off x="439208" y="313055"/>
            <a:ext cx="1599353" cy="1485547"/>
            <a:chOff x="889368" y="2396898"/>
            <a:chExt cx="793580" cy="694662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9368" y="2396898"/>
              <a:ext cx="793580" cy="694662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988237" y="2451938"/>
              <a:ext cx="581582" cy="618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0" dirty="0" smtClean="0">
                  <a:ln w="3175">
                    <a:solidFill>
                      <a:srgbClr val="FFCC00"/>
                    </a:solidFill>
                  </a:ln>
                  <a:solidFill>
                    <a:schemeClr val="bg1"/>
                  </a:solidFill>
                  <a:effectLst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隶书" panose="02010509060101010101" pitchFamily="49" charset="-122"/>
                  <a:ea typeface="隶书" panose="02010509060101010101" pitchFamily="49" charset="-122"/>
                </a:rPr>
                <a:t>传</a:t>
              </a:r>
              <a:endParaRPr lang="zh-CN" altLang="en-US" sz="8000" dirty="0" smtClean="0">
                <a:ln w="3175">
                  <a:solidFill>
                    <a:srgbClr val="FFCC00"/>
                  </a:solidFill>
                </a:ln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207645" y="2411730"/>
            <a:ext cx="11776075" cy="2159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4800" dirty="0">
                <a:ln w="9525">
                  <a:solidFill>
                    <a:srgbClr val="FFCC00"/>
                  </a:solidFill>
                </a:ln>
                <a:solidFill>
                  <a:srgbClr val="660033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第二篇章</a:t>
            </a:r>
            <a:endParaRPr lang="zh-CN" altLang="en-US" sz="6400" dirty="0">
              <a:ln w="9525">
                <a:solidFill>
                  <a:srgbClr val="FFCC00"/>
                </a:solidFill>
              </a:ln>
              <a:solidFill>
                <a:srgbClr val="660033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l">
              <a:lnSpc>
                <a:spcPct val="120000"/>
              </a:lnSpc>
            </a:pPr>
            <a:r>
              <a:rPr lang="zh-CN" altLang="en-US" sz="6400" dirty="0">
                <a:ln w="9525">
                  <a:solidFill>
                    <a:srgbClr val="FFCC00"/>
                  </a:solidFill>
                </a:ln>
                <a:solidFill>
                  <a:srgbClr val="660033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唐朝文化的传播力——鉴真东渡</a:t>
            </a:r>
            <a:endParaRPr lang="zh-CN" altLang="en-US" sz="6400" dirty="0">
              <a:ln w="9525">
                <a:solidFill>
                  <a:srgbClr val="FFCC00"/>
                </a:solidFill>
              </a:ln>
              <a:solidFill>
                <a:srgbClr val="660033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363580" y="-288296"/>
            <a:ext cx="3779027" cy="37790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>
        <p:random/>
      </p:transition>
    </mc:Choice>
    <mc:Fallback>
      <p:transition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9458" name="Picture 7" descr="https://timgsa.baidu.com/timg?image&amp;quality=80&amp;size=b9999_10000&amp;sec=1538364511&amp;di=beb50241557fb41329f74da4087e4c5f&amp;imgtype=jpg&amp;er=1&amp;src=http%3A%2F%2Fpic16.photophoto.cn%2F20100731%2F0033034010801662_b.jpg"/>
          <p:cNvPicPr>
            <a:picLocks noChangeAspect="1"/>
          </p:cNvPicPr>
          <p:nvPr/>
        </p:nvPicPr>
        <p:blipFill>
          <a:blip r:embed="rId1"/>
          <a:srcRect r="47" b="66"/>
          <a:stretch>
            <a:fillRect/>
          </a:stretch>
        </p:blipFill>
        <p:spPr>
          <a:xfrm>
            <a:off x="0" y="525"/>
            <a:ext cx="12161764" cy="685695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9459" name="Text Box 3"/>
          <p:cNvSpPr txBox="1"/>
          <p:nvPr/>
        </p:nvSpPr>
        <p:spPr>
          <a:xfrm>
            <a:off x="381316" y="286091"/>
            <a:ext cx="5479513" cy="5461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96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日本奈良法隆寺（</a:t>
            </a:r>
            <a:r>
              <a:rPr lang="en-US" altLang="zh-CN" sz="296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607</a:t>
            </a:r>
            <a:r>
              <a:rPr lang="zh-CN" altLang="en-US" sz="296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年创建）</a:t>
            </a:r>
            <a:endParaRPr lang="zh-CN" altLang="en-US" sz="296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460" name="Text Box 4"/>
          <p:cNvSpPr txBox="1"/>
          <p:nvPr/>
        </p:nvSpPr>
        <p:spPr>
          <a:xfrm>
            <a:off x="381316" y="840425"/>
            <a:ext cx="10523956" cy="5461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960" b="1" dirty="0">
                <a:latin typeface="微软雅黑" panose="020B0503020204020204" charset="-122"/>
                <a:ea typeface="微软雅黑" panose="020B0503020204020204" charset="-122"/>
              </a:rPr>
              <a:t>鉴真东渡日本前，日本佛教已经有所发展，并建有一些寺庙</a:t>
            </a:r>
            <a:endParaRPr lang="zh-CN" altLang="en-US" sz="296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81316" y="1436756"/>
            <a:ext cx="9517756" cy="4813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0" hangingPunct="0"/>
            <a:r>
              <a:rPr lang="zh-CN" altLang="zh-CN" sz="2540" dirty="0">
                <a:latin typeface="隶书" panose="02010509060101010101" pitchFamily="49" charset="-122"/>
                <a:ea typeface="隶书" panose="02010509060101010101" pitchFamily="49" charset="-122"/>
              </a:rPr>
              <a:t>但是日本没有剃度僧人的程序和举行受戒的有影响的高僧</a:t>
            </a:r>
            <a:endParaRPr lang="zh-CN" altLang="en-US" sz="254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0482" name="Picture 9" descr="https://timgsa.baidu.com/timg?image&amp;quality=80&amp;size=b9999_10000&amp;sec=1540106328039&amp;di=222e9fd2fb58d96b6bf9eb06e7f458cb&amp;imgtype=0&amp;src=http%3A%2F%2Fimgsrc.baidu.com%2Fimgad%2Fpic%2Fitem%2Fe824b899a9014c080beeb39c017b02087bf4f436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25"/>
            <a:ext cx="12192000" cy="685695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483" name="Rectangle 2"/>
          <p:cNvSpPr/>
          <p:nvPr/>
        </p:nvSpPr>
        <p:spPr>
          <a:xfrm>
            <a:off x="628245" y="5449801"/>
            <a:ext cx="11049735" cy="8718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p>
            <a:pPr algn="just"/>
            <a:r>
              <a:rPr lang="en-US" altLang="zh-CN" sz="2540" dirty="0">
                <a:latin typeface="华文仿宋" panose="02010600040101010101" charset="-122"/>
                <a:ea typeface="华文仿宋" panose="02010600040101010101" charset="-122"/>
              </a:rPr>
              <a:t>    </a:t>
            </a:r>
            <a:r>
              <a:rPr lang="zh-CN" altLang="en-US" sz="2540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唐代著名高僧鉴真是扬州大明寺住持。</a:t>
            </a:r>
            <a:r>
              <a:rPr lang="en-US" altLang="zh-CN" sz="2540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742</a:t>
            </a:r>
            <a:r>
              <a:rPr lang="zh-CN" altLang="zh-CN" sz="2540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年，容睿和普照到扬州大明寺拜访鉴真，恳请他到日本弘法。</a:t>
            </a:r>
            <a:endParaRPr lang="zh-CN" altLang="zh-CN" sz="2540" b="1" dirty="0">
              <a:solidFill>
                <a:schemeClr val="tx1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</p:txBody>
      </p:sp>
      <p:sp>
        <p:nvSpPr>
          <p:cNvPr id="25605" name="Rectangle 4"/>
          <p:cNvSpPr>
            <a:spLocks noChangeArrowheads="1"/>
          </p:cNvSpPr>
          <p:nvPr/>
        </p:nvSpPr>
        <p:spPr bwMode="auto">
          <a:xfrm>
            <a:off x="762629" y="4635099"/>
            <a:ext cx="2926215" cy="807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655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华康俪金黑W8" pitchFamily="49" charset="-122"/>
                <a:ea typeface="华康俪金黑W8" pitchFamily="49" charset="-122"/>
                <a:cs typeface="+mn-cs"/>
                <a:sym typeface="+mn-ea"/>
              </a:rPr>
              <a:t>大明寺</a:t>
            </a:r>
            <a:endParaRPr kumimoji="1" lang="zh-CN" altLang="en-US" sz="4655" b="1" i="0" u="none" strike="noStrike" kern="1200" cap="none" spc="0" normalizeH="0" baseline="0" noProof="0" dirty="0" smtClean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华康俪金黑W8" pitchFamily="49" charset="-122"/>
              <a:ea typeface="华康俪金黑W8" pitchFamily="49" charset="-122"/>
              <a:cs typeface="+mn-cs"/>
              <a:sym typeface="+mn-ea"/>
            </a:endParaRPr>
          </a:p>
        </p:txBody>
      </p:sp>
    </p:spTree>
  </p:cSld>
  <p:clrMapOvr>
    <a:masterClrMapping/>
  </p:clrMapOvr>
  <p:transition>
    <p:rand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2530" name="Picture 2" descr="https://timgsa.baidu.com/timg?image&amp;quality=80&amp;size=b9999_10000&amp;sec=1537769491037&amp;di=a91467bef4ff317588cde31881cd587e&amp;imgtype=0&amp;src=http%3A%2F%2Fimg.zcool.cn%2Fcommunity%2F0158ad59e8042ea801216a4b86ba28.jpg%401280w_1l_2o_100sh.jpg"/>
          <p:cNvPicPr>
            <a:picLocks noChangeAspect="1"/>
          </p:cNvPicPr>
          <p:nvPr/>
        </p:nvPicPr>
        <p:blipFill>
          <a:blip r:embed="rId1"/>
          <a:srcRect r="2"/>
          <a:stretch>
            <a:fillRect/>
          </a:stretch>
        </p:blipFill>
        <p:spPr>
          <a:xfrm>
            <a:off x="0" y="525"/>
            <a:ext cx="12192000" cy="685695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矩形 3"/>
          <p:cNvSpPr/>
          <p:nvPr/>
        </p:nvSpPr>
        <p:spPr bwMode="auto">
          <a:xfrm>
            <a:off x="0" y="635"/>
            <a:ext cx="12192000" cy="4207510"/>
          </a:xfrm>
          <a:prstGeom prst="rect">
            <a:avLst/>
          </a:prstGeom>
          <a:solidFill>
            <a:schemeClr val="bg1">
              <a:alpha val="63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1905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674707" y="662093"/>
            <a:ext cx="9556327" cy="12414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algn="r" eaLnBrk="0" hangingPunct="0"/>
            <a:r>
              <a:rPr lang="zh-CN" altLang="en-US" sz="3735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彼国太远</a:t>
            </a:r>
            <a:r>
              <a:rPr lang="en-US" altLang="zh-CN" sz="3735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,</a:t>
            </a:r>
            <a:r>
              <a:rPr lang="zh-CN" altLang="en-US" sz="3735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性命难存</a:t>
            </a:r>
            <a:r>
              <a:rPr lang="en-US" altLang="zh-CN" sz="3735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,</a:t>
            </a:r>
            <a:r>
              <a:rPr lang="zh-CN" altLang="en-US" sz="3735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沧海淼漫</a:t>
            </a:r>
            <a:r>
              <a:rPr lang="en-US" altLang="zh-CN" sz="3735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,</a:t>
            </a:r>
            <a:r>
              <a:rPr lang="zh-CN" altLang="en-US" sz="3735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百无一至。</a:t>
            </a:r>
            <a:r>
              <a:rPr lang="en-US" altLang="zh-CN" sz="3735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                                                    —</a:t>
            </a:r>
            <a:r>
              <a:rPr lang="zh-CN" altLang="en-US" sz="3735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鉴真弟子祥彦</a:t>
            </a:r>
            <a:endParaRPr lang="zh-CN" altLang="en-US" sz="3735" b="1" dirty="0">
              <a:solidFill>
                <a:schemeClr val="tx1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674495" y="2439670"/>
            <a:ext cx="10213975" cy="12414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algn="r" eaLnBrk="0" hangingPunct="0"/>
            <a:r>
              <a:rPr sz="3735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是为法事也，何惜身命？诸人不去，我即去耳。</a:t>
            </a:r>
            <a:endParaRPr sz="3735" b="1" dirty="0">
              <a:solidFill>
                <a:schemeClr val="tx1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  <a:p>
            <a:pPr algn="r" eaLnBrk="0" hangingPunct="0"/>
            <a:r>
              <a:rPr lang="en-US" sz="3735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—</a:t>
            </a:r>
            <a:r>
              <a:rPr lang="zh-CN" altLang="en-US" sz="3735" b="1" dirty="0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鉴真</a:t>
            </a:r>
            <a:endParaRPr lang="zh-CN" altLang="en-US" sz="3735" b="1" dirty="0">
              <a:solidFill>
                <a:schemeClr val="tx1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/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 cstate="email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-12700" y="-10160"/>
            <a:ext cx="13064067" cy="71822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7" name="Oval 6"/>
          <p:cNvSpPr/>
          <p:nvPr/>
        </p:nvSpPr>
        <p:spPr>
          <a:xfrm>
            <a:off x="236260" y="1204252"/>
            <a:ext cx="5023932" cy="5025519"/>
          </a:xfrm>
          <a:prstGeom prst="ellipse">
            <a:avLst/>
          </a:prstGeom>
          <a:noFill/>
          <a:ln w="9" cap="flat" cmpd="sng">
            <a:solidFill>
              <a:srgbClr val="977201"/>
            </a:solidFill>
            <a:prstDash val="dash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</p:txBody>
      </p:sp>
      <p:sp>
        <p:nvSpPr>
          <p:cNvPr id="11268" name="Oval 10"/>
          <p:cNvSpPr/>
          <p:nvPr/>
        </p:nvSpPr>
        <p:spPr>
          <a:xfrm>
            <a:off x="3141763" y="1002724"/>
            <a:ext cx="585544" cy="585543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algn="ctr" eaLnBrk="1" hangingPunct="1"/>
            <a:r>
              <a:rPr lang="en-US" altLang="zh-CN" sz="2400" b="1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  <a:sym typeface="+mn-lt"/>
              </a:rPr>
              <a:t>1</a:t>
            </a:r>
            <a:endParaRPr lang="zh-CN" altLang="en-US" sz="2400" b="1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</p:txBody>
      </p:sp>
      <p:sp>
        <p:nvSpPr>
          <p:cNvPr id="11269" name="Oval 11"/>
          <p:cNvSpPr/>
          <p:nvPr/>
        </p:nvSpPr>
        <p:spPr>
          <a:xfrm>
            <a:off x="4634978" y="4701645"/>
            <a:ext cx="585543" cy="585544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algn="ctr" eaLnBrk="1" hangingPunct="1"/>
            <a:r>
              <a:rPr lang="en-US" altLang="zh-CN" sz="2400" b="1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  <a:sym typeface="+mn-lt"/>
              </a:rPr>
              <a:t>5</a:t>
            </a:r>
            <a:endParaRPr lang="zh-CN" altLang="en-US" sz="2400" b="1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</p:txBody>
      </p:sp>
      <p:sp>
        <p:nvSpPr>
          <p:cNvPr id="11270" name="Oval 12"/>
          <p:cNvSpPr/>
          <p:nvPr/>
        </p:nvSpPr>
        <p:spPr>
          <a:xfrm>
            <a:off x="4922195" y="3773344"/>
            <a:ext cx="587131" cy="585543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algn="ctr" eaLnBrk="1" hangingPunct="1"/>
            <a:r>
              <a:rPr lang="en-US" altLang="zh-CN" sz="2400" b="1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  <a:sym typeface="+mn-lt"/>
              </a:rPr>
              <a:t>4</a:t>
            </a:r>
            <a:endParaRPr lang="zh-CN" altLang="en-US" sz="2400" b="1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</p:txBody>
      </p:sp>
      <p:sp>
        <p:nvSpPr>
          <p:cNvPr id="11271" name="Oval 13"/>
          <p:cNvSpPr/>
          <p:nvPr/>
        </p:nvSpPr>
        <p:spPr>
          <a:xfrm>
            <a:off x="4335066" y="1785035"/>
            <a:ext cx="587131" cy="585544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algn="ctr" eaLnBrk="1" hangingPunct="1"/>
            <a:r>
              <a:rPr lang="en-US" altLang="zh-CN" sz="2400" b="1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  <a:sym typeface="+mn-lt"/>
              </a:rPr>
              <a:t>2</a:t>
            </a:r>
            <a:endParaRPr lang="zh-CN" altLang="en-US" sz="2400" b="1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</p:txBody>
      </p:sp>
      <p:sp>
        <p:nvSpPr>
          <p:cNvPr id="11272" name="Oval 14"/>
          <p:cNvSpPr/>
          <p:nvPr/>
        </p:nvSpPr>
        <p:spPr>
          <a:xfrm>
            <a:off x="4863483" y="2778396"/>
            <a:ext cx="585543" cy="585544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algn="ctr" eaLnBrk="1" hangingPunct="1"/>
            <a:r>
              <a:rPr lang="en-US" altLang="zh-CN" sz="2400" b="1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  <a:sym typeface="+mn-lt"/>
              </a:rPr>
              <a:t>3</a:t>
            </a:r>
            <a:endParaRPr lang="zh-CN" altLang="en-US" sz="2400" b="1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</p:txBody>
      </p:sp>
      <p:sp>
        <p:nvSpPr>
          <p:cNvPr id="11273" name="TextBox 19"/>
          <p:cNvSpPr txBox="1"/>
          <p:nvPr/>
        </p:nvSpPr>
        <p:spPr>
          <a:xfrm>
            <a:off x="3714962" y="918633"/>
            <a:ext cx="8195733" cy="66611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/>
            <a:r>
              <a:rPr lang="en-US" altLang="en-US" sz="3735" b="1" dirty="0">
                <a:solidFill>
                  <a:schemeClr val="accent1"/>
                </a:solidFill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遭诬告与海盗勾结，船只被官府查没</a:t>
            </a:r>
            <a:endParaRPr lang="en-US" altLang="en-US" sz="3735" b="1" dirty="0">
              <a:solidFill>
                <a:schemeClr val="accent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11278" name="Oval 7"/>
          <p:cNvSpPr/>
          <p:nvPr/>
        </p:nvSpPr>
        <p:spPr>
          <a:xfrm>
            <a:off x="126768" y="1477188"/>
            <a:ext cx="4451084" cy="4447909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</p:txBody>
      </p:sp>
      <p:sp>
        <p:nvSpPr>
          <p:cNvPr id="11279" name="Oval 8"/>
          <p:cNvSpPr/>
          <p:nvPr/>
        </p:nvSpPr>
        <p:spPr>
          <a:xfrm flipH="1">
            <a:off x="431442" y="1780275"/>
            <a:ext cx="3841737" cy="3841736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</p:txBody>
      </p:sp>
      <p:sp>
        <p:nvSpPr>
          <p:cNvPr id="11280" name="Oval 9"/>
          <p:cNvSpPr/>
          <p:nvPr/>
        </p:nvSpPr>
        <p:spPr>
          <a:xfrm>
            <a:off x="223566" y="4503291"/>
            <a:ext cx="1085397" cy="1085397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600" dirty="0"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</p:txBody>
      </p:sp>
      <p:sp>
        <p:nvSpPr>
          <p:cNvPr id="16396" name="文本框 1"/>
          <p:cNvSpPr txBox="1"/>
          <p:nvPr/>
        </p:nvSpPr>
        <p:spPr>
          <a:xfrm>
            <a:off x="261651" y="4666735"/>
            <a:ext cx="1191716" cy="86550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>
              <a:lnSpc>
                <a:spcPct val="90000"/>
              </a:lnSpc>
            </a:pPr>
            <a:r>
              <a:rPr lang="zh-CN" altLang="en-US" sz="2800" b="1" dirty="0">
                <a:solidFill>
                  <a:srgbClr val="FBF8F4"/>
                </a:solidFill>
                <a:latin typeface="黑体" panose="02010609060101010101" charset="-122"/>
                <a:ea typeface="黑体" panose="02010609060101010101" charset="-122"/>
              </a:rPr>
              <a:t>鉴真</a:t>
            </a:r>
            <a:endParaRPr lang="zh-CN" altLang="en-US" sz="2800" b="1" dirty="0">
              <a:solidFill>
                <a:srgbClr val="FBF8F4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eaLnBrk="1" hangingPunct="1">
              <a:lnSpc>
                <a:spcPct val="90000"/>
              </a:lnSpc>
            </a:pPr>
            <a:r>
              <a:rPr lang="zh-CN" altLang="en-US" sz="2800" b="1" dirty="0">
                <a:solidFill>
                  <a:srgbClr val="FBF8F4"/>
                </a:solidFill>
                <a:latin typeface="黑体" panose="02010609060101010101" charset="-122"/>
                <a:ea typeface="黑体" panose="02010609060101010101" charset="-122"/>
              </a:rPr>
              <a:t>东渡</a:t>
            </a:r>
            <a:endParaRPr lang="zh-CN" altLang="en-US" sz="2800" b="1" dirty="0">
              <a:solidFill>
                <a:srgbClr val="FBF8F4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0" name="TextBox 25"/>
          <p:cNvSpPr txBox="1"/>
          <p:nvPr/>
        </p:nvSpPr>
        <p:spPr>
          <a:xfrm>
            <a:off x="4874895" y="1784773"/>
            <a:ext cx="7748693" cy="66611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3735" b="1" dirty="0">
                <a:solidFill>
                  <a:schemeClr val="accent1"/>
                </a:solidFill>
                <a:latin typeface="隶书" panose="02010509060101010101" pitchFamily="49" charset="-122"/>
                <a:ea typeface="隶书" panose="02010509060101010101" pitchFamily="49" charset="-122"/>
                <a:sym typeface="微软雅黑" panose="020B0503020204020204" charset="-122"/>
              </a:rPr>
              <a:t>突遇风暴，触礁搁浅，被渔民所救</a:t>
            </a:r>
            <a:endParaRPr lang="zh-CN" altLang="en-US" sz="3735" b="1" dirty="0">
              <a:solidFill>
                <a:schemeClr val="accent1"/>
              </a:solidFill>
              <a:latin typeface="隶书" panose="02010509060101010101" pitchFamily="49" charset="-122"/>
              <a:ea typeface="隶书" panose="02010509060101010101" pitchFamily="49" charset="-122"/>
              <a:sym typeface="微软雅黑" panose="020B0503020204020204" charset="-122"/>
            </a:endParaRPr>
          </a:p>
        </p:txBody>
      </p:sp>
      <p:sp>
        <p:nvSpPr>
          <p:cNvPr id="41" name="TextBox 25"/>
          <p:cNvSpPr txBox="1"/>
          <p:nvPr/>
        </p:nvSpPr>
        <p:spPr>
          <a:xfrm>
            <a:off x="5090795" y="2810087"/>
            <a:ext cx="5571067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algn="ctr"/>
            <a:r>
              <a:rPr lang="en-US" altLang="en-US" sz="3200" b="1" dirty="0">
                <a:solidFill>
                  <a:schemeClr val="accent1"/>
                </a:solidFill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因官府出面阻止，未能成行</a:t>
            </a:r>
            <a:endParaRPr lang="en-US" altLang="en-US" sz="3200" b="1" dirty="0">
              <a:solidFill>
                <a:schemeClr val="accent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42" name="TextBox 25"/>
          <p:cNvSpPr txBox="1"/>
          <p:nvPr/>
        </p:nvSpPr>
        <p:spPr>
          <a:xfrm>
            <a:off x="5509048" y="3773593"/>
            <a:ext cx="4651587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/>
            <a:r>
              <a:rPr lang="en-US" altLang="en-US" sz="3200" b="1" dirty="0">
                <a:solidFill>
                  <a:schemeClr val="accent1"/>
                </a:solidFill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因弟子好心阻拦，未果</a:t>
            </a:r>
            <a:endParaRPr lang="en-US" altLang="en-US" sz="3200" b="1" dirty="0">
              <a:solidFill>
                <a:schemeClr val="accent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16401" name="文本框 3"/>
          <p:cNvSpPr txBox="1"/>
          <p:nvPr/>
        </p:nvSpPr>
        <p:spPr>
          <a:xfrm>
            <a:off x="5220335" y="4744720"/>
            <a:ext cx="7294880" cy="10763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/>
            <a:r>
              <a:rPr lang="zh-CN" altLang="en-US" sz="3200" b="1" dirty="0">
                <a:solidFill>
                  <a:schemeClr val="accent1"/>
                </a:solidFill>
                <a:latin typeface="隶书" panose="02010509060101010101" pitchFamily="49" charset="-122"/>
                <a:ea typeface="隶书" panose="02010509060101010101" pitchFamily="49" charset="-122"/>
                <a:sym typeface="微软雅黑" panose="020B0503020204020204" charset="-122"/>
              </a:rPr>
              <a:t>遭遇台风；因暑热患眼疾，双目失明</a:t>
            </a:r>
            <a:endParaRPr lang="zh-CN" altLang="en-US" sz="3200" b="1" dirty="0">
              <a:solidFill>
                <a:schemeClr val="accent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eaLnBrk="1" hangingPunct="1"/>
            <a:endParaRPr lang="zh-CN" altLang="en-US" sz="3200" b="1" dirty="0">
              <a:solidFill>
                <a:schemeClr val="accent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1000"/>
                                        <p:tgtEl>
                                          <p:spTgt spid="11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1000"/>
                                        <p:tgtEl>
                                          <p:spTgt spid="11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11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608E-6 1.11111E-6 L -0.17354 0.29051 " pathEditMode="relative" rAng="0" ptsTypes="AA">
                                      <p:cBhvr>
                                        <p:cTn id="29" dur="500" spd="-9980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500" y="14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1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35202E-6 -2.59259E-6 L -0.23143 0.15556 " pathEditMode="relative" rAng="0" ptsTypes="AA">
                                      <p:cBhvr>
                                        <p:cTn id="39" dur="500" spd="-99800" fill="hold"/>
                                        <p:tgtEl>
                                          <p:spTgt spid="112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00" y="78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1" presetClass="entr" presetSubtype="0" fill="hold" grpId="0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 tmFilter="0,0; .5, 1; 1, 1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53" dur="500" spd="-99800" fill="hold"/>
                                        <p:tgtEl>
                                          <p:spTgt spid="112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1" presetClass="entr" presetSubtype="0" fill="hold" grpId="0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 tmFilter="0,0; .5, 1; 1, 1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35202E-6 -3.7037E-6 L -0.23143 -0.15555 " pathEditMode="relative" rAng="0" ptsTypes="AA">
                                      <p:cBhvr>
                                        <p:cTn id="67" dur="500" spd="-99800" fill="hold"/>
                                        <p:tgtEl>
                                          <p:spTgt spid="112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00" y="-76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1" presetClass="entr" presetSubtype="0" fill="hold" grpId="0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 tmFilter="0,0; .5, 1; 1, 1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608E-6 2.59259E-6 L -0.17354 -0.29051 " pathEditMode="relative" rAng="0" ptsTypes="AA">
                                      <p:cBhvr>
                                        <p:cTn id="81" dur="500" spd="-99800" fill="hold"/>
                                        <p:tgtEl>
                                          <p:spTgt spid="112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500" y="-143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41" presetClass="entr" presetSubtype="0" fill="hold" grpId="0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64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64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64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64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 tmFilter="0,0; .5, 1; 1, 1"/>
                                        <p:tgtEl>
                                          <p:spTgt spid="16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7" grpId="0" bldLvl="0" animBg="1"/>
      <p:bldP spid="11268" grpId="0" bldLvl="0" animBg="1"/>
      <p:bldP spid="11268" grpId="1" bldLvl="0" animBg="1"/>
      <p:bldP spid="11269" grpId="0" bldLvl="0" animBg="1"/>
      <p:bldP spid="11269" grpId="1" bldLvl="0" animBg="1"/>
      <p:bldP spid="11270" grpId="0" bldLvl="0" animBg="1"/>
      <p:bldP spid="11270" grpId="1" bldLvl="0" animBg="1"/>
      <p:bldP spid="11271" grpId="0" bldLvl="0" animBg="1"/>
      <p:bldP spid="11271" grpId="1" bldLvl="0" animBg="1"/>
      <p:bldP spid="11272" grpId="0" bldLvl="0" animBg="1"/>
      <p:bldP spid="11272" grpId="1" bldLvl="0" animBg="1"/>
      <p:bldP spid="11273" grpId="0"/>
      <p:bldP spid="11278" grpId="0" bldLvl="0" animBg="1"/>
      <p:bldP spid="11279" grpId="0" bldLvl="0" animBg="1"/>
      <p:bldP spid="11280" grpId="0" bldLvl="0" animBg="1"/>
      <p:bldP spid="16396" grpId="0"/>
      <p:bldP spid="40" grpId="0"/>
      <p:bldP spid="41" grpId="0"/>
      <p:bldP spid="42" grpId="0"/>
      <p:bldP spid="1640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E4444"/>
            </a:gs>
            <a:gs pos="100000">
              <a:srgbClr val="832B2B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23556" name="图片 3"/>
          <p:cNvPicPr>
            <a:picLocks noChangeAspect="1"/>
          </p:cNvPicPr>
          <p:nvPr/>
        </p:nvPicPr>
        <p:blipFill>
          <a:blip r:embed="rId1"/>
          <a:srcRect r="51" b="44"/>
          <a:stretch>
            <a:fillRect/>
          </a:stretch>
        </p:blipFill>
        <p:spPr>
          <a:xfrm>
            <a:off x="138430" y="1223010"/>
            <a:ext cx="3677285" cy="56064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0179" name="矩形 1"/>
          <p:cNvSpPr>
            <a:spLocks noChangeArrowheads="1"/>
          </p:cNvSpPr>
          <p:nvPr/>
        </p:nvSpPr>
        <p:spPr bwMode="auto">
          <a:xfrm>
            <a:off x="3960707" y="1228513"/>
            <a:ext cx="8271087" cy="362077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　</a:t>
            </a:r>
            <a:r>
              <a:rPr kumimoji="1" lang="zh-CN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　</a:t>
            </a:r>
            <a:r>
              <a:rPr kumimoji="1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“天宝二载十二月，举帆东下，到狼沟浦，被</a:t>
            </a:r>
            <a:r>
              <a:rPr kumimoji="1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恶风漂浪，波击船破</a:t>
            </a:r>
            <a:r>
              <a:rPr kumimoji="1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，人总上岸，潮来水至人腰。</a:t>
            </a:r>
            <a:r>
              <a:rPr kumimoji="1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冬寒风急，甚太辛苦</a:t>
            </a:r>
            <a:r>
              <a:rPr kumimoji="1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。”</a:t>
            </a:r>
            <a:endParaRPr kumimoji="1" lang="zh-CN" altLang="en-US" sz="32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  <a:sym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　　 </a:t>
            </a:r>
            <a:r>
              <a:rPr kumimoji="1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“但普照师每日食时，行生米少许与众僧，以充中食。</a:t>
            </a:r>
            <a:r>
              <a:rPr kumimoji="1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舟上无水，嚼米喉干，咽不入，吐不出，饮咸水腹即胀</a:t>
            </a:r>
            <a:r>
              <a:rPr kumimoji="1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。”</a:t>
            </a:r>
            <a:endParaRPr kumimoji="1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  <a:sym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 —</a:t>
            </a:r>
            <a:r>
              <a:rPr kumimoji="1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（日本）真人元开</a:t>
            </a:r>
            <a:r>
              <a:rPr kumimoji="1" lang="en-US" altLang="zh-CN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《</a:t>
            </a:r>
            <a:r>
              <a:rPr kumimoji="1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唐大和上东征传</a:t>
            </a:r>
            <a:r>
              <a:rPr kumimoji="1" lang="en-US" altLang="zh-CN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》</a:t>
            </a:r>
            <a:r>
              <a:rPr kumimoji="1" lang="en-US" altLang="zh-CN" sz="3735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仿宋" panose="02010600040101010101" charset="-122"/>
                <a:ea typeface="华文仿宋" panose="02010600040101010101" charset="-122"/>
                <a:cs typeface="+mn-cs"/>
                <a:sym typeface="+mn-ea"/>
              </a:rPr>
              <a:t> </a:t>
            </a:r>
            <a:endParaRPr kumimoji="1" lang="zh-CN" altLang="en-US" sz="2400" b="0" i="0" u="none" strike="noStrike" kern="1200" cap="none" spc="0" normalizeH="0" baseline="0" noProof="0" dirty="0" smtClean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  <p:grpSp>
        <p:nvGrpSpPr>
          <p:cNvPr id="219" name="组合 218"/>
          <p:cNvGrpSpPr/>
          <p:nvPr/>
        </p:nvGrpSpPr>
        <p:grpSpPr>
          <a:xfrm>
            <a:off x="138489" y="184873"/>
            <a:ext cx="5079365" cy="1143537"/>
            <a:chOff x="138489" y="296102"/>
            <a:chExt cx="5079365" cy="1143537"/>
          </a:xfrm>
        </p:grpSpPr>
        <p:sp>
          <p:nvSpPr>
            <p:cNvPr id="220" name="文本框 219"/>
            <p:cNvSpPr txBox="1"/>
            <p:nvPr/>
          </p:nvSpPr>
          <p:spPr>
            <a:xfrm>
              <a:off x="1242119" y="527242"/>
              <a:ext cx="397573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cs"/>
                </a:rPr>
                <a:t>唐朝文化的传播力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尚巍手书W" panose="00020600040101010101" pitchFamily="18" charset="-122"/>
                <a:ea typeface="汉仪尚巍手书W" panose="00020600040101010101" pitchFamily="18" charset="-122"/>
                <a:cs typeface="+mn-cs"/>
              </a:endParaRPr>
            </a:p>
          </p:txBody>
        </p:sp>
        <p:grpSp>
          <p:nvGrpSpPr>
            <p:cNvPr id="221" name="组合 220"/>
            <p:cNvGrpSpPr/>
            <p:nvPr/>
          </p:nvGrpSpPr>
          <p:grpSpPr>
            <a:xfrm>
              <a:off x="138489" y="296102"/>
              <a:ext cx="1137080" cy="1143537"/>
              <a:chOff x="2174147" y="809979"/>
              <a:chExt cx="1112816" cy="1135556"/>
            </a:xfrm>
          </p:grpSpPr>
          <p:sp>
            <p:nvSpPr>
              <p:cNvPr id="222" name="文本框 221"/>
              <p:cNvSpPr txBox="1"/>
              <p:nvPr/>
            </p:nvSpPr>
            <p:spPr>
              <a:xfrm>
                <a:off x="2266979" y="861709"/>
                <a:ext cx="997274" cy="9155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汉仪尚巍手书W" panose="00020600040101010101" pitchFamily="18" charset="-122"/>
                    <a:ea typeface="汉仪尚巍手书W" panose="00020600040101010101" pitchFamily="18" charset="-122"/>
                    <a:cs typeface="+mn-cs"/>
                  </a:rPr>
                  <a:t>贰</a:t>
                </a:r>
                <a:endParaRPr kumimoji="0" lang="zh-CN" altLang="en-US" sz="5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cs"/>
                </a:endParaRPr>
              </a:p>
            </p:txBody>
          </p:sp>
          <p:grpSp>
            <p:nvGrpSpPr>
              <p:cNvPr id="223" name="组合 222"/>
              <p:cNvGrpSpPr/>
              <p:nvPr/>
            </p:nvGrpSpPr>
            <p:grpSpPr>
              <a:xfrm>
                <a:off x="2174147" y="809979"/>
                <a:ext cx="1112816" cy="1135556"/>
                <a:chOff x="6996113" y="1100138"/>
                <a:chExt cx="1400175" cy="1428751"/>
              </a:xfrm>
              <a:solidFill>
                <a:schemeClr val="bg1"/>
              </a:solidFill>
            </p:grpSpPr>
            <p:sp>
              <p:nvSpPr>
                <p:cNvPr id="224" name="Freeform 149"/>
                <p:cNvSpPr/>
                <p:nvPr/>
              </p:nvSpPr>
              <p:spPr bwMode="auto">
                <a:xfrm>
                  <a:off x="7712075" y="1104901"/>
                  <a:ext cx="60325" cy="38100"/>
                </a:xfrm>
                <a:custGeom>
                  <a:avLst/>
                  <a:gdLst>
                    <a:gd name="T0" fmla="*/ 11 w 61"/>
                    <a:gd name="T1" fmla="*/ 16 h 37"/>
                    <a:gd name="T2" fmla="*/ 7 w 61"/>
                    <a:gd name="T3" fmla="*/ 4 h 37"/>
                    <a:gd name="T4" fmla="*/ 35 w 61"/>
                    <a:gd name="T5" fmla="*/ 0 h 37"/>
                    <a:gd name="T6" fmla="*/ 15 w 61"/>
                    <a:gd name="T7" fmla="*/ 24 h 37"/>
                    <a:gd name="T8" fmla="*/ 47 w 61"/>
                    <a:gd name="T9" fmla="*/ 24 h 37"/>
                    <a:gd name="T10" fmla="*/ 11 w 61"/>
                    <a:gd name="T11" fmla="*/ 32 h 37"/>
                    <a:gd name="T12" fmla="*/ 7 w 61"/>
                    <a:gd name="T13" fmla="*/ 24 h 37"/>
                    <a:gd name="T14" fmla="*/ 11 w 61"/>
                    <a:gd name="T15" fmla="*/ 16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1" h="37">
                      <a:moveTo>
                        <a:pt x="11" y="16"/>
                      </a:moveTo>
                      <a:cubicBezTo>
                        <a:pt x="25" y="12"/>
                        <a:pt x="0" y="15"/>
                        <a:pt x="7" y="4"/>
                      </a:cubicBezTo>
                      <a:cubicBezTo>
                        <a:pt x="15" y="2"/>
                        <a:pt x="33" y="9"/>
                        <a:pt x="35" y="0"/>
                      </a:cubicBezTo>
                      <a:cubicBezTo>
                        <a:pt x="50" y="14"/>
                        <a:pt x="24" y="21"/>
                        <a:pt x="15" y="24"/>
                      </a:cubicBezTo>
                      <a:cubicBezTo>
                        <a:pt x="17" y="23"/>
                        <a:pt x="42" y="31"/>
                        <a:pt x="47" y="24"/>
                      </a:cubicBezTo>
                      <a:cubicBezTo>
                        <a:pt x="61" y="37"/>
                        <a:pt x="22" y="31"/>
                        <a:pt x="11" y="32"/>
                      </a:cubicBezTo>
                      <a:cubicBezTo>
                        <a:pt x="12" y="27"/>
                        <a:pt x="10" y="25"/>
                        <a:pt x="7" y="24"/>
                      </a:cubicBezTo>
                      <a:cubicBezTo>
                        <a:pt x="6" y="19"/>
                        <a:pt x="8" y="17"/>
                        <a:pt x="11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25" name="Freeform 150"/>
                <p:cNvSpPr/>
                <p:nvPr/>
              </p:nvSpPr>
              <p:spPr bwMode="auto">
                <a:xfrm>
                  <a:off x="7758113" y="1104901"/>
                  <a:ext cx="60325" cy="44450"/>
                </a:xfrm>
                <a:custGeom>
                  <a:avLst/>
                  <a:gdLst>
                    <a:gd name="T0" fmla="*/ 0 w 60"/>
                    <a:gd name="T1" fmla="*/ 0 h 44"/>
                    <a:gd name="T2" fmla="*/ 8 w 60"/>
                    <a:gd name="T3" fmla="*/ 16 h 44"/>
                    <a:gd name="T4" fmla="*/ 40 w 60"/>
                    <a:gd name="T5" fmla="*/ 8 h 44"/>
                    <a:gd name="T6" fmla="*/ 60 w 60"/>
                    <a:gd name="T7" fmla="*/ 40 h 44"/>
                    <a:gd name="T8" fmla="*/ 28 w 60"/>
                    <a:gd name="T9" fmla="*/ 44 h 44"/>
                    <a:gd name="T10" fmla="*/ 40 w 60"/>
                    <a:gd name="T11" fmla="*/ 28 h 44"/>
                    <a:gd name="T12" fmla="*/ 0 w 60"/>
                    <a:gd name="T13" fmla="*/ 20 h 44"/>
                    <a:gd name="T14" fmla="*/ 0 w 60"/>
                    <a:gd name="T15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0" h="44">
                      <a:moveTo>
                        <a:pt x="0" y="0"/>
                      </a:moveTo>
                      <a:cubicBezTo>
                        <a:pt x="7" y="1"/>
                        <a:pt x="9" y="7"/>
                        <a:pt x="8" y="16"/>
                      </a:cubicBezTo>
                      <a:cubicBezTo>
                        <a:pt x="14" y="2"/>
                        <a:pt x="24" y="4"/>
                        <a:pt x="40" y="8"/>
                      </a:cubicBezTo>
                      <a:cubicBezTo>
                        <a:pt x="36" y="30"/>
                        <a:pt x="56" y="27"/>
                        <a:pt x="60" y="40"/>
                      </a:cubicBezTo>
                      <a:cubicBezTo>
                        <a:pt x="41" y="33"/>
                        <a:pt x="45" y="42"/>
                        <a:pt x="28" y="44"/>
                      </a:cubicBezTo>
                      <a:cubicBezTo>
                        <a:pt x="32" y="39"/>
                        <a:pt x="39" y="36"/>
                        <a:pt x="40" y="28"/>
                      </a:cubicBezTo>
                      <a:cubicBezTo>
                        <a:pt x="35" y="17"/>
                        <a:pt x="15" y="21"/>
                        <a:pt x="0" y="20"/>
                      </a:cubicBezTo>
                      <a:cubicBezTo>
                        <a:pt x="0" y="13"/>
                        <a:pt x="0" y="7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26" name="Freeform 151"/>
                <p:cNvSpPr/>
                <p:nvPr/>
              </p:nvSpPr>
              <p:spPr bwMode="auto">
                <a:xfrm>
                  <a:off x="7673975" y="1109663"/>
                  <a:ext cx="44450" cy="28575"/>
                </a:xfrm>
                <a:custGeom>
                  <a:avLst/>
                  <a:gdLst>
                    <a:gd name="T0" fmla="*/ 44 w 44"/>
                    <a:gd name="T1" fmla="*/ 8 h 28"/>
                    <a:gd name="T2" fmla="*/ 16 w 44"/>
                    <a:gd name="T3" fmla="*/ 16 h 28"/>
                    <a:gd name="T4" fmla="*/ 24 w 44"/>
                    <a:gd name="T5" fmla="*/ 28 h 28"/>
                    <a:gd name="T6" fmla="*/ 0 w 44"/>
                    <a:gd name="T7" fmla="*/ 0 h 28"/>
                    <a:gd name="T8" fmla="*/ 44 w 44"/>
                    <a:gd name="T9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4" h="28">
                      <a:moveTo>
                        <a:pt x="44" y="8"/>
                      </a:moveTo>
                      <a:cubicBezTo>
                        <a:pt x="42" y="24"/>
                        <a:pt x="25" y="4"/>
                        <a:pt x="16" y="16"/>
                      </a:cubicBezTo>
                      <a:cubicBezTo>
                        <a:pt x="19" y="20"/>
                        <a:pt x="25" y="20"/>
                        <a:pt x="24" y="28"/>
                      </a:cubicBezTo>
                      <a:cubicBezTo>
                        <a:pt x="7" y="28"/>
                        <a:pt x="5" y="13"/>
                        <a:pt x="0" y="0"/>
                      </a:cubicBezTo>
                      <a:cubicBezTo>
                        <a:pt x="32" y="5"/>
                        <a:pt x="22" y="1"/>
                        <a:pt x="44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27" name="Freeform 152"/>
                <p:cNvSpPr/>
                <p:nvPr/>
              </p:nvSpPr>
              <p:spPr bwMode="auto">
                <a:xfrm>
                  <a:off x="7821613" y="1117601"/>
                  <a:ext cx="69850" cy="30163"/>
                </a:xfrm>
                <a:custGeom>
                  <a:avLst/>
                  <a:gdLst>
                    <a:gd name="T0" fmla="*/ 6 w 70"/>
                    <a:gd name="T1" fmla="*/ 0 h 30"/>
                    <a:gd name="T2" fmla="*/ 70 w 70"/>
                    <a:gd name="T3" fmla="*/ 24 h 30"/>
                    <a:gd name="T4" fmla="*/ 2 w 70"/>
                    <a:gd name="T5" fmla="*/ 16 h 30"/>
                    <a:gd name="T6" fmla="*/ 6 w 70"/>
                    <a:gd name="T7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0" h="30">
                      <a:moveTo>
                        <a:pt x="6" y="0"/>
                      </a:moveTo>
                      <a:cubicBezTo>
                        <a:pt x="26" y="7"/>
                        <a:pt x="56" y="3"/>
                        <a:pt x="70" y="24"/>
                      </a:cubicBezTo>
                      <a:cubicBezTo>
                        <a:pt x="44" y="30"/>
                        <a:pt x="40" y="10"/>
                        <a:pt x="2" y="16"/>
                      </a:cubicBezTo>
                      <a:cubicBezTo>
                        <a:pt x="0" y="8"/>
                        <a:pt x="5" y="5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28" name="Freeform 153"/>
                <p:cNvSpPr/>
                <p:nvPr/>
              </p:nvSpPr>
              <p:spPr bwMode="auto">
                <a:xfrm>
                  <a:off x="7891463" y="1136651"/>
                  <a:ext cx="20638" cy="17463"/>
                </a:xfrm>
                <a:custGeom>
                  <a:avLst/>
                  <a:gdLst>
                    <a:gd name="T0" fmla="*/ 20 w 20"/>
                    <a:gd name="T1" fmla="*/ 1 h 18"/>
                    <a:gd name="T2" fmla="*/ 20 w 20"/>
                    <a:gd name="T3" fmla="*/ 17 h 18"/>
                    <a:gd name="T4" fmla="*/ 4 w 20"/>
                    <a:gd name="T5" fmla="*/ 5 h 18"/>
                    <a:gd name="T6" fmla="*/ 20 w 20"/>
                    <a:gd name="T7" fmla="*/ 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8">
                      <a:moveTo>
                        <a:pt x="20" y="1"/>
                      </a:moveTo>
                      <a:cubicBezTo>
                        <a:pt x="20" y="6"/>
                        <a:pt x="20" y="12"/>
                        <a:pt x="20" y="17"/>
                      </a:cubicBezTo>
                      <a:cubicBezTo>
                        <a:pt x="17" y="11"/>
                        <a:pt x="0" y="18"/>
                        <a:pt x="4" y="5"/>
                      </a:cubicBezTo>
                      <a:cubicBezTo>
                        <a:pt x="11" y="6"/>
                        <a:pt x="12" y="0"/>
                        <a:pt x="2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29" name="Freeform 154"/>
                <p:cNvSpPr/>
                <p:nvPr/>
              </p:nvSpPr>
              <p:spPr bwMode="auto">
                <a:xfrm>
                  <a:off x="7621588" y="1146176"/>
                  <a:ext cx="20638" cy="20638"/>
                </a:xfrm>
                <a:custGeom>
                  <a:avLst/>
                  <a:gdLst>
                    <a:gd name="T0" fmla="*/ 20 w 20"/>
                    <a:gd name="T1" fmla="*/ 0 h 21"/>
                    <a:gd name="T2" fmla="*/ 8 w 20"/>
                    <a:gd name="T3" fmla="*/ 8 h 21"/>
                    <a:gd name="T4" fmla="*/ 20 w 20"/>
                    <a:gd name="T5" fmla="*/ 12 h 21"/>
                    <a:gd name="T6" fmla="*/ 0 w 20"/>
                    <a:gd name="T7" fmla="*/ 20 h 21"/>
                    <a:gd name="T8" fmla="*/ 20 w 20"/>
                    <a:gd name="T9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1">
                      <a:moveTo>
                        <a:pt x="20" y="0"/>
                      </a:moveTo>
                      <a:cubicBezTo>
                        <a:pt x="18" y="5"/>
                        <a:pt x="15" y="8"/>
                        <a:pt x="8" y="8"/>
                      </a:cubicBezTo>
                      <a:cubicBezTo>
                        <a:pt x="9" y="13"/>
                        <a:pt x="15" y="11"/>
                        <a:pt x="20" y="12"/>
                      </a:cubicBezTo>
                      <a:cubicBezTo>
                        <a:pt x="17" y="18"/>
                        <a:pt x="10" y="21"/>
                        <a:pt x="0" y="20"/>
                      </a:cubicBezTo>
                      <a:cubicBezTo>
                        <a:pt x="1" y="7"/>
                        <a:pt x="7" y="1"/>
                        <a:pt x="2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0" name="Freeform 155"/>
                <p:cNvSpPr/>
                <p:nvPr/>
              </p:nvSpPr>
              <p:spPr bwMode="auto">
                <a:xfrm>
                  <a:off x="7920038" y="1144588"/>
                  <a:ext cx="39688" cy="31750"/>
                </a:xfrm>
                <a:custGeom>
                  <a:avLst/>
                  <a:gdLst>
                    <a:gd name="T0" fmla="*/ 40 w 40"/>
                    <a:gd name="T1" fmla="*/ 21 h 31"/>
                    <a:gd name="T2" fmla="*/ 0 w 40"/>
                    <a:gd name="T3" fmla="*/ 13 h 31"/>
                    <a:gd name="T4" fmla="*/ 40 w 40"/>
                    <a:gd name="T5" fmla="*/ 2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0" h="31">
                      <a:moveTo>
                        <a:pt x="40" y="21"/>
                      </a:moveTo>
                      <a:cubicBezTo>
                        <a:pt x="29" y="31"/>
                        <a:pt x="16" y="11"/>
                        <a:pt x="0" y="13"/>
                      </a:cubicBezTo>
                      <a:cubicBezTo>
                        <a:pt x="15" y="0"/>
                        <a:pt x="31" y="8"/>
                        <a:pt x="40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1" name="Freeform 156"/>
                <p:cNvSpPr/>
                <p:nvPr/>
              </p:nvSpPr>
              <p:spPr bwMode="auto">
                <a:xfrm>
                  <a:off x="7537450" y="1152526"/>
                  <a:ext cx="80963" cy="49213"/>
                </a:xfrm>
                <a:custGeom>
                  <a:avLst/>
                  <a:gdLst>
                    <a:gd name="T0" fmla="*/ 80 w 80"/>
                    <a:gd name="T1" fmla="*/ 10 h 49"/>
                    <a:gd name="T2" fmla="*/ 0 w 80"/>
                    <a:gd name="T3" fmla="*/ 14 h 49"/>
                    <a:gd name="T4" fmla="*/ 80 w 80"/>
                    <a:gd name="T5" fmla="*/ 1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0" h="49">
                      <a:moveTo>
                        <a:pt x="80" y="10"/>
                      </a:moveTo>
                      <a:cubicBezTo>
                        <a:pt x="72" y="13"/>
                        <a:pt x="9" y="49"/>
                        <a:pt x="0" y="14"/>
                      </a:cubicBezTo>
                      <a:cubicBezTo>
                        <a:pt x="39" y="21"/>
                        <a:pt x="49" y="0"/>
                        <a:pt x="80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2" name="Freeform 157"/>
                <p:cNvSpPr/>
                <p:nvPr/>
              </p:nvSpPr>
              <p:spPr bwMode="auto">
                <a:xfrm>
                  <a:off x="7561263" y="1176338"/>
                  <a:ext cx="109538" cy="42863"/>
                </a:xfrm>
                <a:custGeom>
                  <a:avLst/>
                  <a:gdLst>
                    <a:gd name="T0" fmla="*/ 108 w 108"/>
                    <a:gd name="T1" fmla="*/ 2 h 43"/>
                    <a:gd name="T2" fmla="*/ 28 w 108"/>
                    <a:gd name="T3" fmla="*/ 18 h 43"/>
                    <a:gd name="T4" fmla="*/ 32 w 108"/>
                    <a:gd name="T5" fmla="*/ 38 h 43"/>
                    <a:gd name="T6" fmla="*/ 16 w 108"/>
                    <a:gd name="T7" fmla="*/ 42 h 43"/>
                    <a:gd name="T8" fmla="*/ 0 w 108"/>
                    <a:gd name="T9" fmla="*/ 10 h 43"/>
                    <a:gd name="T10" fmla="*/ 108 w 108"/>
                    <a:gd name="T11" fmla="*/ 2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8" h="43">
                      <a:moveTo>
                        <a:pt x="108" y="2"/>
                      </a:moveTo>
                      <a:cubicBezTo>
                        <a:pt x="88" y="14"/>
                        <a:pt x="51" y="9"/>
                        <a:pt x="28" y="18"/>
                      </a:cubicBezTo>
                      <a:cubicBezTo>
                        <a:pt x="25" y="29"/>
                        <a:pt x="34" y="28"/>
                        <a:pt x="32" y="38"/>
                      </a:cubicBezTo>
                      <a:cubicBezTo>
                        <a:pt x="25" y="37"/>
                        <a:pt x="24" y="43"/>
                        <a:pt x="16" y="42"/>
                      </a:cubicBezTo>
                      <a:cubicBezTo>
                        <a:pt x="29" y="10"/>
                        <a:pt x="0" y="37"/>
                        <a:pt x="0" y="10"/>
                      </a:cubicBezTo>
                      <a:cubicBezTo>
                        <a:pt x="42" y="3"/>
                        <a:pt x="56" y="0"/>
                        <a:pt x="10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3" name="Freeform 158"/>
                <p:cNvSpPr/>
                <p:nvPr/>
              </p:nvSpPr>
              <p:spPr bwMode="auto">
                <a:xfrm>
                  <a:off x="7494588" y="1174751"/>
                  <a:ext cx="22225" cy="23813"/>
                </a:xfrm>
                <a:custGeom>
                  <a:avLst/>
                  <a:gdLst>
                    <a:gd name="T0" fmla="*/ 2 w 22"/>
                    <a:gd name="T1" fmla="*/ 3 h 23"/>
                    <a:gd name="T2" fmla="*/ 22 w 22"/>
                    <a:gd name="T3" fmla="*/ 7 h 23"/>
                    <a:gd name="T4" fmla="*/ 6 w 22"/>
                    <a:gd name="T5" fmla="*/ 23 h 23"/>
                    <a:gd name="T6" fmla="*/ 2 w 22"/>
                    <a:gd name="T7" fmla="*/ 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3">
                      <a:moveTo>
                        <a:pt x="2" y="3"/>
                      </a:moveTo>
                      <a:cubicBezTo>
                        <a:pt x="13" y="0"/>
                        <a:pt x="12" y="9"/>
                        <a:pt x="22" y="7"/>
                      </a:cubicBezTo>
                      <a:cubicBezTo>
                        <a:pt x="22" y="17"/>
                        <a:pt x="16" y="23"/>
                        <a:pt x="6" y="23"/>
                      </a:cubicBezTo>
                      <a:cubicBezTo>
                        <a:pt x="9" y="12"/>
                        <a:pt x="0" y="13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4" name="Freeform 159"/>
                <p:cNvSpPr/>
                <p:nvPr/>
              </p:nvSpPr>
              <p:spPr bwMode="auto">
                <a:xfrm>
                  <a:off x="8012113" y="1185863"/>
                  <a:ext cx="44450" cy="34925"/>
                </a:xfrm>
                <a:custGeom>
                  <a:avLst/>
                  <a:gdLst>
                    <a:gd name="T0" fmla="*/ 4 w 44"/>
                    <a:gd name="T1" fmla="*/ 0 h 34"/>
                    <a:gd name="T2" fmla="*/ 44 w 44"/>
                    <a:gd name="T3" fmla="*/ 20 h 34"/>
                    <a:gd name="T4" fmla="*/ 44 w 44"/>
                    <a:gd name="T5" fmla="*/ 28 h 34"/>
                    <a:gd name="T6" fmla="*/ 0 w 44"/>
                    <a:gd name="T7" fmla="*/ 12 h 34"/>
                    <a:gd name="T8" fmla="*/ 4 w 44"/>
                    <a:gd name="T9" fmla="*/ 0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4" h="34">
                      <a:moveTo>
                        <a:pt x="4" y="0"/>
                      </a:moveTo>
                      <a:cubicBezTo>
                        <a:pt x="20" y="4"/>
                        <a:pt x="31" y="13"/>
                        <a:pt x="44" y="20"/>
                      </a:cubicBezTo>
                      <a:cubicBezTo>
                        <a:pt x="42" y="24"/>
                        <a:pt x="39" y="27"/>
                        <a:pt x="44" y="28"/>
                      </a:cubicBezTo>
                      <a:cubicBezTo>
                        <a:pt x="29" y="34"/>
                        <a:pt x="25" y="13"/>
                        <a:pt x="0" y="12"/>
                      </a:cubicBezTo>
                      <a:cubicBezTo>
                        <a:pt x="2" y="9"/>
                        <a:pt x="4" y="6"/>
                        <a:pt x="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5" name="Freeform 160"/>
                <p:cNvSpPr/>
                <p:nvPr/>
              </p:nvSpPr>
              <p:spPr bwMode="auto">
                <a:xfrm>
                  <a:off x="7310438" y="1243013"/>
                  <a:ext cx="69850" cy="47625"/>
                </a:xfrm>
                <a:custGeom>
                  <a:avLst/>
                  <a:gdLst>
                    <a:gd name="T0" fmla="*/ 28 w 68"/>
                    <a:gd name="T1" fmla="*/ 20 h 48"/>
                    <a:gd name="T2" fmla="*/ 24 w 68"/>
                    <a:gd name="T3" fmla="*/ 28 h 48"/>
                    <a:gd name="T4" fmla="*/ 44 w 68"/>
                    <a:gd name="T5" fmla="*/ 28 h 48"/>
                    <a:gd name="T6" fmla="*/ 40 w 68"/>
                    <a:gd name="T7" fmla="*/ 0 h 48"/>
                    <a:gd name="T8" fmla="*/ 68 w 68"/>
                    <a:gd name="T9" fmla="*/ 12 h 48"/>
                    <a:gd name="T10" fmla="*/ 8 w 68"/>
                    <a:gd name="T11" fmla="*/ 48 h 48"/>
                    <a:gd name="T12" fmla="*/ 0 w 68"/>
                    <a:gd name="T13" fmla="*/ 32 h 48"/>
                    <a:gd name="T14" fmla="*/ 28 w 68"/>
                    <a:gd name="T15" fmla="*/ 20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8" h="48">
                      <a:moveTo>
                        <a:pt x="28" y="20"/>
                      </a:moveTo>
                      <a:cubicBezTo>
                        <a:pt x="27" y="23"/>
                        <a:pt x="24" y="24"/>
                        <a:pt x="24" y="28"/>
                      </a:cubicBezTo>
                      <a:cubicBezTo>
                        <a:pt x="37" y="30"/>
                        <a:pt x="36" y="20"/>
                        <a:pt x="44" y="28"/>
                      </a:cubicBezTo>
                      <a:cubicBezTo>
                        <a:pt x="46" y="15"/>
                        <a:pt x="37" y="14"/>
                        <a:pt x="40" y="0"/>
                      </a:cubicBezTo>
                      <a:cubicBezTo>
                        <a:pt x="52" y="8"/>
                        <a:pt x="56" y="12"/>
                        <a:pt x="68" y="12"/>
                      </a:cubicBezTo>
                      <a:cubicBezTo>
                        <a:pt x="55" y="31"/>
                        <a:pt x="27" y="35"/>
                        <a:pt x="8" y="48"/>
                      </a:cubicBezTo>
                      <a:cubicBezTo>
                        <a:pt x="10" y="38"/>
                        <a:pt x="15" y="32"/>
                        <a:pt x="0" y="32"/>
                      </a:cubicBezTo>
                      <a:cubicBezTo>
                        <a:pt x="6" y="25"/>
                        <a:pt x="11" y="17"/>
                        <a:pt x="28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6" name="Freeform 161"/>
                <p:cNvSpPr/>
                <p:nvPr/>
              </p:nvSpPr>
              <p:spPr bwMode="auto">
                <a:xfrm>
                  <a:off x="7366000" y="1265238"/>
                  <a:ext cx="33338" cy="26988"/>
                </a:xfrm>
                <a:custGeom>
                  <a:avLst/>
                  <a:gdLst>
                    <a:gd name="T0" fmla="*/ 29 w 32"/>
                    <a:gd name="T1" fmla="*/ 5 h 26"/>
                    <a:gd name="T2" fmla="*/ 21 w 32"/>
                    <a:gd name="T3" fmla="*/ 25 h 26"/>
                    <a:gd name="T4" fmla="*/ 29 w 32"/>
                    <a:gd name="T5" fmla="*/ 5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2" h="26">
                      <a:moveTo>
                        <a:pt x="29" y="5"/>
                      </a:moveTo>
                      <a:cubicBezTo>
                        <a:pt x="32" y="17"/>
                        <a:pt x="15" y="10"/>
                        <a:pt x="21" y="25"/>
                      </a:cubicBezTo>
                      <a:cubicBezTo>
                        <a:pt x="0" y="26"/>
                        <a:pt x="12" y="0"/>
                        <a:pt x="29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7" name="Freeform 162"/>
                <p:cNvSpPr/>
                <p:nvPr/>
              </p:nvSpPr>
              <p:spPr bwMode="auto">
                <a:xfrm>
                  <a:off x="7267575" y="1298576"/>
                  <a:ext cx="53975" cy="39688"/>
                </a:xfrm>
                <a:custGeom>
                  <a:avLst/>
                  <a:gdLst>
                    <a:gd name="T0" fmla="*/ 8 w 55"/>
                    <a:gd name="T1" fmla="*/ 24 h 40"/>
                    <a:gd name="T2" fmla="*/ 32 w 55"/>
                    <a:gd name="T3" fmla="*/ 4 h 40"/>
                    <a:gd name="T4" fmla="*/ 48 w 55"/>
                    <a:gd name="T5" fmla="*/ 0 h 40"/>
                    <a:gd name="T6" fmla="*/ 12 w 55"/>
                    <a:gd name="T7" fmla="*/ 40 h 40"/>
                    <a:gd name="T8" fmla="*/ 8 w 55"/>
                    <a:gd name="T9" fmla="*/ 2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5" h="40">
                      <a:moveTo>
                        <a:pt x="8" y="24"/>
                      </a:moveTo>
                      <a:cubicBezTo>
                        <a:pt x="28" y="29"/>
                        <a:pt x="27" y="14"/>
                        <a:pt x="32" y="4"/>
                      </a:cubicBezTo>
                      <a:cubicBezTo>
                        <a:pt x="38" y="4"/>
                        <a:pt x="47" y="6"/>
                        <a:pt x="48" y="0"/>
                      </a:cubicBezTo>
                      <a:cubicBezTo>
                        <a:pt x="55" y="16"/>
                        <a:pt x="18" y="23"/>
                        <a:pt x="12" y="40"/>
                      </a:cubicBezTo>
                      <a:cubicBezTo>
                        <a:pt x="0" y="37"/>
                        <a:pt x="8" y="34"/>
                        <a:pt x="8" y="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8" name="Freeform 163"/>
                <p:cNvSpPr/>
                <p:nvPr/>
              </p:nvSpPr>
              <p:spPr bwMode="auto">
                <a:xfrm>
                  <a:off x="7315200" y="1295401"/>
                  <a:ext cx="44450" cy="46038"/>
                </a:xfrm>
                <a:custGeom>
                  <a:avLst/>
                  <a:gdLst>
                    <a:gd name="T0" fmla="*/ 28 w 44"/>
                    <a:gd name="T1" fmla="*/ 19 h 45"/>
                    <a:gd name="T2" fmla="*/ 28 w 44"/>
                    <a:gd name="T3" fmla="*/ 3 h 45"/>
                    <a:gd name="T4" fmla="*/ 40 w 44"/>
                    <a:gd name="T5" fmla="*/ 3 h 45"/>
                    <a:gd name="T6" fmla="*/ 44 w 44"/>
                    <a:gd name="T7" fmla="*/ 11 h 45"/>
                    <a:gd name="T8" fmla="*/ 16 w 44"/>
                    <a:gd name="T9" fmla="*/ 35 h 45"/>
                    <a:gd name="T10" fmla="*/ 0 w 44"/>
                    <a:gd name="T11" fmla="*/ 35 h 45"/>
                    <a:gd name="T12" fmla="*/ 28 w 44"/>
                    <a:gd name="T13" fmla="*/ 1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4" h="45">
                      <a:moveTo>
                        <a:pt x="28" y="19"/>
                      </a:moveTo>
                      <a:cubicBezTo>
                        <a:pt x="39" y="15"/>
                        <a:pt x="16" y="10"/>
                        <a:pt x="28" y="3"/>
                      </a:cubicBezTo>
                      <a:cubicBezTo>
                        <a:pt x="32" y="3"/>
                        <a:pt x="36" y="3"/>
                        <a:pt x="40" y="3"/>
                      </a:cubicBezTo>
                      <a:cubicBezTo>
                        <a:pt x="39" y="8"/>
                        <a:pt x="41" y="10"/>
                        <a:pt x="44" y="11"/>
                      </a:cubicBezTo>
                      <a:cubicBezTo>
                        <a:pt x="40" y="31"/>
                        <a:pt x="7" y="18"/>
                        <a:pt x="16" y="35"/>
                      </a:cubicBezTo>
                      <a:cubicBezTo>
                        <a:pt x="15" y="45"/>
                        <a:pt x="2" y="36"/>
                        <a:pt x="0" y="35"/>
                      </a:cubicBezTo>
                      <a:cubicBezTo>
                        <a:pt x="2" y="23"/>
                        <a:pt x="19" y="0"/>
                        <a:pt x="28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9" name="Freeform 164"/>
                <p:cNvSpPr/>
                <p:nvPr/>
              </p:nvSpPr>
              <p:spPr bwMode="auto">
                <a:xfrm>
                  <a:off x="8158163" y="1298576"/>
                  <a:ext cx="149225" cy="180975"/>
                </a:xfrm>
                <a:custGeom>
                  <a:avLst/>
                  <a:gdLst>
                    <a:gd name="T0" fmla="*/ 80 w 148"/>
                    <a:gd name="T1" fmla="*/ 88 h 180"/>
                    <a:gd name="T2" fmla="*/ 112 w 148"/>
                    <a:gd name="T3" fmla="*/ 120 h 180"/>
                    <a:gd name="T4" fmla="*/ 148 w 148"/>
                    <a:gd name="T5" fmla="*/ 180 h 180"/>
                    <a:gd name="T6" fmla="*/ 132 w 148"/>
                    <a:gd name="T7" fmla="*/ 180 h 180"/>
                    <a:gd name="T8" fmla="*/ 104 w 148"/>
                    <a:gd name="T9" fmla="*/ 136 h 180"/>
                    <a:gd name="T10" fmla="*/ 116 w 148"/>
                    <a:gd name="T11" fmla="*/ 136 h 180"/>
                    <a:gd name="T12" fmla="*/ 104 w 148"/>
                    <a:gd name="T13" fmla="*/ 116 h 180"/>
                    <a:gd name="T14" fmla="*/ 0 w 148"/>
                    <a:gd name="T15" fmla="*/ 48 h 180"/>
                    <a:gd name="T16" fmla="*/ 0 w 148"/>
                    <a:gd name="T17" fmla="*/ 0 h 180"/>
                    <a:gd name="T18" fmla="*/ 72 w 148"/>
                    <a:gd name="T19" fmla="*/ 80 h 180"/>
                    <a:gd name="T20" fmla="*/ 96 w 148"/>
                    <a:gd name="T21" fmla="*/ 80 h 180"/>
                    <a:gd name="T22" fmla="*/ 80 w 148"/>
                    <a:gd name="T23" fmla="*/ 88 h 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8" h="180">
                      <a:moveTo>
                        <a:pt x="80" y="88"/>
                      </a:moveTo>
                      <a:cubicBezTo>
                        <a:pt x="94" y="87"/>
                        <a:pt x="105" y="103"/>
                        <a:pt x="112" y="120"/>
                      </a:cubicBezTo>
                      <a:cubicBezTo>
                        <a:pt x="128" y="116"/>
                        <a:pt x="143" y="143"/>
                        <a:pt x="148" y="180"/>
                      </a:cubicBezTo>
                      <a:cubicBezTo>
                        <a:pt x="143" y="180"/>
                        <a:pt x="137" y="180"/>
                        <a:pt x="132" y="180"/>
                      </a:cubicBezTo>
                      <a:cubicBezTo>
                        <a:pt x="124" y="164"/>
                        <a:pt x="119" y="145"/>
                        <a:pt x="104" y="136"/>
                      </a:cubicBezTo>
                      <a:cubicBezTo>
                        <a:pt x="107" y="129"/>
                        <a:pt x="111" y="135"/>
                        <a:pt x="116" y="136"/>
                      </a:cubicBezTo>
                      <a:cubicBezTo>
                        <a:pt x="119" y="122"/>
                        <a:pt x="88" y="132"/>
                        <a:pt x="104" y="116"/>
                      </a:cubicBezTo>
                      <a:cubicBezTo>
                        <a:pt x="70" y="108"/>
                        <a:pt x="54" y="49"/>
                        <a:pt x="0" y="48"/>
                      </a:cubicBezTo>
                      <a:cubicBezTo>
                        <a:pt x="2" y="27"/>
                        <a:pt x="11" y="14"/>
                        <a:pt x="0" y="0"/>
                      </a:cubicBezTo>
                      <a:cubicBezTo>
                        <a:pt x="43" y="7"/>
                        <a:pt x="73" y="42"/>
                        <a:pt x="72" y="80"/>
                      </a:cubicBezTo>
                      <a:cubicBezTo>
                        <a:pt x="78" y="68"/>
                        <a:pt x="87" y="75"/>
                        <a:pt x="96" y="80"/>
                      </a:cubicBezTo>
                      <a:cubicBezTo>
                        <a:pt x="93" y="85"/>
                        <a:pt x="87" y="87"/>
                        <a:pt x="80" y="8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0" name="Freeform 165"/>
                <p:cNvSpPr/>
                <p:nvPr/>
              </p:nvSpPr>
              <p:spPr bwMode="auto">
                <a:xfrm>
                  <a:off x="8129588" y="1350963"/>
                  <a:ext cx="28575" cy="30163"/>
                </a:xfrm>
                <a:custGeom>
                  <a:avLst/>
                  <a:gdLst>
                    <a:gd name="T0" fmla="*/ 12 w 29"/>
                    <a:gd name="T1" fmla="*/ 0 h 30"/>
                    <a:gd name="T2" fmla="*/ 20 w 29"/>
                    <a:gd name="T3" fmla="*/ 24 h 30"/>
                    <a:gd name="T4" fmla="*/ 12 w 29"/>
                    <a:gd name="T5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9" h="30">
                      <a:moveTo>
                        <a:pt x="12" y="0"/>
                      </a:moveTo>
                      <a:cubicBezTo>
                        <a:pt x="21" y="2"/>
                        <a:pt x="29" y="15"/>
                        <a:pt x="20" y="24"/>
                      </a:cubicBezTo>
                      <a:cubicBezTo>
                        <a:pt x="0" y="30"/>
                        <a:pt x="0" y="3"/>
                        <a:pt x="1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1" name="Freeform 166"/>
                <p:cNvSpPr/>
                <p:nvPr/>
              </p:nvSpPr>
              <p:spPr bwMode="auto">
                <a:xfrm>
                  <a:off x="7216775" y="1374776"/>
                  <a:ext cx="33338" cy="15875"/>
                </a:xfrm>
                <a:custGeom>
                  <a:avLst/>
                  <a:gdLst>
                    <a:gd name="T0" fmla="*/ 13 w 33"/>
                    <a:gd name="T1" fmla="*/ 0 h 16"/>
                    <a:gd name="T2" fmla="*/ 21 w 33"/>
                    <a:gd name="T3" fmla="*/ 0 h 16"/>
                    <a:gd name="T4" fmla="*/ 5 w 33"/>
                    <a:gd name="T5" fmla="*/ 16 h 16"/>
                    <a:gd name="T6" fmla="*/ 13 w 33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16">
                      <a:moveTo>
                        <a:pt x="13" y="0"/>
                      </a:moveTo>
                      <a:cubicBezTo>
                        <a:pt x="17" y="2"/>
                        <a:pt x="20" y="5"/>
                        <a:pt x="21" y="0"/>
                      </a:cubicBezTo>
                      <a:cubicBezTo>
                        <a:pt x="33" y="7"/>
                        <a:pt x="14" y="16"/>
                        <a:pt x="5" y="16"/>
                      </a:cubicBezTo>
                      <a:cubicBezTo>
                        <a:pt x="0" y="3"/>
                        <a:pt x="18" y="13"/>
                        <a:pt x="1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2" name="Freeform 167"/>
                <p:cNvSpPr/>
                <p:nvPr/>
              </p:nvSpPr>
              <p:spPr bwMode="auto">
                <a:xfrm>
                  <a:off x="7250113" y="1371601"/>
                  <a:ext cx="26988" cy="19050"/>
                </a:xfrm>
                <a:custGeom>
                  <a:avLst/>
                  <a:gdLst>
                    <a:gd name="T0" fmla="*/ 24 w 26"/>
                    <a:gd name="T1" fmla="*/ 19 h 19"/>
                    <a:gd name="T2" fmla="*/ 0 w 26"/>
                    <a:gd name="T3" fmla="*/ 19 h 19"/>
                    <a:gd name="T4" fmla="*/ 24 w 26"/>
                    <a:gd name="T5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6" h="19">
                      <a:moveTo>
                        <a:pt x="24" y="19"/>
                      </a:moveTo>
                      <a:cubicBezTo>
                        <a:pt x="11" y="15"/>
                        <a:pt x="15" y="19"/>
                        <a:pt x="0" y="19"/>
                      </a:cubicBezTo>
                      <a:cubicBezTo>
                        <a:pt x="2" y="9"/>
                        <a:pt x="26" y="0"/>
                        <a:pt x="24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3" name="Freeform 168"/>
                <p:cNvSpPr/>
                <p:nvPr/>
              </p:nvSpPr>
              <p:spPr bwMode="auto">
                <a:xfrm>
                  <a:off x="7189788" y="1395413"/>
                  <a:ext cx="65088" cy="82550"/>
                </a:xfrm>
                <a:custGeom>
                  <a:avLst/>
                  <a:gdLst>
                    <a:gd name="T0" fmla="*/ 16 w 64"/>
                    <a:gd name="T1" fmla="*/ 64 h 82"/>
                    <a:gd name="T2" fmla="*/ 32 w 64"/>
                    <a:gd name="T3" fmla="*/ 72 h 82"/>
                    <a:gd name="T4" fmla="*/ 0 w 64"/>
                    <a:gd name="T5" fmla="*/ 72 h 82"/>
                    <a:gd name="T6" fmla="*/ 64 w 64"/>
                    <a:gd name="T7" fmla="*/ 0 h 82"/>
                    <a:gd name="T8" fmla="*/ 16 w 64"/>
                    <a:gd name="T9" fmla="*/ 64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4" h="82">
                      <a:moveTo>
                        <a:pt x="16" y="64"/>
                      </a:moveTo>
                      <a:cubicBezTo>
                        <a:pt x="22" y="69"/>
                        <a:pt x="27" y="55"/>
                        <a:pt x="32" y="72"/>
                      </a:cubicBezTo>
                      <a:cubicBezTo>
                        <a:pt x="23" y="82"/>
                        <a:pt x="11" y="78"/>
                        <a:pt x="0" y="72"/>
                      </a:cubicBezTo>
                      <a:cubicBezTo>
                        <a:pt x="26" y="51"/>
                        <a:pt x="23" y="12"/>
                        <a:pt x="64" y="0"/>
                      </a:cubicBezTo>
                      <a:cubicBezTo>
                        <a:pt x="45" y="18"/>
                        <a:pt x="38" y="36"/>
                        <a:pt x="16" y="6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4" name="Freeform 169"/>
                <p:cNvSpPr/>
                <p:nvPr/>
              </p:nvSpPr>
              <p:spPr bwMode="auto">
                <a:xfrm>
                  <a:off x="7219950" y="1422401"/>
                  <a:ext cx="34925" cy="33338"/>
                </a:xfrm>
                <a:custGeom>
                  <a:avLst/>
                  <a:gdLst>
                    <a:gd name="T0" fmla="*/ 18 w 34"/>
                    <a:gd name="T1" fmla="*/ 1 h 33"/>
                    <a:gd name="T2" fmla="*/ 34 w 34"/>
                    <a:gd name="T3" fmla="*/ 5 h 33"/>
                    <a:gd name="T4" fmla="*/ 14 w 34"/>
                    <a:gd name="T5" fmla="*/ 33 h 33"/>
                    <a:gd name="T6" fmla="*/ 18 w 34"/>
                    <a:gd name="T7" fmla="*/ 1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33">
                      <a:moveTo>
                        <a:pt x="18" y="1"/>
                      </a:moveTo>
                      <a:cubicBezTo>
                        <a:pt x="25" y="0"/>
                        <a:pt x="26" y="6"/>
                        <a:pt x="34" y="5"/>
                      </a:cubicBezTo>
                      <a:cubicBezTo>
                        <a:pt x="30" y="17"/>
                        <a:pt x="15" y="18"/>
                        <a:pt x="14" y="33"/>
                      </a:cubicBezTo>
                      <a:cubicBezTo>
                        <a:pt x="0" y="20"/>
                        <a:pt x="31" y="16"/>
                        <a:pt x="1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5" name="Freeform 170"/>
                <p:cNvSpPr/>
                <p:nvPr/>
              </p:nvSpPr>
              <p:spPr bwMode="auto">
                <a:xfrm>
                  <a:off x="7165975" y="1473201"/>
                  <a:ext cx="39688" cy="42863"/>
                </a:xfrm>
                <a:custGeom>
                  <a:avLst/>
                  <a:gdLst>
                    <a:gd name="T0" fmla="*/ 40 w 40"/>
                    <a:gd name="T1" fmla="*/ 14 h 42"/>
                    <a:gd name="T2" fmla="*/ 28 w 40"/>
                    <a:gd name="T3" fmla="*/ 42 h 42"/>
                    <a:gd name="T4" fmla="*/ 0 w 40"/>
                    <a:gd name="T5" fmla="*/ 26 h 42"/>
                    <a:gd name="T6" fmla="*/ 12 w 40"/>
                    <a:gd name="T7" fmla="*/ 6 h 42"/>
                    <a:gd name="T8" fmla="*/ 40 w 40"/>
                    <a:gd name="T9" fmla="*/ 1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42">
                      <a:moveTo>
                        <a:pt x="40" y="14"/>
                      </a:moveTo>
                      <a:cubicBezTo>
                        <a:pt x="8" y="13"/>
                        <a:pt x="37" y="33"/>
                        <a:pt x="28" y="42"/>
                      </a:cubicBezTo>
                      <a:cubicBezTo>
                        <a:pt x="9" y="40"/>
                        <a:pt x="29" y="20"/>
                        <a:pt x="0" y="26"/>
                      </a:cubicBezTo>
                      <a:cubicBezTo>
                        <a:pt x="8" y="15"/>
                        <a:pt x="11" y="18"/>
                        <a:pt x="12" y="6"/>
                      </a:cubicBezTo>
                      <a:cubicBezTo>
                        <a:pt x="22" y="3"/>
                        <a:pt x="38" y="0"/>
                        <a:pt x="40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6" name="Freeform 171"/>
                <p:cNvSpPr/>
                <p:nvPr/>
              </p:nvSpPr>
              <p:spPr bwMode="auto">
                <a:xfrm>
                  <a:off x="8301038" y="1482726"/>
                  <a:ext cx="22225" cy="38100"/>
                </a:xfrm>
                <a:custGeom>
                  <a:avLst/>
                  <a:gdLst>
                    <a:gd name="T0" fmla="*/ 22 w 22"/>
                    <a:gd name="T1" fmla="*/ 17 h 37"/>
                    <a:gd name="T2" fmla="*/ 14 w 22"/>
                    <a:gd name="T3" fmla="*/ 25 h 37"/>
                    <a:gd name="T4" fmla="*/ 2 w 22"/>
                    <a:gd name="T5" fmla="*/ 9 h 37"/>
                    <a:gd name="T6" fmla="*/ 22 w 22"/>
                    <a:gd name="T7" fmla="*/ 1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37">
                      <a:moveTo>
                        <a:pt x="22" y="17"/>
                      </a:moveTo>
                      <a:cubicBezTo>
                        <a:pt x="14" y="12"/>
                        <a:pt x="3" y="23"/>
                        <a:pt x="14" y="25"/>
                      </a:cubicBezTo>
                      <a:cubicBezTo>
                        <a:pt x="8" y="37"/>
                        <a:pt x="0" y="18"/>
                        <a:pt x="2" y="9"/>
                      </a:cubicBezTo>
                      <a:cubicBezTo>
                        <a:pt x="15" y="10"/>
                        <a:pt x="21" y="0"/>
                        <a:pt x="22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7" name="Freeform 172"/>
                <p:cNvSpPr/>
                <p:nvPr/>
              </p:nvSpPr>
              <p:spPr bwMode="auto">
                <a:xfrm>
                  <a:off x="7131050" y="1504951"/>
                  <a:ext cx="58738" cy="36513"/>
                </a:xfrm>
                <a:custGeom>
                  <a:avLst/>
                  <a:gdLst>
                    <a:gd name="T0" fmla="*/ 23 w 59"/>
                    <a:gd name="T1" fmla="*/ 19 h 36"/>
                    <a:gd name="T2" fmla="*/ 43 w 59"/>
                    <a:gd name="T3" fmla="*/ 3 h 36"/>
                    <a:gd name="T4" fmla="*/ 59 w 59"/>
                    <a:gd name="T5" fmla="*/ 15 h 36"/>
                    <a:gd name="T6" fmla="*/ 55 w 59"/>
                    <a:gd name="T7" fmla="*/ 27 h 36"/>
                    <a:gd name="T8" fmla="*/ 7 w 59"/>
                    <a:gd name="T9" fmla="*/ 3 h 36"/>
                    <a:gd name="T10" fmla="*/ 23 w 59"/>
                    <a:gd name="T11" fmla="*/ 19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36">
                      <a:moveTo>
                        <a:pt x="23" y="19"/>
                      </a:moveTo>
                      <a:cubicBezTo>
                        <a:pt x="34" y="18"/>
                        <a:pt x="34" y="6"/>
                        <a:pt x="43" y="3"/>
                      </a:cubicBezTo>
                      <a:cubicBezTo>
                        <a:pt x="48" y="7"/>
                        <a:pt x="51" y="14"/>
                        <a:pt x="59" y="15"/>
                      </a:cubicBezTo>
                      <a:cubicBezTo>
                        <a:pt x="57" y="18"/>
                        <a:pt x="55" y="21"/>
                        <a:pt x="55" y="27"/>
                      </a:cubicBezTo>
                      <a:cubicBezTo>
                        <a:pt x="39" y="36"/>
                        <a:pt x="0" y="25"/>
                        <a:pt x="7" y="3"/>
                      </a:cubicBezTo>
                      <a:cubicBezTo>
                        <a:pt x="21" y="0"/>
                        <a:pt x="14" y="18"/>
                        <a:pt x="23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8" name="Freeform 173"/>
                <p:cNvSpPr/>
                <p:nvPr/>
              </p:nvSpPr>
              <p:spPr bwMode="auto">
                <a:xfrm>
                  <a:off x="8335963" y="1566863"/>
                  <a:ext cx="19050" cy="26988"/>
                </a:xfrm>
                <a:custGeom>
                  <a:avLst/>
                  <a:gdLst>
                    <a:gd name="T0" fmla="*/ 0 w 20"/>
                    <a:gd name="T1" fmla="*/ 14 h 27"/>
                    <a:gd name="T2" fmla="*/ 12 w 20"/>
                    <a:gd name="T3" fmla="*/ 10 h 27"/>
                    <a:gd name="T4" fmla="*/ 20 w 20"/>
                    <a:gd name="T5" fmla="*/ 22 h 27"/>
                    <a:gd name="T6" fmla="*/ 4 w 20"/>
                    <a:gd name="T7" fmla="*/ 26 h 27"/>
                    <a:gd name="T8" fmla="*/ 0 w 20"/>
                    <a:gd name="T9" fmla="*/ 1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7">
                      <a:moveTo>
                        <a:pt x="0" y="14"/>
                      </a:moveTo>
                      <a:cubicBezTo>
                        <a:pt x="0" y="0"/>
                        <a:pt x="13" y="22"/>
                        <a:pt x="12" y="10"/>
                      </a:cubicBezTo>
                      <a:cubicBezTo>
                        <a:pt x="18" y="11"/>
                        <a:pt x="13" y="22"/>
                        <a:pt x="20" y="22"/>
                      </a:cubicBezTo>
                      <a:cubicBezTo>
                        <a:pt x="19" y="27"/>
                        <a:pt x="10" y="25"/>
                        <a:pt x="4" y="26"/>
                      </a:cubicBezTo>
                      <a:cubicBezTo>
                        <a:pt x="4" y="20"/>
                        <a:pt x="5" y="15"/>
                        <a:pt x="0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9" name="Freeform 174"/>
                <p:cNvSpPr/>
                <p:nvPr/>
              </p:nvSpPr>
              <p:spPr bwMode="auto">
                <a:xfrm>
                  <a:off x="8366125" y="1673226"/>
                  <a:ext cx="19050" cy="23813"/>
                </a:xfrm>
                <a:custGeom>
                  <a:avLst/>
                  <a:gdLst>
                    <a:gd name="T0" fmla="*/ 5 w 18"/>
                    <a:gd name="T1" fmla="*/ 4 h 24"/>
                    <a:gd name="T2" fmla="*/ 13 w 18"/>
                    <a:gd name="T3" fmla="*/ 24 h 24"/>
                    <a:gd name="T4" fmla="*/ 5 w 18"/>
                    <a:gd name="T5" fmla="*/ 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8" h="24">
                      <a:moveTo>
                        <a:pt x="5" y="4"/>
                      </a:moveTo>
                      <a:cubicBezTo>
                        <a:pt x="18" y="0"/>
                        <a:pt x="11" y="16"/>
                        <a:pt x="13" y="24"/>
                      </a:cubicBezTo>
                      <a:cubicBezTo>
                        <a:pt x="3" y="19"/>
                        <a:pt x="0" y="16"/>
                        <a:pt x="5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0" name="Freeform 175"/>
                <p:cNvSpPr/>
                <p:nvPr/>
              </p:nvSpPr>
              <p:spPr bwMode="auto">
                <a:xfrm>
                  <a:off x="7100888" y="1684338"/>
                  <a:ext cx="30163" cy="28575"/>
                </a:xfrm>
                <a:custGeom>
                  <a:avLst/>
                  <a:gdLst>
                    <a:gd name="T0" fmla="*/ 8 w 29"/>
                    <a:gd name="T1" fmla="*/ 1 h 29"/>
                    <a:gd name="T2" fmla="*/ 28 w 29"/>
                    <a:gd name="T3" fmla="*/ 9 h 29"/>
                    <a:gd name="T4" fmla="*/ 24 w 29"/>
                    <a:gd name="T5" fmla="*/ 29 h 29"/>
                    <a:gd name="T6" fmla="*/ 0 w 29"/>
                    <a:gd name="T7" fmla="*/ 5 h 29"/>
                    <a:gd name="T8" fmla="*/ 8 w 29"/>
                    <a:gd name="T9" fmla="*/ 9 h 29"/>
                    <a:gd name="T10" fmla="*/ 8 w 29"/>
                    <a:gd name="T11" fmla="*/ 1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9">
                      <a:moveTo>
                        <a:pt x="8" y="1"/>
                      </a:moveTo>
                      <a:cubicBezTo>
                        <a:pt x="18" y="0"/>
                        <a:pt x="20" y="7"/>
                        <a:pt x="28" y="9"/>
                      </a:cubicBezTo>
                      <a:cubicBezTo>
                        <a:pt x="23" y="22"/>
                        <a:pt x="29" y="20"/>
                        <a:pt x="24" y="29"/>
                      </a:cubicBezTo>
                      <a:cubicBezTo>
                        <a:pt x="18" y="19"/>
                        <a:pt x="3" y="26"/>
                        <a:pt x="0" y="5"/>
                      </a:cubicBezTo>
                      <a:cubicBezTo>
                        <a:pt x="3" y="6"/>
                        <a:pt x="4" y="9"/>
                        <a:pt x="8" y="9"/>
                      </a:cubicBezTo>
                      <a:cubicBezTo>
                        <a:pt x="8" y="6"/>
                        <a:pt x="8" y="4"/>
                        <a:pt x="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1" name="Freeform 176"/>
                <p:cNvSpPr/>
                <p:nvPr/>
              </p:nvSpPr>
              <p:spPr bwMode="auto">
                <a:xfrm>
                  <a:off x="7085013" y="1720851"/>
                  <a:ext cx="15875" cy="25400"/>
                </a:xfrm>
                <a:custGeom>
                  <a:avLst/>
                  <a:gdLst>
                    <a:gd name="T0" fmla="*/ 8 w 16"/>
                    <a:gd name="T1" fmla="*/ 0 h 25"/>
                    <a:gd name="T2" fmla="*/ 0 w 16"/>
                    <a:gd name="T3" fmla="*/ 24 h 25"/>
                    <a:gd name="T4" fmla="*/ 0 w 16"/>
                    <a:gd name="T5" fmla="*/ 8 h 25"/>
                    <a:gd name="T6" fmla="*/ 8 w 16"/>
                    <a:gd name="T7" fmla="*/ 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25">
                      <a:moveTo>
                        <a:pt x="8" y="0"/>
                      </a:moveTo>
                      <a:cubicBezTo>
                        <a:pt x="10" y="6"/>
                        <a:pt x="16" y="25"/>
                        <a:pt x="0" y="24"/>
                      </a:cubicBezTo>
                      <a:cubicBezTo>
                        <a:pt x="1" y="22"/>
                        <a:pt x="10" y="9"/>
                        <a:pt x="0" y="8"/>
                      </a:cubicBezTo>
                      <a:cubicBezTo>
                        <a:pt x="1" y="4"/>
                        <a:pt x="8" y="5"/>
                        <a:pt x="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2" name="Freeform 177"/>
                <p:cNvSpPr/>
                <p:nvPr/>
              </p:nvSpPr>
              <p:spPr bwMode="auto">
                <a:xfrm>
                  <a:off x="7062788" y="1725613"/>
                  <a:ext cx="23813" cy="25400"/>
                </a:xfrm>
                <a:custGeom>
                  <a:avLst/>
                  <a:gdLst>
                    <a:gd name="T0" fmla="*/ 15 w 24"/>
                    <a:gd name="T1" fmla="*/ 0 h 25"/>
                    <a:gd name="T2" fmla="*/ 19 w 24"/>
                    <a:gd name="T3" fmla="*/ 24 h 25"/>
                    <a:gd name="T4" fmla="*/ 15 w 24"/>
                    <a:gd name="T5" fmla="*/ 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" h="25">
                      <a:moveTo>
                        <a:pt x="15" y="0"/>
                      </a:moveTo>
                      <a:cubicBezTo>
                        <a:pt x="24" y="0"/>
                        <a:pt x="17" y="17"/>
                        <a:pt x="19" y="24"/>
                      </a:cubicBezTo>
                      <a:cubicBezTo>
                        <a:pt x="0" y="25"/>
                        <a:pt x="12" y="9"/>
                        <a:pt x="1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3" name="Freeform 178"/>
                <p:cNvSpPr/>
                <p:nvPr/>
              </p:nvSpPr>
              <p:spPr bwMode="auto">
                <a:xfrm>
                  <a:off x="8374063" y="1751013"/>
                  <a:ext cx="22225" cy="30163"/>
                </a:xfrm>
                <a:custGeom>
                  <a:avLst/>
                  <a:gdLst>
                    <a:gd name="T0" fmla="*/ 6 w 22"/>
                    <a:gd name="T1" fmla="*/ 2 h 30"/>
                    <a:gd name="T2" fmla="*/ 22 w 22"/>
                    <a:gd name="T3" fmla="*/ 6 h 30"/>
                    <a:gd name="T4" fmla="*/ 14 w 22"/>
                    <a:gd name="T5" fmla="*/ 26 h 30"/>
                    <a:gd name="T6" fmla="*/ 6 w 22"/>
                    <a:gd name="T7" fmla="*/ 2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30">
                      <a:moveTo>
                        <a:pt x="6" y="2"/>
                      </a:moveTo>
                      <a:cubicBezTo>
                        <a:pt x="14" y="0"/>
                        <a:pt x="17" y="5"/>
                        <a:pt x="22" y="6"/>
                      </a:cubicBezTo>
                      <a:cubicBezTo>
                        <a:pt x="16" y="16"/>
                        <a:pt x="16" y="21"/>
                        <a:pt x="14" y="26"/>
                      </a:cubicBezTo>
                      <a:cubicBezTo>
                        <a:pt x="0" y="30"/>
                        <a:pt x="8" y="10"/>
                        <a:pt x="6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4" name="Freeform 179"/>
                <p:cNvSpPr/>
                <p:nvPr/>
              </p:nvSpPr>
              <p:spPr bwMode="auto">
                <a:xfrm>
                  <a:off x="7037388" y="1762126"/>
                  <a:ext cx="36513" cy="36513"/>
                </a:xfrm>
                <a:custGeom>
                  <a:avLst/>
                  <a:gdLst>
                    <a:gd name="T0" fmla="*/ 0 w 36"/>
                    <a:gd name="T1" fmla="*/ 12 h 37"/>
                    <a:gd name="T2" fmla="*/ 36 w 36"/>
                    <a:gd name="T3" fmla="*/ 12 h 37"/>
                    <a:gd name="T4" fmla="*/ 4 w 36"/>
                    <a:gd name="T5" fmla="*/ 36 h 37"/>
                    <a:gd name="T6" fmla="*/ 0 w 36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7">
                      <a:moveTo>
                        <a:pt x="0" y="12"/>
                      </a:moveTo>
                      <a:cubicBezTo>
                        <a:pt x="11" y="0"/>
                        <a:pt x="21" y="25"/>
                        <a:pt x="36" y="12"/>
                      </a:cubicBezTo>
                      <a:cubicBezTo>
                        <a:pt x="28" y="22"/>
                        <a:pt x="24" y="37"/>
                        <a:pt x="4" y="36"/>
                      </a:cubicBezTo>
                      <a:cubicBezTo>
                        <a:pt x="6" y="27"/>
                        <a:pt x="13" y="14"/>
                        <a:pt x="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5" name="Freeform 180"/>
                <p:cNvSpPr/>
                <p:nvPr/>
              </p:nvSpPr>
              <p:spPr bwMode="auto">
                <a:xfrm>
                  <a:off x="8294688" y="1809751"/>
                  <a:ext cx="30163" cy="41275"/>
                </a:xfrm>
                <a:custGeom>
                  <a:avLst/>
                  <a:gdLst>
                    <a:gd name="T0" fmla="*/ 21 w 31"/>
                    <a:gd name="T1" fmla="*/ 0 h 40"/>
                    <a:gd name="T2" fmla="*/ 21 w 31"/>
                    <a:gd name="T3" fmla="*/ 40 h 40"/>
                    <a:gd name="T4" fmla="*/ 21 w 31"/>
                    <a:gd name="T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1" h="40">
                      <a:moveTo>
                        <a:pt x="21" y="0"/>
                      </a:moveTo>
                      <a:cubicBezTo>
                        <a:pt x="31" y="3"/>
                        <a:pt x="31" y="33"/>
                        <a:pt x="21" y="40"/>
                      </a:cubicBezTo>
                      <a:cubicBezTo>
                        <a:pt x="0" y="34"/>
                        <a:pt x="23" y="12"/>
                        <a:pt x="2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6" name="Freeform 181"/>
                <p:cNvSpPr/>
                <p:nvPr/>
              </p:nvSpPr>
              <p:spPr bwMode="auto">
                <a:xfrm>
                  <a:off x="8296275" y="1858963"/>
                  <a:ext cx="33338" cy="92075"/>
                </a:xfrm>
                <a:custGeom>
                  <a:avLst/>
                  <a:gdLst>
                    <a:gd name="T0" fmla="*/ 11 w 33"/>
                    <a:gd name="T1" fmla="*/ 0 h 92"/>
                    <a:gd name="T2" fmla="*/ 23 w 33"/>
                    <a:gd name="T3" fmla="*/ 0 h 92"/>
                    <a:gd name="T4" fmla="*/ 11 w 33"/>
                    <a:gd name="T5" fmla="*/ 64 h 92"/>
                    <a:gd name="T6" fmla="*/ 31 w 33"/>
                    <a:gd name="T7" fmla="*/ 84 h 92"/>
                    <a:gd name="T8" fmla="*/ 23 w 33"/>
                    <a:gd name="T9" fmla="*/ 92 h 92"/>
                    <a:gd name="T10" fmla="*/ 3 w 33"/>
                    <a:gd name="T11" fmla="*/ 76 h 92"/>
                    <a:gd name="T12" fmla="*/ 11 w 33"/>
                    <a:gd name="T13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3" h="92">
                      <a:moveTo>
                        <a:pt x="11" y="0"/>
                      </a:moveTo>
                      <a:cubicBezTo>
                        <a:pt x="15" y="0"/>
                        <a:pt x="19" y="0"/>
                        <a:pt x="23" y="0"/>
                      </a:cubicBezTo>
                      <a:cubicBezTo>
                        <a:pt x="21" y="23"/>
                        <a:pt x="20" y="40"/>
                        <a:pt x="11" y="64"/>
                      </a:cubicBezTo>
                      <a:cubicBezTo>
                        <a:pt x="15" y="74"/>
                        <a:pt x="33" y="68"/>
                        <a:pt x="31" y="84"/>
                      </a:cubicBezTo>
                      <a:cubicBezTo>
                        <a:pt x="24" y="83"/>
                        <a:pt x="23" y="87"/>
                        <a:pt x="23" y="92"/>
                      </a:cubicBezTo>
                      <a:cubicBezTo>
                        <a:pt x="17" y="86"/>
                        <a:pt x="13" y="78"/>
                        <a:pt x="3" y="76"/>
                      </a:cubicBezTo>
                      <a:cubicBezTo>
                        <a:pt x="0" y="45"/>
                        <a:pt x="13" y="30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7" name="Freeform 182"/>
                <p:cNvSpPr/>
                <p:nvPr/>
              </p:nvSpPr>
              <p:spPr bwMode="auto">
                <a:xfrm>
                  <a:off x="7105650" y="1906588"/>
                  <a:ext cx="36513" cy="36513"/>
                </a:xfrm>
                <a:custGeom>
                  <a:avLst/>
                  <a:gdLst>
                    <a:gd name="T0" fmla="*/ 20 w 36"/>
                    <a:gd name="T1" fmla="*/ 0 h 36"/>
                    <a:gd name="T2" fmla="*/ 28 w 36"/>
                    <a:gd name="T3" fmla="*/ 16 h 36"/>
                    <a:gd name="T4" fmla="*/ 4 w 36"/>
                    <a:gd name="T5" fmla="*/ 36 h 36"/>
                    <a:gd name="T6" fmla="*/ 0 w 36"/>
                    <a:gd name="T7" fmla="*/ 8 h 36"/>
                    <a:gd name="T8" fmla="*/ 20 w 36"/>
                    <a:gd name="T9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36">
                      <a:moveTo>
                        <a:pt x="20" y="0"/>
                      </a:moveTo>
                      <a:cubicBezTo>
                        <a:pt x="36" y="1"/>
                        <a:pt x="17" y="12"/>
                        <a:pt x="28" y="16"/>
                      </a:cubicBezTo>
                      <a:cubicBezTo>
                        <a:pt x="22" y="25"/>
                        <a:pt x="15" y="32"/>
                        <a:pt x="4" y="36"/>
                      </a:cubicBezTo>
                      <a:cubicBezTo>
                        <a:pt x="15" y="18"/>
                        <a:pt x="5" y="25"/>
                        <a:pt x="0" y="8"/>
                      </a:cubicBezTo>
                      <a:cubicBezTo>
                        <a:pt x="2" y="1"/>
                        <a:pt x="19" y="8"/>
                        <a:pt x="2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8" name="Freeform 183"/>
                <p:cNvSpPr/>
                <p:nvPr/>
              </p:nvSpPr>
              <p:spPr bwMode="auto">
                <a:xfrm>
                  <a:off x="8277225" y="1922463"/>
                  <a:ext cx="38100" cy="68263"/>
                </a:xfrm>
                <a:custGeom>
                  <a:avLst/>
                  <a:gdLst>
                    <a:gd name="T0" fmla="*/ 13 w 37"/>
                    <a:gd name="T1" fmla="*/ 69 h 69"/>
                    <a:gd name="T2" fmla="*/ 5 w 37"/>
                    <a:gd name="T3" fmla="*/ 29 h 69"/>
                    <a:gd name="T4" fmla="*/ 13 w 37"/>
                    <a:gd name="T5" fmla="*/ 6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7" h="69">
                      <a:moveTo>
                        <a:pt x="13" y="69"/>
                      </a:moveTo>
                      <a:cubicBezTo>
                        <a:pt x="0" y="65"/>
                        <a:pt x="14" y="44"/>
                        <a:pt x="5" y="29"/>
                      </a:cubicBezTo>
                      <a:cubicBezTo>
                        <a:pt x="34" y="0"/>
                        <a:pt x="37" y="66"/>
                        <a:pt x="13" y="6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9" name="Freeform 184"/>
                <p:cNvSpPr/>
                <p:nvPr/>
              </p:nvSpPr>
              <p:spPr bwMode="auto">
                <a:xfrm>
                  <a:off x="7061200" y="1971676"/>
                  <a:ext cx="15875" cy="23813"/>
                </a:xfrm>
                <a:custGeom>
                  <a:avLst/>
                  <a:gdLst>
                    <a:gd name="T0" fmla="*/ 0 w 16"/>
                    <a:gd name="T1" fmla="*/ 12 h 24"/>
                    <a:gd name="T2" fmla="*/ 16 w 16"/>
                    <a:gd name="T3" fmla="*/ 12 h 24"/>
                    <a:gd name="T4" fmla="*/ 16 w 16"/>
                    <a:gd name="T5" fmla="*/ 20 h 24"/>
                    <a:gd name="T6" fmla="*/ 4 w 16"/>
                    <a:gd name="T7" fmla="*/ 24 h 24"/>
                    <a:gd name="T8" fmla="*/ 0 w 16"/>
                    <a:gd name="T9" fmla="*/ 1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4">
                      <a:moveTo>
                        <a:pt x="0" y="12"/>
                      </a:moveTo>
                      <a:cubicBezTo>
                        <a:pt x="3" y="0"/>
                        <a:pt x="9" y="16"/>
                        <a:pt x="16" y="12"/>
                      </a:cubicBezTo>
                      <a:cubicBezTo>
                        <a:pt x="16" y="15"/>
                        <a:pt x="16" y="17"/>
                        <a:pt x="16" y="20"/>
                      </a:cubicBezTo>
                      <a:cubicBezTo>
                        <a:pt x="13" y="22"/>
                        <a:pt x="10" y="24"/>
                        <a:pt x="4" y="24"/>
                      </a:cubicBezTo>
                      <a:cubicBezTo>
                        <a:pt x="4" y="18"/>
                        <a:pt x="5" y="13"/>
                        <a:pt x="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0" name="Freeform 185"/>
                <p:cNvSpPr/>
                <p:nvPr/>
              </p:nvSpPr>
              <p:spPr bwMode="auto">
                <a:xfrm>
                  <a:off x="7118350" y="1974851"/>
                  <a:ext cx="34925" cy="49213"/>
                </a:xfrm>
                <a:custGeom>
                  <a:avLst/>
                  <a:gdLst>
                    <a:gd name="T0" fmla="*/ 19 w 35"/>
                    <a:gd name="T1" fmla="*/ 17 h 49"/>
                    <a:gd name="T2" fmla="*/ 7 w 35"/>
                    <a:gd name="T3" fmla="*/ 5 h 49"/>
                    <a:gd name="T4" fmla="*/ 23 w 35"/>
                    <a:gd name="T5" fmla="*/ 5 h 49"/>
                    <a:gd name="T6" fmla="*/ 35 w 35"/>
                    <a:gd name="T7" fmla="*/ 33 h 49"/>
                    <a:gd name="T8" fmla="*/ 23 w 35"/>
                    <a:gd name="T9" fmla="*/ 49 h 49"/>
                    <a:gd name="T10" fmla="*/ 19 w 35"/>
                    <a:gd name="T11" fmla="*/ 1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5" h="49">
                      <a:moveTo>
                        <a:pt x="19" y="17"/>
                      </a:moveTo>
                      <a:cubicBezTo>
                        <a:pt x="21" y="7"/>
                        <a:pt x="1" y="19"/>
                        <a:pt x="7" y="5"/>
                      </a:cubicBezTo>
                      <a:cubicBezTo>
                        <a:pt x="16" y="0"/>
                        <a:pt x="22" y="15"/>
                        <a:pt x="23" y="5"/>
                      </a:cubicBezTo>
                      <a:cubicBezTo>
                        <a:pt x="26" y="19"/>
                        <a:pt x="27" y="19"/>
                        <a:pt x="35" y="33"/>
                      </a:cubicBezTo>
                      <a:cubicBezTo>
                        <a:pt x="7" y="30"/>
                        <a:pt x="32" y="40"/>
                        <a:pt x="23" y="49"/>
                      </a:cubicBezTo>
                      <a:cubicBezTo>
                        <a:pt x="10" y="47"/>
                        <a:pt x="0" y="19"/>
                        <a:pt x="19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1" name="Freeform 186"/>
                <p:cNvSpPr/>
                <p:nvPr/>
              </p:nvSpPr>
              <p:spPr bwMode="auto">
                <a:xfrm>
                  <a:off x="7073900" y="2038351"/>
                  <a:ext cx="22225" cy="20638"/>
                </a:xfrm>
                <a:custGeom>
                  <a:avLst/>
                  <a:gdLst>
                    <a:gd name="T0" fmla="*/ 0 w 23"/>
                    <a:gd name="T1" fmla="*/ 5 h 21"/>
                    <a:gd name="T2" fmla="*/ 16 w 23"/>
                    <a:gd name="T3" fmla="*/ 1 h 21"/>
                    <a:gd name="T4" fmla="*/ 16 w 23"/>
                    <a:gd name="T5" fmla="*/ 21 h 21"/>
                    <a:gd name="T6" fmla="*/ 0 w 23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1">
                      <a:moveTo>
                        <a:pt x="0" y="5"/>
                      </a:moveTo>
                      <a:cubicBezTo>
                        <a:pt x="1" y="0"/>
                        <a:pt x="10" y="2"/>
                        <a:pt x="16" y="1"/>
                      </a:cubicBezTo>
                      <a:cubicBezTo>
                        <a:pt x="16" y="11"/>
                        <a:pt x="23" y="13"/>
                        <a:pt x="16" y="21"/>
                      </a:cubicBezTo>
                      <a:cubicBezTo>
                        <a:pt x="8" y="18"/>
                        <a:pt x="15" y="1"/>
                        <a:pt x="0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2" name="Freeform 187"/>
                <p:cNvSpPr/>
                <p:nvPr/>
              </p:nvSpPr>
              <p:spPr bwMode="auto">
                <a:xfrm>
                  <a:off x="8286750" y="2095501"/>
                  <a:ext cx="36513" cy="26988"/>
                </a:xfrm>
                <a:custGeom>
                  <a:avLst/>
                  <a:gdLst>
                    <a:gd name="T0" fmla="*/ 28 w 36"/>
                    <a:gd name="T1" fmla="*/ 0 h 26"/>
                    <a:gd name="T2" fmla="*/ 16 w 36"/>
                    <a:gd name="T3" fmla="*/ 24 h 26"/>
                    <a:gd name="T4" fmla="*/ 0 w 36"/>
                    <a:gd name="T5" fmla="*/ 20 h 26"/>
                    <a:gd name="T6" fmla="*/ 28 w 36"/>
                    <a:gd name="T7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6">
                      <a:moveTo>
                        <a:pt x="28" y="0"/>
                      </a:moveTo>
                      <a:cubicBezTo>
                        <a:pt x="36" y="10"/>
                        <a:pt x="9" y="11"/>
                        <a:pt x="16" y="24"/>
                      </a:cubicBezTo>
                      <a:cubicBezTo>
                        <a:pt x="8" y="26"/>
                        <a:pt x="5" y="21"/>
                        <a:pt x="0" y="20"/>
                      </a:cubicBezTo>
                      <a:cubicBezTo>
                        <a:pt x="5" y="9"/>
                        <a:pt x="18" y="6"/>
                        <a:pt x="2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3" name="Freeform 188"/>
                <p:cNvSpPr/>
                <p:nvPr/>
              </p:nvSpPr>
              <p:spPr bwMode="auto">
                <a:xfrm>
                  <a:off x="8275638" y="2136776"/>
                  <a:ext cx="23813" cy="15875"/>
                </a:xfrm>
                <a:custGeom>
                  <a:avLst/>
                  <a:gdLst>
                    <a:gd name="T0" fmla="*/ 3 w 23"/>
                    <a:gd name="T1" fmla="*/ 0 h 17"/>
                    <a:gd name="T2" fmla="*/ 23 w 23"/>
                    <a:gd name="T3" fmla="*/ 0 h 17"/>
                    <a:gd name="T4" fmla="*/ 3 w 23"/>
                    <a:gd name="T5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3" h="17">
                      <a:moveTo>
                        <a:pt x="3" y="0"/>
                      </a:moveTo>
                      <a:cubicBezTo>
                        <a:pt x="15" y="3"/>
                        <a:pt x="11" y="3"/>
                        <a:pt x="23" y="0"/>
                      </a:cubicBezTo>
                      <a:cubicBezTo>
                        <a:pt x="23" y="12"/>
                        <a:pt x="0" y="17"/>
                        <a:pt x="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4" name="Freeform 189"/>
                <p:cNvSpPr/>
                <p:nvPr/>
              </p:nvSpPr>
              <p:spPr bwMode="auto">
                <a:xfrm>
                  <a:off x="8250238" y="2160588"/>
                  <a:ext cx="28575" cy="34925"/>
                </a:xfrm>
                <a:custGeom>
                  <a:avLst/>
                  <a:gdLst>
                    <a:gd name="T0" fmla="*/ 12 w 28"/>
                    <a:gd name="T1" fmla="*/ 12 h 35"/>
                    <a:gd name="T2" fmla="*/ 20 w 28"/>
                    <a:gd name="T3" fmla="*/ 24 h 35"/>
                    <a:gd name="T4" fmla="*/ 0 w 28"/>
                    <a:gd name="T5" fmla="*/ 20 h 35"/>
                    <a:gd name="T6" fmla="*/ 0 w 28"/>
                    <a:gd name="T7" fmla="*/ 12 h 35"/>
                    <a:gd name="T8" fmla="*/ 28 w 28"/>
                    <a:gd name="T9" fmla="*/ 0 h 35"/>
                    <a:gd name="T10" fmla="*/ 24 w 28"/>
                    <a:gd name="T11" fmla="*/ 16 h 35"/>
                    <a:gd name="T12" fmla="*/ 12 w 28"/>
                    <a:gd name="T13" fmla="*/ 1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" h="35">
                      <a:moveTo>
                        <a:pt x="12" y="12"/>
                      </a:moveTo>
                      <a:cubicBezTo>
                        <a:pt x="2" y="13"/>
                        <a:pt x="16" y="23"/>
                        <a:pt x="20" y="24"/>
                      </a:cubicBezTo>
                      <a:cubicBezTo>
                        <a:pt x="16" y="35"/>
                        <a:pt x="6" y="20"/>
                        <a:pt x="0" y="20"/>
                      </a:cubicBezTo>
                      <a:cubicBezTo>
                        <a:pt x="2" y="16"/>
                        <a:pt x="5" y="13"/>
                        <a:pt x="0" y="12"/>
                      </a:cubicBezTo>
                      <a:cubicBezTo>
                        <a:pt x="5" y="4"/>
                        <a:pt x="18" y="3"/>
                        <a:pt x="28" y="0"/>
                      </a:cubicBezTo>
                      <a:cubicBezTo>
                        <a:pt x="25" y="4"/>
                        <a:pt x="24" y="9"/>
                        <a:pt x="24" y="16"/>
                      </a:cubicBezTo>
                      <a:cubicBezTo>
                        <a:pt x="18" y="16"/>
                        <a:pt x="13" y="17"/>
                        <a:pt x="12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5" name="Freeform 190"/>
                <p:cNvSpPr/>
                <p:nvPr/>
              </p:nvSpPr>
              <p:spPr bwMode="auto">
                <a:xfrm>
                  <a:off x="7169150" y="2208213"/>
                  <a:ext cx="14288" cy="20638"/>
                </a:xfrm>
                <a:custGeom>
                  <a:avLst/>
                  <a:gdLst>
                    <a:gd name="T0" fmla="*/ 5 w 14"/>
                    <a:gd name="T1" fmla="*/ 0 h 20"/>
                    <a:gd name="T2" fmla="*/ 13 w 14"/>
                    <a:gd name="T3" fmla="*/ 20 h 20"/>
                    <a:gd name="T4" fmla="*/ 1 w 14"/>
                    <a:gd name="T5" fmla="*/ 16 h 20"/>
                    <a:gd name="T6" fmla="*/ 5 w 14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0">
                      <a:moveTo>
                        <a:pt x="5" y="0"/>
                      </a:moveTo>
                      <a:cubicBezTo>
                        <a:pt x="14" y="1"/>
                        <a:pt x="14" y="10"/>
                        <a:pt x="13" y="20"/>
                      </a:cubicBezTo>
                      <a:cubicBezTo>
                        <a:pt x="10" y="18"/>
                        <a:pt x="7" y="16"/>
                        <a:pt x="1" y="16"/>
                      </a:cubicBezTo>
                      <a:cubicBezTo>
                        <a:pt x="0" y="9"/>
                        <a:pt x="6" y="8"/>
                        <a:pt x="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6" name="Freeform 191"/>
                <p:cNvSpPr/>
                <p:nvPr/>
              </p:nvSpPr>
              <p:spPr bwMode="auto">
                <a:xfrm>
                  <a:off x="8174038" y="2227263"/>
                  <a:ext cx="20638" cy="14288"/>
                </a:xfrm>
                <a:custGeom>
                  <a:avLst/>
                  <a:gdLst>
                    <a:gd name="T0" fmla="*/ 20 w 20"/>
                    <a:gd name="T1" fmla="*/ 1 h 14"/>
                    <a:gd name="T2" fmla="*/ 16 w 20"/>
                    <a:gd name="T3" fmla="*/ 13 h 14"/>
                    <a:gd name="T4" fmla="*/ 0 w 20"/>
                    <a:gd name="T5" fmla="*/ 9 h 14"/>
                    <a:gd name="T6" fmla="*/ 20 w 20"/>
                    <a:gd name="T7" fmla="*/ 1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4">
                      <a:moveTo>
                        <a:pt x="20" y="1"/>
                      </a:moveTo>
                      <a:cubicBezTo>
                        <a:pt x="18" y="4"/>
                        <a:pt x="16" y="7"/>
                        <a:pt x="16" y="13"/>
                      </a:cubicBezTo>
                      <a:cubicBezTo>
                        <a:pt x="9" y="14"/>
                        <a:pt x="8" y="8"/>
                        <a:pt x="0" y="9"/>
                      </a:cubicBezTo>
                      <a:cubicBezTo>
                        <a:pt x="1" y="0"/>
                        <a:pt x="10" y="0"/>
                        <a:pt x="2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7" name="Freeform 192"/>
                <p:cNvSpPr/>
                <p:nvPr/>
              </p:nvSpPr>
              <p:spPr bwMode="auto">
                <a:xfrm>
                  <a:off x="8139113" y="2247901"/>
                  <a:ext cx="22225" cy="25400"/>
                </a:xfrm>
                <a:custGeom>
                  <a:avLst/>
                  <a:gdLst>
                    <a:gd name="T0" fmla="*/ 2 w 22"/>
                    <a:gd name="T1" fmla="*/ 9 h 25"/>
                    <a:gd name="T2" fmla="*/ 22 w 22"/>
                    <a:gd name="T3" fmla="*/ 13 h 25"/>
                    <a:gd name="T4" fmla="*/ 2 w 22"/>
                    <a:gd name="T5" fmla="*/ 9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2" h="25">
                      <a:moveTo>
                        <a:pt x="2" y="9"/>
                      </a:moveTo>
                      <a:cubicBezTo>
                        <a:pt x="10" y="0"/>
                        <a:pt x="15" y="9"/>
                        <a:pt x="22" y="13"/>
                      </a:cubicBezTo>
                      <a:cubicBezTo>
                        <a:pt x="18" y="22"/>
                        <a:pt x="0" y="25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8" name="Freeform 193"/>
                <p:cNvSpPr/>
                <p:nvPr/>
              </p:nvSpPr>
              <p:spPr bwMode="auto">
                <a:xfrm>
                  <a:off x="8064500" y="2301876"/>
                  <a:ext cx="36513" cy="23813"/>
                </a:xfrm>
                <a:custGeom>
                  <a:avLst/>
                  <a:gdLst>
                    <a:gd name="T0" fmla="*/ 36 w 36"/>
                    <a:gd name="T1" fmla="*/ 0 h 24"/>
                    <a:gd name="T2" fmla="*/ 0 w 36"/>
                    <a:gd name="T3" fmla="*/ 24 h 24"/>
                    <a:gd name="T4" fmla="*/ 36 w 36"/>
                    <a:gd name="T5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6" h="24">
                      <a:moveTo>
                        <a:pt x="36" y="0"/>
                      </a:moveTo>
                      <a:cubicBezTo>
                        <a:pt x="28" y="12"/>
                        <a:pt x="16" y="20"/>
                        <a:pt x="0" y="24"/>
                      </a:cubicBezTo>
                      <a:cubicBezTo>
                        <a:pt x="11" y="15"/>
                        <a:pt x="17" y="1"/>
                        <a:pt x="3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9" name="Freeform 194"/>
                <p:cNvSpPr/>
                <p:nvPr/>
              </p:nvSpPr>
              <p:spPr bwMode="auto">
                <a:xfrm>
                  <a:off x="8134350" y="2300288"/>
                  <a:ext cx="26988" cy="26988"/>
                </a:xfrm>
                <a:custGeom>
                  <a:avLst/>
                  <a:gdLst>
                    <a:gd name="T0" fmla="*/ 0 w 28"/>
                    <a:gd name="T1" fmla="*/ 9 h 27"/>
                    <a:gd name="T2" fmla="*/ 28 w 28"/>
                    <a:gd name="T3" fmla="*/ 9 h 27"/>
                    <a:gd name="T4" fmla="*/ 0 w 28"/>
                    <a:gd name="T5" fmla="*/ 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8" h="27">
                      <a:moveTo>
                        <a:pt x="0" y="9"/>
                      </a:moveTo>
                      <a:cubicBezTo>
                        <a:pt x="1" y="2"/>
                        <a:pt x="27" y="2"/>
                        <a:pt x="28" y="9"/>
                      </a:cubicBezTo>
                      <a:cubicBezTo>
                        <a:pt x="28" y="27"/>
                        <a:pt x="16" y="0"/>
                        <a:pt x="0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0" name="Freeform 195"/>
                <p:cNvSpPr/>
                <p:nvPr/>
              </p:nvSpPr>
              <p:spPr bwMode="auto">
                <a:xfrm>
                  <a:off x="7262813" y="2349501"/>
                  <a:ext cx="28575" cy="33338"/>
                </a:xfrm>
                <a:custGeom>
                  <a:avLst/>
                  <a:gdLst>
                    <a:gd name="T0" fmla="*/ 0 w 28"/>
                    <a:gd name="T1" fmla="*/ 12 h 33"/>
                    <a:gd name="T2" fmla="*/ 28 w 28"/>
                    <a:gd name="T3" fmla="*/ 24 h 33"/>
                    <a:gd name="T4" fmla="*/ 0 w 28"/>
                    <a:gd name="T5" fmla="*/ 1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8" h="33">
                      <a:moveTo>
                        <a:pt x="0" y="12"/>
                      </a:moveTo>
                      <a:cubicBezTo>
                        <a:pt x="10" y="0"/>
                        <a:pt x="22" y="20"/>
                        <a:pt x="28" y="24"/>
                      </a:cubicBezTo>
                      <a:cubicBezTo>
                        <a:pt x="21" y="33"/>
                        <a:pt x="11" y="11"/>
                        <a:pt x="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1" name="Freeform 196"/>
                <p:cNvSpPr/>
                <p:nvPr/>
              </p:nvSpPr>
              <p:spPr bwMode="auto">
                <a:xfrm>
                  <a:off x="8001000" y="2373313"/>
                  <a:ext cx="31750" cy="23813"/>
                </a:xfrm>
                <a:custGeom>
                  <a:avLst/>
                  <a:gdLst>
                    <a:gd name="T0" fmla="*/ 0 w 32"/>
                    <a:gd name="T1" fmla="*/ 0 h 24"/>
                    <a:gd name="T2" fmla="*/ 32 w 32"/>
                    <a:gd name="T3" fmla="*/ 8 h 24"/>
                    <a:gd name="T4" fmla="*/ 32 w 32"/>
                    <a:gd name="T5" fmla="*/ 24 h 24"/>
                    <a:gd name="T6" fmla="*/ 0 w 32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4">
                      <a:moveTo>
                        <a:pt x="0" y="0"/>
                      </a:moveTo>
                      <a:cubicBezTo>
                        <a:pt x="13" y="0"/>
                        <a:pt x="15" y="11"/>
                        <a:pt x="32" y="8"/>
                      </a:cubicBezTo>
                      <a:cubicBezTo>
                        <a:pt x="25" y="16"/>
                        <a:pt x="32" y="13"/>
                        <a:pt x="32" y="24"/>
                      </a:cubicBezTo>
                      <a:cubicBezTo>
                        <a:pt x="15" y="14"/>
                        <a:pt x="5" y="1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2" name="Freeform 197"/>
                <p:cNvSpPr/>
                <p:nvPr/>
              </p:nvSpPr>
              <p:spPr bwMode="auto">
                <a:xfrm>
                  <a:off x="7929563" y="2403476"/>
                  <a:ext cx="74613" cy="38100"/>
                </a:xfrm>
                <a:custGeom>
                  <a:avLst/>
                  <a:gdLst>
                    <a:gd name="T0" fmla="*/ 43 w 75"/>
                    <a:gd name="T1" fmla="*/ 23 h 39"/>
                    <a:gd name="T2" fmla="*/ 47 w 75"/>
                    <a:gd name="T3" fmla="*/ 11 h 39"/>
                    <a:gd name="T4" fmla="*/ 75 w 75"/>
                    <a:gd name="T5" fmla="*/ 15 h 39"/>
                    <a:gd name="T6" fmla="*/ 3 w 75"/>
                    <a:gd name="T7" fmla="*/ 39 h 39"/>
                    <a:gd name="T8" fmla="*/ 19 w 75"/>
                    <a:gd name="T9" fmla="*/ 19 h 39"/>
                    <a:gd name="T10" fmla="*/ 43 w 75"/>
                    <a:gd name="T11" fmla="*/ 23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5" h="39">
                      <a:moveTo>
                        <a:pt x="43" y="23"/>
                      </a:moveTo>
                      <a:cubicBezTo>
                        <a:pt x="37" y="17"/>
                        <a:pt x="64" y="12"/>
                        <a:pt x="47" y="11"/>
                      </a:cubicBezTo>
                      <a:cubicBezTo>
                        <a:pt x="53" y="0"/>
                        <a:pt x="71" y="11"/>
                        <a:pt x="75" y="15"/>
                      </a:cubicBezTo>
                      <a:cubicBezTo>
                        <a:pt x="45" y="30"/>
                        <a:pt x="40" y="38"/>
                        <a:pt x="3" y="39"/>
                      </a:cubicBezTo>
                      <a:cubicBezTo>
                        <a:pt x="0" y="24"/>
                        <a:pt x="22" y="34"/>
                        <a:pt x="19" y="19"/>
                      </a:cubicBezTo>
                      <a:cubicBezTo>
                        <a:pt x="26" y="21"/>
                        <a:pt x="43" y="14"/>
                        <a:pt x="43" y="2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3" name="Freeform 198"/>
                <p:cNvSpPr/>
                <p:nvPr/>
              </p:nvSpPr>
              <p:spPr bwMode="auto">
                <a:xfrm>
                  <a:off x="7894638" y="2438401"/>
                  <a:ext cx="33338" cy="17463"/>
                </a:xfrm>
                <a:custGeom>
                  <a:avLst/>
                  <a:gdLst>
                    <a:gd name="T0" fmla="*/ 33 w 33"/>
                    <a:gd name="T1" fmla="*/ 7 h 16"/>
                    <a:gd name="T2" fmla="*/ 1 w 33"/>
                    <a:gd name="T3" fmla="*/ 15 h 16"/>
                    <a:gd name="T4" fmla="*/ 33 w 33"/>
                    <a:gd name="T5" fmla="*/ 7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3" h="16">
                      <a:moveTo>
                        <a:pt x="33" y="7"/>
                      </a:moveTo>
                      <a:cubicBezTo>
                        <a:pt x="29" y="16"/>
                        <a:pt x="15" y="15"/>
                        <a:pt x="1" y="15"/>
                      </a:cubicBezTo>
                      <a:cubicBezTo>
                        <a:pt x="0" y="0"/>
                        <a:pt x="25" y="0"/>
                        <a:pt x="33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4" name="Freeform 199"/>
                <p:cNvSpPr/>
                <p:nvPr/>
              </p:nvSpPr>
              <p:spPr bwMode="auto">
                <a:xfrm>
                  <a:off x="7758113" y="2465388"/>
                  <a:ext cx="33338" cy="17463"/>
                </a:xfrm>
                <a:custGeom>
                  <a:avLst/>
                  <a:gdLst>
                    <a:gd name="T0" fmla="*/ 33 w 33"/>
                    <a:gd name="T1" fmla="*/ 17 h 17"/>
                    <a:gd name="T2" fmla="*/ 1 w 33"/>
                    <a:gd name="T3" fmla="*/ 17 h 17"/>
                    <a:gd name="T4" fmla="*/ 33 w 33"/>
                    <a:gd name="T5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3" h="17">
                      <a:moveTo>
                        <a:pt x="33" y="17"/>
                      </a:moveTo>
                      <a:cubicBezTo>
                        <a:pt x="22" y="17"/>
                        <a:pt x="12" y="17"/>
                        <a:pt x="1" y="17"/>
                      </a:cubicBezTo>
                      <a:cubicBezTo>
                        <a:pt x="0" y="0"/>
                        <a:pt x="32" y="3"/>
                        <a:pt x="33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5" name="Freeform 200"/>
                <p:cNvSpPr>
                  <a:spLocks noEditPoints="1"/>
                </p:cNvSpPr>
                <p:nvPr/>
              </p:nvSpPr>
              <p:spPr bwMode="auto">
                <a:xfrm>
                  <a:off x="6996113" y="1209676"/>
                  <a:ext cx="1112838" cy="1319213"/>
                </a:xfrm>
                <a:custGeom>
                  <a:avLst/>
                  <a:gdLst>
                    <a:gd name="T0" fmla="*/ 8 w 1104"/>
                    <a:gd name="T1" fmla="*/ 492 h 1310"/>
                    <a:gd name="T2" fmla="*/ 72 w 1104"/>
                    <a:gd name="T3" fmla="*/ 416 h 1310"/>
                    <a:gd name="T4" fmla="*/ 68 w 1104"/>
                    <a:gd name="T5" fmla="*/ 332 h 1310"/>
                    <a:gd name="T6" fmla="*/ 92 w 1104"/>
                    <a:gd name="T7" fmla="*/ 244 h 1310"/>
                    <a:gd name="T8" fmla="*/ 124 w 1104"/>
                    <a:gd name="T9" fmla="*/ 188 h 1310"/>
                    <a:gd name="T10" fmla="*/ 192 w 1104"/>
                    <a:gd name="T11" fmla="*/ 136 h 1310"/>
                    <a:gd name="T12" fmla="*/ 248 w 1104"/>
                    <a:gd name="T13" fmla="*/ 88 h 1310"/>
                    <a:gd name="T14" fmla="*/ 340 w 1104"/>
                    <a:gd name="T15" fmla="*/ 0 h 1310"/>
                    <a:gd name="T16" fmla="*/ 224 w 1104"/>
                    <a:gd name="T17" fmla="*/ 160 h 1310"/>
                    <a:gd name="T18" fmla="*/ 152 w 1104"/>
                    <a:gd name="T19" fmla="*/ 180 h 1310"/>
                    <a:gd name="T20" fmla="*/ 180 w 1104"/>
                    <a:gd name="T21" fmla="*/ 256 h 1310"/>
                    <a:gd name="T22" fmla="*/ 120 w 1104"/>
                    <a:gd name="T23" fmla="*/ 280 h 1310"/>
                    <a:gd name="T24" fmla="*/ 80 w 1104"/>
                    <a:gd name="T25" fmla="*/ 388 h 1310"/>
                    <a:gd name="T26" fmla="*/ 76 w 1104"/>
                    <a:gd name="T27" fmla="*/ 428 h 1310"/>
                    <a:gd name="T28" fmla="*/ 120 w 1104"/>
                    <a:gd name="T29" fmla="*/ 504 h 1310"/>
                    <a:gd name="T30" fmla="*/ 32 w 1104"/>
                    <a:gd name="T31" fmla="*/ 560 h 1310"/>
                    <a:gd name="T32" fmla="*/ 76 w 1104"/>
                    <a:gd name="T33" fmla="*/ 576 h 1310"/>
                    <a:gd name="T34" fmla="*/ 72 w 1104"/>
                    <a:gd name="T35" fmla="*/ 636 h 1310"/>
                    <a:gd name="T36" fmla="*/ 80 w 1104"/>
                    <a:gd name="T37" fmla="*/ 728 h 1310"/>
                    <a:gd name="T38" fmla="*/ 92 w 1104"/>
                    <a:gd name="T39" fmla="*/ 796 h 1310"/>
                    <a:gd name="T40" fmla="*/ 152 w 1104"/>
                    <a:gd name="T41" fmla="*/ 908 h 1310"/>
                    <a:gd name="T42" fmla="*/ 180 w 1104"/>
                    <a:gd name="T43" fmla="*/ 920 h 1310"/>
                    <a:gd name="T44" fmla="*/ 132 w 1104"/>
                    <a:gd name="T45" fmla="*/ 848 h 1310"/>
                    <a:gd name="T46" fmla="*/ 172 w 1104"/>
                    <a:gd name="T47" fmla="*/ 832 h 1310"/>
                    <a:gd name="T48" fmla="*/ 192 w 1104"/>
                    <a:gd name="T49" fmla="*/ 896 h 1310"/>
                    <a:gd name="T50" fmla="*/ 212 w 1104"/>
                    <a:gd name="T51" fmla="*/ 996 h 1310"/>
                    <a:gd name="T52" fmla="*/ 260 w 1104"/>
                    <a:gd name="T53" fmla="*/ 1048 h 1310"/>
                    <a:gd name="T54" fmla="*/ 292 w 1104"/>
                    <a:gd name="T55" fmla="*/ 1040 h 1310"/>
                    <a:gd name="T56" fmla="*/ 272 w 1104"/>
                    <a:gd name="T57" fmla="*/ 988 h 1310"/>
                    <a:gd name="T58" fmla="*/ 360 w 1104"/>
                    <a:gd name="T59" fmla="*/ 1096 h 1310"/>
                    <a:gd name="T60" fmla="*/ 512 w 1104"/>
                    <a:gd name="T61" fmla="*/ 1152 h 1310"/>
                    <a:gd name="T62" fmla="*/ 632 w 1104"/>
                    <a:gd name="T63" fmla="*/ 1192 h 1310"/>
                    <a:gd name="T64" fmla="*/ 828 w 1104"/>
                    <a:gd name="T65" fmla="*/ 1212 h 1310"/>
                    <a:gd name="T66" fmla="*/ 1020 w 1104"/>
                    <a:gd name="T67" fmla="*/ 1184 h 1310"/>
                    <a:gd name="T68" fmla="*/ 768 w 1104"/>
                    <a:gd name="T69" fmla="*/ 1276 h 1310"/>
                    <a:gd name="T70" fmla="*/ 592 w 1104"/>
                    <a:gd name="T71" fmla="*/ 1296 h 1310"/>
                    <a:gd name="T72" fmla="*/ 552 w 1104"/>
                    <a:gd name="T73" fmla="*/ 1276 h 1310"/>
                    <a:gd name="T74" fmla="*/ 448 w 1104"/>
                    <a:gd name="T75" fmla="*/ 1248 h 1310"/>
                    <a:gd name="T76" fmla="*/ 248 w 1104"/>
                    <a:gd name="T77" fmla="*/ 1120 h 1310"/>
                    <a:gd name="T78" fmla="*/ 184 w 1104"/>
                    <a:gd name="T79" fmla="*/ 1080 h 1310"/>
                    <a:gd name="T80" fmla="*/ 144 w 1104"/>
                    <a:gd name="T81" fmla="*/ 1000 h 1310"/>
                    <a:gd name="T82" fmla="*/ 92 w 1104"/>
                    <a:gd name="T83" fmla="*/ 920 h 1310"/>
                    <a:gd name="T84" fmla="*/ 44 w 1104"/>
                    <a:gd name="T85" fmla="*/ 724 h 1310"/>
                    <a:gd name="T86" fmla="*/ 32 w 1104"/>
                    <a:gd name="T87" fmla="*/ 616 h 1310"/>
                    <a:gd name="T88" fmla="*/ 76 w 1104"/>
                    <a:gd name="T89" fmla="*/ 468 h 1310"/>
                    <a:gd name="T90" fmla="*/ 96 w 1104"/>
                    <a:gd name="T91" fmla="*/ 508 h 1310"/>
                    <a:gd name="T92" fmla="*/ 64 w 1104"/>
                    <a:gd name="T93" fmla="*/ 640 h 1310"/>
                    <a:gd name="T94" fmla="*/ 56 w 1104"/>
                    <a:gd name="T95" fmla="*/ 704 h 1310"/>
                    <a:gd name="T96" fmla="*/ 80 w 1104"/>
                    <a:gd name="T97" fmla="*/ 776 h 1310"/>
                    <a:gd name="T98" fmla="*/ 92 w 1104"/>
                    <a:gd name="T99" fmla="*/ 824 h 1310"/>
                    <a:gd name="T100" fmla="*/ 176 w 1104"/>
                    <a:gd name="T101" fmla="*/ 992 h 1310"/>
                    <a:gd name="T102" fmla="*/ 368 w 1104"/>
                    <a:gd name="T103" fmla="*/ 1132 h 1310"/>
                    <a:gd name="T104" fmla="*/ 264 w 1104"/>
                    <a:gd name="T105" fmla="*/ 1144 h 1310"/>
                    <a:gd name="T106" fmla="*/ 624 w 1104"/>
                    <a:gd name="T107" fmla="*/ 1208 h 1310"/>
                    <a:gd name="T108" fmla="*/ 488 w 1104"/>
                    <a:gd name="T109" fmla="*/ 1172 h 1310"/>
                    <a:gd name="T110" fmla="*/ 512 w 1104"/>
                    <a:gd name="T111" fmla="*/ 1180 h 1310"/>
                    <a:gd name="T112" fmla="*/ 972 w 1104"/>
                    <a:gd name="T113" fmla="*/ 1196 h 1310"/>
                    <a:gd name="T114" fmla="*/ 892 w 1104"/>
                    <a:gd name="T115" fmla="*/ 1236 h 1310"/>
                    <a:gd name="T116" fmla="*/ 756 w 1104"/>
                    <a:gd name="T117" fmla="*/ 1264 h 13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104" h="1310">
                      <a:moveTo>
                        <a:pt x="0" y="588"/>
                      </a:moveTo>
                      <a:cubicBezTo>
                        <a:pt x="3" y="588"/>
                        <a:pt x="5" y="588"/>
                        <a:pt x="8" y="588"/>
                      </a:cubicBezTo>
                      <a:cubicBezTo>
                        <a:pt x="17" y="582"/>
                        <a:pt x="20" y="555"/>
                        <a:pt x="4" y="548"/>
                      </a:cubicBezTo>
                      <a:cubicBezTo>
                        <a:pt x="10" y="539"/>
                        <a:pt x="25" y="540"/>
                        <a:pt x="28" y="528"/>
                      </a:cubicBezTo>
                      <a:cubicBezTo>
                        <a:pt x="2" y="521"/>
                        <a:pt x="28" y="505"/>
                        <a:pt x="8" y="492"/>
                      </a:cubicBezTo>
                      <a:cubicBezTo>
                        <a:pt x="18" y="494"/>
                        <a:pt x="22" y="497"/>
                        <a:pt x="28" y="488"/>
                      </a:cubicBezTo>
                      <a:cubicBezTo>
                        <a:pt x="18" y="488"/>
                        <a:pt x="22" y="473"/>
                        <a:pt x="16" y="468"/>
                      </a:cubicBezTo>
                      <a:cubicBezTo>
                        <a:pt x="39" y="462"/>
                        <a:pt x="11" y="449"/>
                        <a:pt x="28" y="432"/>
                      </a:cubicBezTo>
                      <a:cubicBezTo>
                        <a:pt x="43" y="433"/>
                        <a:pt x="64" y="428"/>
                        <a:pt x="68" y="440"/>
                      </a:cubicBezTo>
                      <a:cubicBezTo>
                        <a:pt x="65" y="428"/>
                        <a:pt x="72" y="425"/>
                        <a:pt x="72" y="416"/>
                      </a:cubicBezTo>
                      <a:cubicBezTo>
                        <a:pt x="61" y="415"/>
                        <a:pt x="64" y="430"/>
                        <a:pt x="48" y="424"/>
                      </a:cubicBezTo>
                      <a:cubicBezTo>
                        <a:pt x="32" y="412"/>
                        <a:pt x="30" y="389"/>
                        <a:pt x="40" y="368"/>
                      </a:cubicBezTo>
                      <a:cubicBezTo>
                        <a:pt x="46" y="369"/>
                        <a:pt x="57" y="385"/>
                        <a:pt x="60" y="376"/>
                      </a:cubicBezTo>
                      <a:cubicBezTo>
                        <a:pt x="44" y="375"/>
                        <a:pt x="59" y="342"/>
                        <a:pt x="44" y="340"/>
                      </a:cubicBezTo>
                      <a:cubicBezTo>
                        <a:pt x="52" y="338"/>
                        <a:pt x="55" y="330"/>
                        <a:pt x="68" y="332"/>
                      </a:cubicBezTo>
                      <a:cubicBezTo>
                        <a:pt x="66" y="313"/>
                        <a:pt x="69" y="312"/>
                        <a:pt x="60" y="304"/>
                      </a:cubicBezTo>
                      <a:cubicBezTo>
                        <a:pt x="75" y="298"/>
                        <a:pt x="87" y="301"/>
                        <a:pt x="72" y="280"/>
                      </a:cubicBezTo>
                      <a:cubicBezTo>
                        <a:pt x="84" y="277"/>
                        <a:pt x="84" y="287"/>
                        <a:pt x="96" y="284"/>
                      </a:cubicBezTo>
                      <a:cubicBezTo>
                        <a:pt x="85" y="266"/>
                        <a:pt x="113" y="274"/>
                        <a:pt x="108" y="252"/>
                      </a:cubicBezTo>
                      <a:cubicBezTo>
                        <a:pt x="97" y="248"/>
                        <a:pt x="98" y="246"/>
                        <a:pt x="92" y="244"/>
                      </a:cubicBezTo>
                      <a:cubicBezTo>
                        <a:pt x="101" y="230"/>
                        <a:pt x="101" y="222"/>
                        <a:pt x="124" y="228"/>
                      </a:cubicBezTo>
                      <a:cubicBezTo>
                        <a:pt x="119" y="215"/>
                        <a:pt x="130" y="218"/>
                        <a:pt x="132" y="212"/>
                      </a:cubicBezTo>
                      <a:cubicBezTo>
                        <a:pt x="125" y="211"/>
                        <a:pt x="119" y="209"/>
                        <a:pt x="116" y="204"/>
                      </a:cubicBezTo>
                      <a:cubicBezTo>
                        <a:pt x="128" y="196"/>
                        <a:pt x="137" y="209"/>
                        <a:pt x="148" y="200"/>
                      </a:cubicBezTo>
                      <a:cubicBezTo>
                        <a:pt x="148" y="184"/>
                        <a:pt x="127" y="212"/>
                        <a:pt x="124" y="188"/>
                      </a:cubicBezTo>
                      <a:cubicBezTo>
                        <a:pt x="136" y="174"/>
                        <a:pt x="142" y="184"/>
                        <a:pt x="144" y="168"/>
                      </a:cubicBezTo>
                      <a:cubicBezTo>
                        <a:pt x="154" y="176"/>
                        <a:pt x="169" y="157"/>
                        <a:pt x="184" y="168"/>
                      </a:cubicBezTo>
                      <a:cubicBezTo>
                        <a:pt x="184" y="161"/>
                        <a:pt x="184" y="155"/>
                        <a:pt x="184" y="148"/>
                      </a:cubicBezTo>
                      <a:cubicBezTo>
                        <a:pt x="190" y="154"/>
                        <a:pt x="200" y="151"/>
                        <a:pt x="204" y="144"/>
                      </a:cubicBezTo>
                      <a:cubicBezTo>
                        <a:pt x="197" y="144"/>
                        <a:pt x="194" y="141"/>
                        <a:pt x="192" y="136"/>
                      </a:cubicBezTo>
                      <a:cubicBezTo>
                        <a:pt x="198" y="133"/>
                        <a:pt x="217" y="125"/>
                        <a:pt x="208" y="120"/>
                      </a:cubicBezTo>
                      <a:cubicBezTo>
                        <a:pt x="204" y="131"/>
                        <a:pt x="192" y="118"/>
                        <a:pt x="196" y="108"/>
                      </a:cubicBezTo>
                      <a:cubicBezTo>
                        <a:pt x="225" y="95"/>
                        <a:pt x="247" y="113"/>
                        <a:pt x="244" y="124"/>
                      </a:cubicBezTo>
                      <a:cubicBezTo>
                        <a:pt x="263" y="122"/>
                        <a:pt x="263" y="100"/>
                        <a:pt x="276" y="92"/>
                      </a:cubicBezTo>
                      <a:cubicBezTo>
                        <a:pt x="266" y="85"/>
                        <a:pt x="258" y="104"/>
                        <a:pt x="248" y="88"/>
                      </a:cubicBezTo>
                      <a:cubicBezTo>
                        <a:pt x="241" y="96"/>
                        <a:pt x="248" y="93"/>
                        <a:pt x="248" y="104"/>
                      </a:cubicBezTo>
                      <a:cubicBezTo>
                        <a:pt x="241" y="94"/>
                        <a:pt x="226" y="93"/>
                        <a:pt x="220" y="92"/>
                      </a:cubicBezTo>
                      <a:cubicBezTo>
                        <a:pt x="228" y="73"/>
                        <a:pt x="253" y="72"/>
                        <a:pt x="276" y="68"/>
                      </a:cubicBezTo>
                      <a:cubicBezTo>
                        <a:pt x="282" y="54"/>
                        <a:pt x="262" y="66"/>
                        <a:pt x="264" y="56"/>
                      </a:cubicBezTo>
                      <a:cubicBezTo>
                        <a:pt x="288" y="36"/>
                        <a:pt x="320" y="24"/>
                        <a:pt x="340" y="0"/>
                      </a:cubicBezTo>
                      <a:cubicBezTo>
                        <a:pt x="326" y="14"/>
                        <a:pt x="359" y="5"/>
                        <a:pt x="356" y="20"/>
                      </a:cubicBezTo>
                      <a:cubicBezTo>
                        <a:pt x="328" y="38"/>
                        <a:pt x="305" y="62"/>
                        <a:pt x="276" y="80"/>
                      </a:cubicBezTo>
                      <a:cubicBezTo>
                        <a:pt x="273" y="94"/>
                        <a:pt x="292" y="85"/>
                        <a:pt x="288" y="100"/>
                      </a:cubicBezTo>
                      <a:cubicBezTo>
                        <a:pt x="267" y="116"/>
                        <a:pt x="247" y="134"/>
                        <a:pt x="224" y="148"/>
                      </a:cubicBezTo>
                      <a:cubicBezTo>
                        <a:pt x="238" y="144"/>
                        <a:pt x="231" y="161"/>
                        <a:pt x="224" y="160"/>
                      </a:cubicBezTo>
                      <a:cubicBezTo>
                        <a:pt x="211" y="154"/>
                        <a:pt x="235" y="135"/>
                        <a:pt x="216" y="136"/>
                      </a:cubicBezTo>
                      <a:cubicBezTo>
                        <a:pt x="218" y="155"/>
                        <a:pt x="189" y="162"/>
                        <a:pt x="200" y="176"/>
                      </a:cubicBezTo>
                      <a:cubicBezTo>
                        <a:pt x="194" y="166"/>
                        <a:pt x="214" y="164"/>
                        <a:pt x="212" y="172"/>
                      </a:cubicBezTo>
                      <a:cubicBezTo>
                        <a:pt x="213" y="182"/>
                        <a:pt x="206" y="185"/>
                        <a:pt x="200" y="188"/>
                      </a:cubicBezTo>
                      <a:cubicBezTo>
                        <a:pt x="191" y="178"/>
                        <a:pt x="166" y="167"/>
                        <a:pt x="152" y="180"/>
                      </a:cubicBezTo>
                      <a:cubicBezTo>
                        <a:pt x="168" y="174"/>
                        <a:pt x="188" y="186"/>
                        <a:pt x="192" y="204"/>
                      </a:cubicBezTo>
                      <a:cubicBezTo>
                        <a:pt x="180" y="206"/>
                        <a:pt x="172" y="193"/>
                        <a:pt x="168" y="208"/>
                      </a:cubicBezTo>
                      <a:cubicBezTo>
                        <a:pt x="174" y="208"/>
                        <a:pt x="182" y="207"/>
                        <a:pt x="180" y="216"/>
                      </a:cubicBezTo>
                      <a:cubicBezTo>
                        <a:pt x="176" y="237"/>
                        <a:pt x="164" y="236"/>
                        <a:pt x="148" y="228"/>
                      </a:cubicBezTo>
                      <a:cubicBezTo>
                        <a:pt x="147" y="249"/>
                        <a:pt x="177" y="239"/>
                        <a:pt x="180" y="256"/>
                      </a:cubicBezTo>
                      <a:cubicBezTo>
                        <a:pt x="164" y="245"/>
                        <a:pt x="194" y="275"/>
                        <a:pt x="160" y="268"/>
                      </a:cubicBezTo>
                      <a:cubicBezTo>
                        <a:pt x="170" y="261"/>
                        <a:pt x="163" y="261"/>
                        <a:pt x="168" y="252"/>
                      </a:cubicBezTo>
                      <a:cubicBezTo>
                        <a:pt x="153" y="255"/>
                        <a:pt x="147" y="268"/>
                        <a:pt x="140" y="280"/>
                      </a:cubicBezTo>
                      <a:cubicBezTo>
                        <a:pt x="141" y="289"/>
                        <a:pt x="158" y="284"/>
                        <a:pt x="156" y="296"/>
                      </a:cubicBezTo>
                      <a:cubicBezTo>
                        <a:pt x="142" y="286"/>
                        <a:pt x="129" y="297"/>
                        <a:pt x="120" y="280"/>
                      </a:cubicBezTo>
                      <a:cubicBezTo>
                        <a:pt x="107" y="293"/>
                        <a:pt x="135" y="288"/>
                        <a:pt x="132" y="304"/>
                      </a:cubicBezTo>
                      <a:cubicBezTo>
                        <a:pt x="116" y="332"/>
                        <a:pt x="109" y="343"/>
                        <a:pt x="108" y="376"/>
                      </a:cubicBezTo>
                      <a:cubicBezTo>
                        <a:pt x="110" y="362"/>
                        <a:pt x="85" y="379"/>
                        <a:pt x="76" y="368"/>
                      </a:cubicBezTo>
                      <a:cubicBezTo>
                        <a:pt x="77" y="376"/>
                        <a:pt x="71" y="377"/>
                        <a:pt x="72" y="384"/>
                      </a:cubicBezTo>
                      <a:cubicBezTo>
                        <a:pt x="75" y="385"/>
                        <a:pt x="80" y="384"/>
                        <a:pt x="80" y="388"/>
                      </a:cubicBezTo>
                      <a:cubicBezTo>
                        <a:pt x="93" y="388"/>
                        <a:pt x="80" y="375"/>
                        <a:pt x="100" y="376"/>
                      </a:cubicBezTo>
                      <a:cubicBezTo>
                        <a:pt x="99" y="391"/>
                        <a:pt x="123" y="380"/>
                        <a:pt x="116" y="400"/>
                      </a:cubicBezTo>
                      <a:cubicBezTo>
                        <a:pt x="108" y="400"/>
                        <a:pt x="111" y="389"/>
                        <a:pt x="100" y="392"/>
                      </a:cubicBezTo>
                      <a:cubicBezTo>
                        <a:pt x="93" y="399"/>
                        <a:pt x="102" y="404"/>
                        <a:pt x="104" y="412"/>
                      </a:cubicBezTo>
                      <a:cubicBezTo>
                        <a:pt x="94" y="417"/>
                        <a:pt x="85" y="422"/>
                        <a:pt x="76" y="428"/>
                      </a:cubicBezTo>
                      <a:cubicBezTo>
                        <a:pt x="95" y="424"/>
                        <a:pt x="85" y="440"/>
                        <a:pt x="84" y="448"/>
                      </a:cubicBezTo>
                      <a:cubicBezTo>
                        <a:pt x="89" y="458"/>
                        <a:pt x="99" y="444"/>
                        <a:pt x="100" y="452"/>
                      </a:cubicBezTo>
                      <a:cubicBezTo>
                        <a:pt x="97" y="465"/>
                        <a:pt x="97" y="460"/>
                        <a:pt x="104" y="468"/>
                      </a:cubicBezTo>
                      <a:cubicBezTo>
                        <a:pt x="85" y="474"/>
                        <a:pt x="97" y="486"/>
                        <a:pt x="92" y="504"/>
                      </a:cubicBezTo>
                      <a:cubicBezTo>
                        <a:pt x="105" y="503"/>
                        <a:pt x="112" y="490"/>
                        <a:pt x="120" y="504"/>
                      </a:cubicBezTo>
                      <a:cubicBezTo>
                        <a:pt x="115" y="504"/>
                        <a:pt x="111" y="505"/>
                        <a:pt x="112" y="512"/>
                      </a:cubicBezTo>
                      <a:cubicBezTo>
                        <a:pt x="137" y="508"/>
                        <a:pt x="106" y="524"/>
                        <a:pt x="128" y="528"/>
                      </a:cubicBezTo>
                      <a:cubicBezTo>
                        <a:pt x="119" y="536"/>
                        <a:pt x="109" y="546"/>
                        <a:pt x="108" y="552"/>
                      </a:cubicBezTo>
                      <a:cubicBezTo>
                        <a:pt x="101" y="551"/>
                        <a:pt x="106" y="538"/>
                        <a:pt x="100" y="536"/>
                      </a:cubicBezTo>
                      <a:cubicBezTo>
                        <a:pt x="78" y="553"/>
                        <a:pt x="40" y="535"/>
                        <a:pt x="32" y="560"/>
                      </a:cubicBezTo>
                      <a:cubicBezTo>
                        <a:pt x="55" y="561"/>
                        <a:pt x="36" y="584"/>
                        <a:pt x="36" y="596"/>
                      </a:cubicBezTo>
                      <a:cubicBezTo>
                        <a:pt x="43" y="603"/>
                        <a:pt x="52" y="590"/>
                        <a:pt x="52" y="608"/>
                      </a:cubicBezTo>
                      <a:cubicBezTo>
                        <a:pt x="46" y="609"/>
                        <a:pt x="37" y="607"/>
                        <a:pt x="36" y="612"/>
                      </a:cubicBezTo>
                      <a:cubicBezTo>
                        <a:pt x="44" y="620"/>
                        <a:pt x="43" y="610"/>
                        <a:pt x="56" y="612"/>
                      </a:cubicBezTo>
                      <a:cubicBezTo>
                        <a:pt x="54" y="591"/>
                        <a:pt x="62" y="581"/>
                        <a:pt x="76" y="576"/>
                      </a:cubicBezTo>
                      <a:cubicBezTo>
                        <a:pt x="61" y="592"/>
                        <a:pt x="92" y="583"/>
                        <a:pt x="88" y="600"/>
                      </a:cubicBezTo>
                      <a:cubicBezTo>
                        <a:pt x="77" y="605"/>
                        <a:pt x="78" y="581"/>
                        <a:pt x="76" y="600"/>
                      </a:cubicBezTo>
                      <a:cubicBezTo>
                        <a:pt x="63" y="613"/>
                        <a:pt x="86" y="603"/>
                        <a:pt x="88" y="612"/>
                      </a:cubicBezTo>
                      <a:cubicBezTo>
                        <a:pt x="65" y="610"/>
                        <a:pt x="83" y="624"/>
                        <a:pt x="84" y="632"/>
                      </a:cubicBezTo>
                      <a:cubicBezTo>
                        <a:pt x="79" y="633"/>
                        <a:pt x="73" y="631"/>
                        <a:pt x="72" y="636"/>
                      </a:cubicBezTo>
                      <a:cubicBezTo>
                        <a:pt x="83" y="650"/>
                        <a:pt x="89" y="696"/>
                        <a:pt x="80" y="712"/>
                      </a:cubicBezTo>
                      <a:cubicBezTo>
                        <a:pt x="94" y="707"/>
                        <a:pt x="101" y="728"/>
                        <a:pt x="92" y="732"/>
                      </a:cubicBezTo>
                      <a:cubicBezTo>
                        <a:pt x="85" y="717"/>
                        <a:pt x="68" y="724"/>
                        <a:pt x="48" y="708"/>
                      </a:cubicBezTo>
                      <a:cubicBezTo>
                        <a:pt x="44" y="719"/>
                        <a:pt x="51" y="731"/>
                        <a:pt x="60" y="740"/>
                      </a:cubicBezTo>
                      <a:cubicBezTo>
                        <a:pt x="56" y="726"/>
                        <a:pt x="77" y="736"/>
                        <a:pt x="80" y="728"/>
                      </a:cubicBezTo>
                      <a:cubicBezTo>
                        <a:pt x="87" y="753"/>
                        <a:pt x="122" y="730"/>
                        <a:pt x="136" y="744"/>
                      </a:cubicBezTo>
                      <a:cubicBezTo>
                        <a:pt x="116" y="751"/>
                        <a:pt x="113" y="750"/>
                        <a:pt x="104" y="764"/>
                      </a:cubicBezTo>
                      <a:cubicBezTo>
                        <a:pt x="96" y="765"/>
                        <a:pt x="114" y="742"/>
                        <a:pt x="92" y="748"/>
                      </a:cubicBezTo>
                      <a:cubicBezTo>
                        <a:pt x="74" y="760"/>
                        <a:pt x="104" y="774"/>
                        <a:pt x="84" y="784"/>
                      </a:cubicBezTo>
                      <a:cubicBezTo>
                        <a:pt x="90" y="788"/>
                        <a:pt x="100" y="788"/>
                        <a:pt x="92" y="796"/>
                      </a:cubicBezTo>
                      <a:cubicBezTo>
                        <a:pt x="104" y="799"/>
                        <a:pt x="107" y="792"/>
                        <a:pt x="116" y="792"/>
                      </a:cubicBezTo>
                      <a:cubicBezTo>
                        <a:pt x="113" y="803"/>
                        <a:pt x="122" y="802"/>
                        <a:pt x="120" y="812"/>
                      </a:cubicBezTo>
                      <a:cubicBezTo>
                        <a:pt x="115" y="807"/>
                        <a:pt x="100" y="806"/>
                        <a:pt x="100" y="816"/>
                      </a:cubicBezTo>
                      <a:cubicBezTo>
                        <a:pt x="121" y="828"/>
                        <a:pt x="111" y="855"/>
                        <a:pt x="144" y="860"/>
                      </a:cubicBezTo>
                      <a:cubicBezTo>
                        <a:pt x="125" y="862"/>
                        <a:pt x="132" y="908"/>
                        <a:pt x="152" y="908"/>
                      </a:cubicBezTo>
                      <a:cubicBezTo>
                        <a:pt x="152" y="898"/>
                        <a:pt x="153" y="887"/>
                        <a:pt x="164" y="888"/>
                      </a:cubicBezTo>
                      <a:cubicBezTo>
                        <a:pt x="159" y="901"/>
                        <a:pt x="170" y="898"/>
                        <a:pt x="172" y="904"/>
                      </a:cubicBezTo>
                      <a:cubicBezTo>
                        <a:pt x="167" y="910"/>
                        <a:pt x="155" y="909"/>
                        <a:pt x="156" y="920"/>
                      </a:cubicBezTo>
                      <a:cubicBezTo>
                        <a:pt x="162" y="926"/>
                        <a:pt x="163" y="937"/>
                        <a:pt x="172" y="940"/>
                      </a:cubicBezTo>
                      <a:cubicBezTo>
                        <a:pt x="184" y="934"/>
                        <a:pt x="161" y="919"/>
                        <a:pt x="180" y="920"/>
                      </a:cubicBezTo>
                      <a:cubicBezTo>
                        <a:pt x="185" y="926"/>
                        <a:pt x="188" y="944"/>
                        <a:pt x="200" y="932"/>
                      </a:cubicBezTo>
                      <a:cubicBezTo>
                        <a:pt x="187" y="918"/>
                        <a:pt x="181" y="892"/>
                        <a:pt x="164" y="876"/>
                      </a:cubicBezTo>
                      <a:cubicBezTo>
                        <a:pt x="169" y="872"/>
                        <a:pt x="179" y="872"/>
                        <a:pt x="180" y="864"/>
                      </a:cubicBezTo>
                      <a:cubicBezTo>
                        <a:pt x="164" y="863"/>
                        <a:pt x="149" y="860"/>
                        <a:pt x="148" y="844"/>
                      </a:cubicBezTo>
                      <a:cubicBezTo>
                        <a:pt x="138" y="839"/>
                        <a:pt x="138" y="863"/>
                        <a:pt x="132" y="848"/>
                      </a:cubicBezTo>
                      <a:cubicBezTo>
                        <a:pt x="119" y="834"/>
                        <a:pt x="147" y="840"/>
                        <a:pt x="148" y="828"/>
                      </a:cubicBezTo>
                      <a:cubicBezTo>
                        <a:pt x="130" y="826"/>
                        <a:pt x="154" y="807"/>
                        <a:pt x="156" y="800"/>
                      </a:cubicBezTo>
                      <a:cubicBezTo>
                        <a:pt x="160" y="807"/>
                        <a:pt x="167" y="810"/>
                        <a:pt x="164" y="824"/>
                      </a:cubicBezTo>
                      <a:cubicBezTo>
                        <a:pt x="158" y="824"/>
                        <a:pt x="150" y="823"/>
                        <a:pt x="152" y="832"/>
                      </a:cubicBezTo>
                      <a:cubicBezTo>
                        <a:pt x="159" y="834"/>
                        <a:pt x="169" y="820"/>
                        <a:pt x="172" y="832"/>
                      </a:cubicBezTo>
                      <a:cubicBezTo>
                        <a:pt x="172" y="836"/>
                        <a:pt x="155" y="840"/>
                        <a:pt x="168" y="844"/>
                      </a:cubicBezTo>
                      <a:cubicBezTo>
                        <a:pt x="190" y="840"/>
                        <a:pt x="181" y="873"/>
                        <a:pt x="180" y="888"/>
                      </a:cubicBezTo>
                      <a:cubicBezTo>
                        <a:pt x="190" y="890"/>
                        <a:pt x="189" y="881"/>
                        <a:pt x="200" y="884"/>
                      </a:cubicBezTo>
                      <a:cubicBezTo>
                        <a:pt x="196" y="894"/>
                        <a:pt x="217" y="898"/>
                        <a:pt x="204" y="904"/>
                      </a:cubicBezTo>
                      <a:cubicBezTo>
                        <a:pt x="196" y="902"/>
                        <a:pt x="211" y="893"/>
                        <a:pt x="192" y="896"/>
                      </a:cubicBezTo>
                      <a:cubicBezTo>
                        <a:pt x="229" y="923"/>
                        <a:pt x="251" y="947"/>
                        <a:pt x="240" y="980"/>
                      </a:cubicBezTo>
                      <a:cubicBezTo>
                        <a:pt x="234" y="978"/>
                        <a:pt x="230" y="974"/>
                        <a:pt x="224" y="972"/>
                      </a:cubicBezTo>
                      <a:cubicBezTo>
                        <a:pt x="222" y="979"/>
                        <a:pt x="230" y="982"/>
                        <a:pt x="224" y="984"/>
                      </a:cubicBezTo>
                      <a:cubicBezTo>
                        <a:pt x="211" y="982"/>
                        <a:pt x="204" y="946"/>
                        <a:pt x="192" y="968"/>
                      </a:cubicBezTo>
                      <a:cubicBezTo>
                        <a:pt x="219" y="971"/>
                        <a:pt x="210" y="982"/>
                        <a:pt x="212" y="996"/>
                      </a:cubicBezTo>
                      <a:cubicBezTo>
                        <a:pt x="236" y="1005"/>
                        <a:pt x="240" y="984"/>
                        <a:pt x="256" y="992"/>
                      </a:cubicBezTo>
                      <a:cubicBezTo>
                        <a:pt x="244" y="996"/>
                        <a:pt x="241" y="1009"/>
                        <a:pt x="232" y="1016"/>
                      </a:cubicBezTo>
                      <a:cubicBezTo>
                        <a:pt x="247" y="1012"/>
                        <a:pt x="235" y="1034"/>
                        <a:pt x="248" y="1032"/>
                      </a:cubicBezTo>
                      <a:cubicBezTo>
                        <a:pt x="244" y="1019"/>
                        <a:pt x="245" y="1021"/>
                        <a:pt x="256" y="1016"/>
                      </a:cubicBezTo>
                      <a:cubicBezTo>
                        <a:pt x="261" y="1029"/>
                        <a:pt x="254" y="1034"/>
                        <a:pt x="260" y="1048"/>
                      </a:cubicBezTo>
                      <a:cubicBezTo>
                        <a:pt x="290" y="1040"/>
                        <a:pt x="299" y="1080"/>
                        <a:pt x="304" y="1084"/>
                      </a:cubicBezTo>
                      <a:cubicBezTo>
                        <a:pt x="323" y="1099"/>
                        <a:pt x="349" y="1098"/>
                        <a:pt x="364" y="1124"/>
                      </a:cubicBezTo>
                      <a:cubicBezTo>
                        <a:pt x="343" y="1096"/>
                        <a:pt x="325" y="1071"/>
                        <a:pt x="300" y="1064"/>
                      </a:cubicBezTo>
                      <a:cubicBezTo>
                        <a:pt x="310" y="1062"/>
                        <a:pt x="315" y="1034"/>
                        <a:pt x="304" y="1044"/>
                      </a:cubicBezTo>
                      <a:cubicBezTo>
                        <a:pt x="314" y="1052"/>
                        <a:pt x="291" y="1047"/>
                        <a:pt x="292" y="1040"/>
                      </a:cubicBezTo>
                      <a:cubicBezTo>
                        <a:pt x="288" y="1047"/>
                        <a:pt x="304" y="1053"/>
                        <a:pt x="292" y="1056"/>
                      </a:cubicBezTo>
                      <a:cubicBezTo>
                        <a:pt x="284" y="1037"/>
                        <a:pt x="258" y="1040"/>
                        <a:pt x="264" y="1020"/>
                      </a:cubicBezTo>
                      <a:cubicBezTo>
                        <a:pt x="270" y="1018"/>
                        <a:pt x="274" y="1036"/>
                        <a:pt x="276" y="1024"/>
                      </a:cubicBezTo>
                      <a:cubicBezTo>
                        <a:pt x="271" y="1015"/>
                        <a:pt x="254" y="1016"/>
                        <a:pt x="256" y="1000"/>
                      </a:cubicBezTo>
                      <a:cubicBezTo>
                        <a:pt x="259" y="994"/>
                        <a:pt x="262" y="987"/>
                        <a:pt x="272" y="988"/>
                      </a:cubicBezTo>
                      <a:cubicBezTo>
                        <a:pt x="274" y="1011"/>
                        <a:pt x="320" y="1044"/>
                        <a:pt x="320" y="1020"/>
                      </a:cubicBezTo>
                      <a:cubicBezTo>
                        <a:pt x="324" y="1025"/>
                        <a:pt x="327" y="1032"/>
                        <a:pt x="332" y="1036"/>
                      </a:cubicBezTo>
                      <a:cubicBezTo>
                        <a:pt x="334" y="1029"/>
                        <a:pt x="326" y="1026"/>
                        <a:pt x="332" y="1024"/>
                      </a:cubicBezTo>
                      <a:cubicBezTo>
                        <a:pt x="347" y="1039"/>
                        <a:pt x="356" y="1050"/>
                        <a:pt x="368" y="1060"/>
                      </a:cubicBezTo>
                      <a:cubicBezTo>
                        <a:pt x="357" y="1071"/>
                        <a:pt x="367" y="1084"/>
                        <a:pt x="360" y="1096"/>
                      </a:cubicBezTo>
                      <a:cubicBezTo>
                        <a:pt x="369" y="1088"/>
                        <a:pt x="371" y="1077"/>
                        <a:pt x="372" y="1072"/>
                      </a:cubicBezTo>
                      <a:cubicBezTo>
                        <a:pt x="395" y="1072"/>
                        <a:pt x="389" y="1088"/>
                        <a:pt x="416" y="1096"/>
                      </a:cubicBezTo>
                      <a:cubicBezTo>
                        <a:pt x="419" y="1115"/>
                        <a:pt x="410" y="1100"/>
                        <a:pt x="408" y="1108"/>
                      </a:cubicBezTo>
                      <a:cubicBezTo>
                        <a:pt x="444" y="1110"/>
                        <a:pt x="463" y="1131"/>
                        <a:pt x="500" y="1132"/>
                      </a:cubicBezTo>
                      <a:cubicBezTo>
                        <a:pt x="493" y="1139"/>
                        <a:pt x="506" y="1146"/>
                        <a:pt x="512" y="1152"/>
                      </a:cubicBezTo>
                      <a:cubicBezTo>
                        <a:pt x="509" y="1146"/>
                        <a:pt x="531" y="1146"/>
                        <a:pt x="528" y="1152"/>
                      </a:cubicBezTo>
                      <a:cubicBezTo>
                        <a:pt x="523" y="1153"/>
                        <a:pt x="517" y="1151"/>
                        <a:pt x="516" y="1156"/>
                      </a:cubicBezTo>
                      <a:cubicBezTo>
                        <a:pt x="540" y="1165"/>
                        <a:pt x="551" y="1144"/>
                        <a:pt x="568" y="1164"/>
                      </a:cubicBezTo>
                      <a:cubicBezTo>
                        <a:pt x="563" y="1165"/>
                        <a:pt x="557" y="1163"/>
                        <a:pt x="556" y="1168"/>
                      </a:cubicBezTo>
                      <a:cubicBezTo>
                        <a:pt x="581" y="1176"/>
                        <a:pt x="617" y="1174"/>
                        <a:pt x="632" y="1192"/>
                      </a:cubicBezTo>
                      <a:cubicBezTo>
                        <a:pt x="620" y="1201"/>
                        <a:pt x="632" y="1213"/>
                        <a:pt x="624" y="1228"/>
                      </a:cubicBezTo>
                      <a:cubicBezTo>
                        <a:pt x="667" y="1225"/>
                        <a:pt x="705" y="1217"/>
                        <a:pt x="752" y="1236"/>
                      </a:cubicBezTo>
                      <a:cubicBezTo>
                        <a:pt x="763" y="1239"/>
                        <a:pt x="749" y="1217"/>
                        <a:pt x="760" y="1220"/>
                      </a:cubicBezTo>
                      <a:cubicBezTo>
                        <a:pt x="780" y="1254"/>
                        <a:pt x="810" y="1209"/>
                        <a:pt x="840" y="1224"/>
                      </a:cubicBezTo>
                      <a:cubicBezTo>
                        <a:pt x="846" y="1210"/>
                        <a:pt x="826" y="1222"/>
                        <a:pt x="828" y="1212"/>
                      </a:cubicBezTo>
                      <a:cubicBezTo>
                        <a:pt x="835" y="1204"/>
                        <a:pt x="844" y="1209"/>
                        <a:pt x="848" y="1216"/>
                      </a:cubicBezTo>
                      <a:cubicBezTo>
                        <a:pt x="854" y="1214"/>
                        <a:pt x="849" y="1201"/>
                        <a:pt x="856" y="1200"/>
                      </a:cubicBezTo>
                      <a:cubicBezTo>
                        <a:pt x="858" y="1206"/>
                        <a:pt x="861" y="1207"/>
                        <a:pt x="856" y="1212"/>
                      </a:cubicBezTo>
                      <a:cubicBezTo>
                        <a:pt x="913" y="1208"/>
                        <a:pt x="953" y="1181"/>
                        <a:pt x="996" y="1164"/>
                      </a:cubicBezTo>
                      <a:cubicBezTo>
                        <a:pt x="1002" y="1173"/>
                        <a:pt x="1009" y="1180"/>
                        <a:pt x="1020" y="1184"/>
                      </a:cubicBezTo>
                      <a:cubicBezTo>
                        <a:pt x="1056" y="1180"/>
                        <a:pt x="1066" y="1150"/>
                        <a:pt x="1104" y="1148"/>
                      </a:cubicBezTo>
                      <a:cubicBezTo>
                        <a:pt x="1099" y="1181"/>
                        <a:pt x="1066" y="1187"/>
                        <a:pt x="1040" y="1200"/>
                      </a:cubicBezTo>
                      <a:cubicBezTo>
                        <a:pt x="1030" y="1219"/>
                        <a:pt x="980" y="1233"/>
                        <a:pt x="948" y="1244"/>
                      </a:cubicBezTo>
                      <a:cubicBezTo>
                        <a:pt x="943" y="1254"/>
                        <a:pt x="967" y="1254"/>
                        <a:pt x="952" y="1260"/>
                      </a:cubicBezTo>
                      <a:cubicBezTo>
                        <a:pt x="902" y="1248"/>
                        <a:pt x="827" y="1304"/>
                        <a:pt x="768" y="1276"/>
                      </a:cubicBezTo>
                      <a:cubicBezTo>
                        <a:pt x="765" y="1304"/>
                        <a:pt x="737" y="1283"/>
                        <a:pt x="712" y="1288"/>
                      </a:cubicBezTo>
                      <a:cubicBezTo>
                        <a:pt x="709" y="1310"/>
                        <a:pt x="688" y="1293"/>
                        <a:pt x="680" y="1304"/>
                      </a:cubicBezTo>
                      <a:cubicBezTo>
                        <a:pt x="680" y="1298"/>
                        <a:pt x="682" y="1295"/>
                        <a:pt x="684" y="1292"/>
                      </a:cubicBezTo>
                      <a:cubicBezTo>
                        <a:pt x="667" y="1297"/>
                        <a:pt x="643" y="1287"/>
                        <a:pt x="652" y="1304"/>
                      </a:cubicBezTo>
                      <a:cubicBezTo>
                        <a:pt x="630" y="1286"/>
                        <a:pt x="618" y="1305"/>
                        <a:pt x="592" y="1296"/>
                      </a:cubicBezTo>
                      <a:cubicBezTo>
                        <a:pt x="599" y="1292"/>
                        <a:pt x="612" y="1295"/>
                        <a:pt x="616" y="1288"/>
                      </a:cubicBezTo>
                      <a:cubicBezTo>
                        <a:pt x="597" y="1291"/>
                        <a:pt x="589" y="1283"/>
                        <a:pt x="576" y="1280"/>
                      </a:cubicBezTo>
                      <a:cubicBezTo>
                        <a:pt x="568" y="1281"/>
                        <a:pt x="575" y="1298"/>
                        <a:pt x="564" y="1296"/>
                      </a:cubicBezTo>
                      <a:cubicBezTo>
                        <a:pt x="561" y="1281"/>
                        <a:pt x="550" y="1296"/>
                        <a:pt x="544" y="1288"/>
                      </a:cubicBezTo>
                      <a:cubicBezTo>
                        <a:pt x="544" y="1282"/>
                        <a:pt x="554" y="1285"/>
                        <a:pt x="552" y="1276"/>
                      </a:cubicBezTo>
                      <a:cubicBezTo>
                        <a:pt x="543" y="1275"/>
                        <a:pt x="545" y="1262"/>
                        <a:pt x="532" y="1264"/>
                      </a:cubicBezTo>
                      <a:cubicBezTo>
                        <a:pt x="517" y="1265"/>
                        <a:pt x="513" y="1277"/>
                        <a:pt x="500" y="1280"/>
                      </a:cubicBezTo>
                      <a:cubicBezTo>
                        <a:pt x="495" y="1274"/>
                        <a:pt x="483" y="1275"/>
                        <a:pt x="484" y="1264"/>
                      </a:cubicBezTo>
                      <a:cubicBezTo>
                        <a:pt x="491" y="1271"/>
                        <a:pt x="502" y="1275"/>
                        <a:pt x="508" y="1264"/>
                      </a:cubicBezTo>
                      <a:cubicBezTo>
                        <a:pt x="478" y="1272"/>
                        <a:pt x="477" y="1229"/>
                        <a:pt x="448" y="1248"/>
                      </a:cubicBezTo>
                      <a:cubicBezTo>
                        <a:pt x="461" y="1246"/>
                        <a:pt x="466" y="1251"/>
                        <a:pt x="464" y="1264"/>
                      </a:cubicBezTo>
                      <a:cubicBezTo>
                        <a:pt x="415" y="1251"/>
                        <a:pt x="368" y="1235"/>
                        <a:pt x="336" y="1204"/>
                      </a:cubicBezTo>
                      <a:cubicBezTo>
                        <a:pt x="351" y="1193"/>
                        <a:pt x="338" y="1180"/>
                        <a:pt x="324" y="1176"/>
                      </a:cubicBezTo>
                      <a:cubicBezTo>
                        <a:pt x="318" y="1179"/>
                        <a:pt x="325" y="1196"/>
                        <a:pt x="312" y="1192"/>
                      </a:cubicBezTo>
                      <a:cubicBezTo>
                        <a:pt x="283" y="1176"/>
                        <a:pt x="253" y="1161"/>
                        <a:pt x="248" y="1120"/>
                      </a:cubicBezTo>
                      <a:cubicBezTo>
                        <a:pt x="235" y="1126"/>
                        <a:pt x="224" y="1120"/>
                        <a:pt x="216" y="1112"/>
                      </a:cubicBezTo>
                      <a:cubicBezTo>
                        <a:pt x="216" y="1106"/>
                        <a:pt x="240" y="1094"/>
                        <a:pt x="220" y="1092"/>
                      </a:cubicBezTo>
                      <a:cubicBezTo>
                        <a:pt x="214" y="1097"/>
                        <a:pt x="216" y="1109"/>
                        <a:pt x="200" y="1104"/>
                      </a:cubicBezTo>
                      <a:cubicBezTo>
                        <a:pt x="197" y="1091"/>
                        <a:pt x="206" y="1092"/>
                        <a:pt x="208" y="1084"/>
                      </a:cubicBezTo>
                      <a:cubicBezTo>
                        <a:pt x="199" y="1086"/>
                        <a:pt x="186" y="1093"/>
                        <a:pt x="184" y="1080"/>
                      </a:cubicBezTo>
                      <a:cubicBezTo>
                        <a:pt x="202" y="1077"/>
                        <a:pt x="170" y="1024"/>
                        <a:pt x="164" y="1044"/>
                      </a:cubicBezTo>
                      <a:cubicBezTo>
                        <a:pt x="170" y="1045"/>
                        <a:pt x="178" y="1060"/>
                        <a:pt x="176" y="1064"/>
                      </a:cubicBezTo>
                      <a:cubicBezTo>
                        <a:pt x="158" y="1061"/>
                        <a:pt x="170" y="1046"/>
                        <a:pt x="152" y="1040"/>
                      </a:cubicBezTo>
                      <a:cubicBezTo>
                        <a:pt x="155" y="1031"/>
                        <a:pt x="167" y="1031"/>
                        <a:pt x="168" y="1020"/>
                      </a:cubicBezTo>
                      <a:cubicBezTo>
                        <a:pt x="149" y="1025"/>
                        <a:pt x="150" y="1008"/>
                        <a:pt x="144" y="1000"/>
                      </a:cubicBezTo>
                      <a:cubicBezTo>
                        <a:pt x="132" y="991"/>
                        <a:pt x="129" y="1008"/>
                        <a:pt x="124" y="1000"/>
                      </a:cubicBezTo>
                      <a:cubicBezTo>
                        <a:pt x="136" y="971"/>
                        <a:pt x="104" y="954"/>
                        <a:pt x="104" y="924"/>
                      </a:cubicBezTo>
                      <a:cubicBezTo>
                        <a:pt x="111" y="922"/>
                        <a:pt x="121" y="936"/>
                        <a:pt x="124" y="924"/>
                      </a:cubicBezTo>
                      <a:cubicBezTo>
                        <a:pt x="113" y="916"/>
                        <a:pt x="133" y="920"/>
                        <a:pt x="132" y="916"/>
                      </a:cubicBezTo>
                      <a:cubicBezTo>
                        <a:pt x="120" y="906"/>
                        <a:pt x="113" y="927"/>
                        <a:pt x="92" y="920"/>
                      </a:cubicBezTo>
                      <a:cubicBezTo>
                        <a:pt x="86" y="888"/>
                        <a:pt x="52" y="868"/>
                        <a:pt x="68" y="836"/>
                      </a:cubicBezTo>
                      <a:cubicBezTo>
                        <a:pt x="47" y="830"/>
                        <a:pt x="33" y="772"/>
                        <a:pt x="44" y="748"/>
                      </a:cubicBezTo>
                      <a:cubicBezTo>
                        <a:pt x="42" y="753"/>
                        <a:pt x="39" y="756"/>
                        <a:pt x="32" y="756"/>
                      </a:cubicBezTo>
                      <a:cubicBezTo>
                        <a:pt x="27" y="751"/>
                        <a:pt x="24" y="724"/>
                        <a:pt x="32" y="720"/>
                      </a:cubicBezTo>
                      <a:cubicBezTo>
                        <a:pt x="38" y="718"/>
                        <a:pt x="42" y="736"/>
                        <a:pt x="44" y="724"/>
                      </a:cubicBezTo>
                      <a:cubicBezTo>
                        <a:pt x="21" y="715"/>
                        <a:pt x="24" y="687"/>
                        <a:pt x="20" y="668"/>
                      </a:cubicBezTo>
                      <a:cubicBezTo>
                        <a:pt x="44" y="659"/>
                        <a:pt x="53" y="680"/>
                        <a:pt x="68" y="660"/>
                      </a:cubicBezTo>
                      <a:cubicBezTo>
                        <a:pt x="46" y="655"/>
                        <a:pt x="33" y="664"/>
                        <a:pt x="16" y="652"/>
                      </a:cubicBezTo>
                      <a:cubicBezTo>
                        <a:pt x="16" y="643"/>
                        <a:pt x="16" y="633"/>
                        <a:pt x="16" y="624"/>
                      </a:cubicBezTo>
                      <a:cubicBezTo>
                        <a:pt x="23" y="623"/>
                        <a:pt x="29" y="621"/>
                        <a:pt x="32" y="616"/>
                      </a:cubicBezTo>
                      <a:cubicBezTo>
                        <a:pt x="4" y="626"/>
                        <a:pt x="27" y="584"/>
                        <a:pt x="0" y="592"/>
                      </a:cubicBezTo>
                      <a:cubicBezTo>
                        <a:pt x="0" y="591"/>
                        <a:pt x="0" y="589"/>
                        <a:pt x="0" y="588"/>
                      </a:cubicBezTo>
                      <a:close/>
                      <a:moveTo>
                        <a:pt x="52" y="456"/>
                      </a:moveTo>
                      <a:cubicBezTo>
                        <a:pt x="54" y="462"/>
                        <a:pt x="47" y="477"/>
                        <a:pt x="56" y="476"/>
                      </a:cubicBezTo>
                      <a:cubicBezTo>
                        <a:pt x="54" y="465"/>
                        <a:pt x="78" y="479"/>
                        <a:pt x="76" y="468"/>
                      </a:cubicBezTo>
                      <a:cubicBezTo>
                        <a:pt x="68" y="467"/>
                        <a:pt x="78" y="461"/>
                        <a:pt x="72" y="460"/>
                      </a:cubicBezTo>
                      <a:cubicBezTo>
                        <a:pt x="72" y="468"/>
                        <a:pt x="57" y="457"/>
                        <a:pt x="52" y="456"/>
                      </a:cubicBezTo>
                      <a:close/>
                      <a:moveTo>
                        <a:pt x="88" y="516"/>
                      </a:moveTo>
                      <a:cubicBezTo>
                        <a:pt x="98" y="517"/>
                        <a:pt x="89" y="530"/>
                        <a:pt x="88" y="532"/>
                      </a:cubicBezTo>
                      <a:cubicBezTo>
                        <a:pt x="104" y="533"/>
                        <a:pt x="98" y="514"/>
                        <a:pt x="96" y="508"/>
                      </a:cubicBezTo>
                      <a:cubicBezTo>
                        <a:pt x="96" y="513"/>
                        <a:pt x="89" y="512"/>
                        <a:pt x="88" y="516"/>
                      </a:cubicBezTo>
                      <a:close/>
                      <a:moveTo>
                        <a:pt x="84" y="536"/>
                      </a:moveTo>
                      <a:cubicBezTo>
                        <a:pt x="82" y="529"/>
                        <a:pt x="89" y="512"/>
                        <a:pt x="80" y="512"/>
                      </a:cubicBezTo>
                      <a:cubicBezTo>
                        <a:pt x="77" y="521"/>
                        <a:pt x="65" y="537"/>
                        <a:pt x="84" y="536"/>
                      </a:cubicBezTo>
                      <a:close/>
                      <a:moveTo>
                        <a:pt x="64" y="640"/>
                      </a:moveTo>
                      <a:cubicBezTo>
                        <a:pt x="56" y="638"/>
                        <a:pt x="53" y="630"/>
                        <a:pt x="40" y="632"/>
                      </a:cubicBezTo>
                      <a:cubicBezTo>
                        <a:pt x="42" y="639"/>
                        <a:pt x="42" y="649"/>
                        <a:pt x="48" y="652"/>
                      </a:cubicBezTo>
                      <a:cubicBezTo>
                        <a:pt x="48" y="636"/>
                        <a:pt x="72" y="647"/>
                        <a:pt x="64" y="640"/>
                      </a:cubicBezTo>
                      <a:close/>
                      <a:moveTo>
                        <a:pt x="40" y="684"/>
                      </a:moveTo>
                      <a:cubicBezTo>
                        <a:pt x="41" y="695"/>
                        <a:pt x="53" y="695"/>
                        <a:pt x="56" y="704"/>
                      </a:cubicBezTo>
                      <a:cubicBezTo>
                        <a:pt x="55" y="693"/>
                        <a:pt x="82" y="709"/>
                        <a:pt x="76" y="692"/>
                      </a:cubicBezTo>
                      <a:cubicBezTo>
                        <a:pt x="45" y="696"/>
                        <a:pt x="65" y="682"/>
                        <a:pt x="64" y="680"/>
                      </a:cubicBezTo>
                      <a:cubicBezTo>
                        <a:pt x="52" y="686"/>
                        <a:pt x="50" y="677"/>
                        <a:pt x="40" y="684"/>
                      </a:cubicBezTo>
                      <a:close/>
                      <a:moveTo>
                        <a:pt x="68" y="780"/>
                      </a:moveTo>
                      <a:cubicBezTo>
                        <a:pt x="74" y="780"/>
                        <a:pt x="77" y="778"/>
                        <a:pt x="80" y="776"/>
                      </a:cubicBezTo>
                      <a:cubicBezTo>
                        <a:pt x="80" y="773"/>
                        <a:pt x="80" y="771"/>
                        <a:pt x="80" y="768"/>
                      </a:cubicBezTo>
                      <a:cubicBezTo>
                        <a:pt x="73" y="772"/>
                        <a:pt x="67" y="756"/>
                        <a:pt x="64" y="768"/>
                      </a:cubicBezTo>
                      <a:cubicBezTo>
                        <a:pt x="69" y="769"/>
                        <a:pt x="68" y="774"/>
                        <a:pt x="68" y="780"/>
                      </a:cubicBezTo>
                      <a:close/>
                      <a:moveTo>
                        <a:pt x="92" y="844"/>
                      </a:moveTo>
                      <a:cubicBezTo>
                        <a:pt x="99" y="836"/>
                        <a:pt x="92" y="834"/>
                        <a:pt x="92" y="824"/>
                      </a:cubicBezTo>
                      <a:cubicBezTo>
                        <a:pt x="86" y="825"/>
                        <a:pt x="77" y="823"/>
                        <a:pt x="76" y="828"/>
                      </a:cubicBezTo>
                      <a:cubicBezTo>
                        <a:pt x="91" y="824"/>
                        <a:pt x="84" y="841"/>
                        <a:pt x="92" y="844"/>
                      </a:cubicBezTo>
                      <a:close/>
                      <a:moveTo>
                        <a:pt x="172" y="1008"/>
                      </a:moveTo>
                      <a:cubicBezTo>
                        <a:pt x="178" y="1008"/>
                        <a:pt x="181" y="1010"/>
                        <a:pt x="184" y="1012"/>
                      </a:cubicBezTo>
                      <a:cubicBezTo>
                        <a:pt x="185" y="1002"/>
                        <a:pt x="185" y="993"/>
                        <a:pt x="176" y="992"/>
                      </a:cubicBezTo>
                      <a:cubicBezTo>
                        <a:pt x="177" y="1000"/>
                        <a:pt x="171" y="1001"/>
                        <a:pt x="172" y="1008"/>
                      </a:cubicBezTo>
                      <a:close/>
                      <a:moveTo>
                        <a:pt x="444" y="1144"/>
                      </a:moveTo>
                      <a:cubicBezTo>
                        <a:pt x="415" y="1142"/>
                        <a:pt x="393" y="1095"/>
                        <a:pt x="368" y="1116"/>
                      </a:cubicBezTo>
                      <a:cubicBezTo>
                        <a:pt x="377" y="1115"/>
                        <a:pt x="383" y="1117"/>
                        <a:pt x="384" y="1124"/>
                      </a:cubicBezTo>
                      <a:cubicBezTo>
                        <a:pt x="378" y="1118"/>
                        <a:pt x="366" y="1120"/>
                        <a:pt x="368" y="1132"/>
                      </a:cubicBezTo>
                      <a:cubicBezTo>
                        <a:pt x="394" y="1126"/>
                        <a:pt x="387" y="1153"/>
                        <a:pt x="412" y="1148"/>
                      </a:cubicBezTo>
                      <a:cubicBezTo>
                        <a:pt x="415" y="1134"/>
                        <a:pt x="397" y="1141"/>
                        <a:pt x="396" y="1132"/>
                      </a:cubicBezTo>
                      <a:cubicBezTo>
                        <a:pt x="412" y="1127"/>
                        <a:pt x="433" y="1160"/>
                        <a:pt x="444" y="1144"/>
                      </a:cubicBezTo>
                      <a:close/>
                      <a:moveTo>
                        <a:pt x="292" y="1156"/>
                      </a:moveTo>
                      <a:cubicBezTo>
                        <a:pt x="286" y="1152"/>
                        <a:pt x="274" y="1132"/>
                        <a:pt x="264" y="1144"/>
                      </a:cubicBezTo>
                      <a:cubicBezTo>
                        <a:pt x="275" y="1143"/>
                        <a:pt x="285" y="1165"/>
                        <a:pt x="292" y="1156"/>
                      </a:cubicBezTo>
                      <a:close/>
                      <a:moveTo>
                        <a:pt x="528" y="1208"/>
                      </a:moveTo>
                      <a:cubicBezTo>
                        <a:pt x="561" y="1225"/>
                        <a:pt x="589" y="1200"/>
                        <a:pt x="604" y="1228"/>
                      </a:cubicBezTo>
                      <a:cubicBezTo>
                        <a:pt x="609" y="1228"/>
                        <a:pt x="615" y="1228"/>
                        <a:pt x="620" y="1228"/>
                      </a:cubicBezTo>
                      <a:cubicBezTo>
                        <a:pt x="617" y="1217"/>
                        <a:pt x="626" y="1218"/>
                        <a:pt x="624" y="1208"/>
                      </a:cubicBezTo>
                      <a:cubicBezTo>
                        <a:pt x="613" y="1208"/>
                        <a:pt x="603" y="1208"/>
                        <a:pt x="592" y="1208"/>
                      </a:cubicBezTo>
                      <a:cubicBezTo>
                        <a:pt x="594" y="1200"/>
                        <a:pt x="604" y="1200"/>
                        <a:pt x="596" y="1192"/>
                      </a:cubicBezTo>
                      <a:cubicBezTo>
                        <a:pt x="579" y="1197"/>
                        <a:pt x="549" y="1169"/>
                        <a:pt x="528" y="1188"/>
                      </a:cubicBezTo>
                      <a:cubicBezTo>
                        <a:pt x="527" y="1176"/>
                        <a:pt x="513" y="1177"/>
                        <a:pt x="512" y="1164"/>
                      </a:cubicBezTo>
                      <a:cubicBezTo>
                        <a:pt x="497" y="1160"/>
                        <a:pt x="501" y="1174"/>
                        <a:pt x="488" y="1172"/>
                      </a:cubicBezTo>
                      <a:cubicBezTo>
                        <a:pt x="493" y="1154"/>
                        <a:pt x="461" y="1152"/>
                        <a:pt x="456" y="1156"/>
                      </a:cubicBezTo>
                      <a:cubicBezTo>
                        <a:pt x="458" y="1164"/>
                        <a:pt x="486" y="1168"/>
                        <a:pt x="476" y="1176"/>
                      </a:cubicBezTo>
                      <a:cubicBezTo>
                        <a:pt x="465" y="1173"/>
                        <a:pt x="460" y="1163"/>
                        <a:pt x="444" y="1164"/>
                      </a:cubicBezTo>
                      <a:cubicBezTo>
                        <a:pt x="454" y="1195"/>
                        <a:pt x="491" y="1189"/>
                        <a:pt x="508" y="1204"/>
                      </a:cubicBezTo>
                      <a:cubicBezTo>
                        <a:pt x="523" y="1196"/>
                        <a:pt x="507" y="1184"/>
                        <a:pt x="512" y="1180"/>
                      </a:cubicBezTo>
                      <a:cubicBezTo>
                        <a:pt x="525" y="1182"/>
                        <a:pt x="535" y="1199"/>
                        <a:pt x="528" y="1208"/>
                      </a:cubicBezTo>
                      <a:close/>
                      <a:moveTo>
                        <a:pt x="944" y="1204"/>
                      </a:moveTo>
                      <a:cubicBezTo>
                        <a:pt x="947" y="1219"/>
                        <a:pt x="925" y="1209"/>
                        <a:pt x="928" y="1224"/>
                      </a:cubicBezTo>
                      <a:cubicBezTo>
                        <a:pt x="965" y="1223"/>
                        <a:pt x="970" y="1215"/>
                        <a:pt x="1000" y="1200"/>
                      </a:cubicBezTo>
                      <a:cubicBezTo>
                        <a:pt x="996" y="1196"/>
                        <a:pt x="978" y="1185"/>
                        <a:pt x="972" y="1196"/>
                      </a:cubicBezTo>
                      <a:cubicBezTo>
                        <a:pt x="989" y="1197"/>
                        <a:pt x="962" y="1202"/>
                        <a:pt x="968" y="1208"/>
                      </a:cubicBezTo>
                      <a:cubicBezTo>
                        <a:pt x="968" y="1199"/>
                        <a:pt x="951" y="1206"/>
                        <a:pt x="944" y="1204"/>
                      </a:cubicBezTo>
                      <a:close/>
                      <a:moveTo>
                        <a:pt x="892" y="1236"/>
                      </a:moveTo>
                      <a:cubicBezTo>
                        <a:pt x="906" y="1236"/>
                        <a:pt x="920" y="1237"/>
                        <a:pt x="924" y="1228"/>
                      </a:cubicBezTo>
                      <a:cubicBezTo>
                        <a:pt x="916" y="1221"/>
                        <a:pt x="891" y="1221"/>
                        <a:pt x="892" y="1236"/>
                      </a:cubicBezTo>
                      <a:close/>
                      <a:moveTo>
                        <a:pt x="796" y="1256"/>
                      </a:moveTo>
                      <a:cubicBezTo>
                        <a:pt x="852" y="1265"/>
                        <a:pt x="849" y="1236"/>
                        <a:pt x="796" y="1256"/>
                      </a:cubicBezTo>
                      <a:close/>
                      <a:moveTo>
                        <a:pt x="756" y="1264"/>
                      </a:moveTo>
                      <a:cubicBezTo>
                        <a:pt x="767" y="1264"/>
                        <a:pt x="777" y="1264"/>
                        <a:pt x="788" y="1264"/>
                      </a:cubicBezTo>
                      <a:cubicBezTo>
                        <a:pt x="787" y="1250"/>
                        <a:pt x="755" y="1247"/>
                        <a:pt x="756" y="126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6" name="Freeform 201"/>
                <p:cNvSpPr>
                  <a:spLocks noEditPoints="1"/>
                </p:cNvSpPr>
                <p:nvPr/>
              </p:nvSpPr>
              <p:spPr bwMode="auto">
                <a:xfrm>
                  <a:off x="7642225" y="1893888"/>
                  <a:ext cx="754063" cy="544513"/>
                </a:xfrm>
                <a:custGeom>
                  <a:avLst/>
                  <a:gdLst>
                    <a:gd name="T0" fmla="*/ 668 w 748"/>
                    <a:gd name="T1" fmla="*/ 216 h 541"/>
                    <a:gd name="T2" fmla="*/ 672 w 748"/>
                    <a:gd name="T3" fmla="*/ 272 h 541"/>
                    <a:gd name="T4" fmla="*/ 620 w 748"/>
                    <a:gd name="T5" fmla="*/ 312 h 541"/>
                    <a:gd name="T6" fmla="*/ 604 w 748"/>
                    <a:gd name="T7" fmla="*/ 360 h 541"/>
                    <a:gd name="T8" fmla="*/ 476 w 748"/>
                    <a:gd name="T9" fmla="*/ 472 h 541"/>
                    <a:gd name="T10" fmla="*/ 420 w 748"/>
                    <a:gd name="T11" fmla="*/ 484 h 541"/>
                    <a:gd name="T12" fmla="*/ 408 w 748"/>
                    <a:gd name="T13" fmla="*/ 476 h 541"/>
                    <a:gd name="T14" fmla="*/ 400 w 748"/>
                    <a:gd name="T15" fmla="*/ 460 h 541"/>
                    <a:gd name="T16" fmla="*/ 412 w 748"/>
                    <a:gd name="T17" fmla="*/ 444 h 541"/>
                    <a:gd name="T18" fmla="*/ 480 w 748"/>
                    <a:gd name="T19" fmla="*/ 408 h 541"/>
                    <a:gd name="T20" fmla="*/ 508 w 748"/>
                    <a:gd name="T21" fmla="*/ 372 h 541"/>
                    <a:gd name="T22" fmla="*/ 520 w 748"/>
                    <a:gd name="T23" fmla="*/ 388 h 541"/>
                    <a:gd name="T24" fmla="*/ 520 w 748"/>
                    <a:gd name="T25" fmla="*/ 372 h 541"/>
                    <a:gd name="T26" fmla="*/ 516 w 748"/>
                    <a:gd name="T27" fmla="*/ 344 h 541"/>
                    <a:gd name="T28" fmla="*/ 320 w 748"/>
                    <a:gd name="T29" fmla="*/ 468 h 541"/>
                    <a:gd name="T30" fmla="*/ 272 w 748"/>
                    <a:gd name="T31" fmla="*/ 488 h 541"/>
                    <a:gd name="T32" fmla="*/ 228 w 748"/>
                    <a:gd name="T33" fmla="*/ 504 h 541"/>
                    <a:gd name="T34" fmla="*/ 112 w 748"/>
                    <a:gd name="T35" fmla="*/ 524 h 541"/>
                    <a:gd name="T36" fmla="*/ 60 w 748"/>
                    <a:gd name="T37" fmla="*/ 532 h 541"/>
                    <a:gd name="T38" fmla="*/ 44 w 748"/>
                    <a:gd name="T39" fmla="*/ 536 h 541"/>
                    <a:gd name="T40" fmla="*/ 0 w 748"/>
                    <a:gd name="T41" fmla="*/ 520 h 541"/>
                    <a:gd name="T42" fmla="*/ 396 w 748"/>
                    <a:gd name="T43" fmla="*/ 420 h 541"/>
                    <a:gd name="T44" fmla="*/ 572 w 748"/>
                    <a:gd name="T45" fmla="*/ 244 h 541"/>
                    <a:gd name="T46" fmla="*/ 596 w 748"/>
                    <a:gd name="T47" fmla="*/ 204 h 541"/>
                    <a:gd name="T48" fmla="*/ 644 w 748"/>
                    <a:gd name="T49" fmla="*/ 112 h 541"/>
                    <a:gd name="T50" fmla="*/ 588 w 748"/>
                    <a:gd name="T51" fmla="*/ 232 h 541"/>
                    <a:gd name="T52" fmla="*/ 532 w 748"/>
                    <a:gd name="T53" fmla="*/ 312 h 541"/>
                    <a:gd name="T54" fmla="*/ 556 w 748"/>
                    <a:gd name="T55" fmla="*/ 324 h 541"/>
                    <a:gd name="T56" fmla="*/ 608 w 748"/>
                    <a:gd name="T57" fmla="*/ 268 h 541"/>
                    <a:gd name="T58" fmla="*/ 632 w 748"/>
                    <a:gd name="T59" fmla="*/ 216 h 541"/>
                    <a:gd name="T60" fmla="*/ 636 w 748"/>
                    <a:gd name="T61" fmla="*/ 192 h 541"/>
                    <a:gd name="T62" fmla="*/ 656 w 748"/>
                    <a:gd name="T63" fmla="*/ 144 h 541"/>
                    <a:gd name="T64" fmla="*/ 732 w 748"/>
                    <a:gd name="T65" fmla="*/ 0 h 541"/>
                    <a:gd name="T66" fmla="*/ 736 w 748"/>
                    <a:gd name="T67" fmla="*/ 128 h 541"/>
                    <a:gd name="T68" fmla="*/ 704 w 748"/>
                    <a:gd name="T69" fmla="*/ 216 h 541"/>
                    <a:gd name="T70" fmla="*/ 544 w 748"/>
                    <a:gd name="T71" fmla="*/ 344 h 541"/>
                    <a:gd name="T72" fmla="*/ 528 w 748"/>
                    <a:gd name="T73" fmla="*/ 340 h 541"/>
                    <a:gd name="T74" fmla="*/ 656 w 748"/>
                    <a:gd name="T75" fmla="*/ 224 h 541"/>
                    <a:gd name="T76" fmla="*/ 640 w 748"/>
                    <a:gd name="T77" fmla="*/ 220 h 541"/>
                    <a:gd name="T78" fmla="*/ 632 w 748"/>
                    <a:gd name="T79" fmla="*/ 240 h 541"/>
                    <a:gd name="T80" fmla="*/ 628 w 748"/>
                    <a:gd name="T81" fmla="*/ 280 h 541"/>
                    <a:gd name="T82" fmla="*/ 604 w 748"/>
                    <a:gd name="T83" fmla="*/ 276 h 541"/>
                    <a:gd name="T84" fmla="*/ 624 w 748"/>
                    <a:gd name="T85" fmla="*/ 288 h 541"/>
                    <a:gd name="T86" fmla="*/ 628 w 748"/>
                    <a:gd name="T87" fmla="*/ 280 h 541"/>
                    <a:gd name="T88" fmla="*/ 580 w 748"/>
                    <a:gd name="T89" fmla="*/ 328 h 541"/>
                    <a:gd name="T90" fmla="*/ 584 w 748"/>
                    <a:gd name="T91" fmla="*/ 308 h 541"/>
                    <a:gd name="T92" fmla="*/ 516 w 748"/>
                    <a:gd name="T93" fmla="*/ 412 h 541"/>
                    <a:gd name="T94" fmla="*/ 516 w 748"/>
                    <a:gd name="T95" fmla="*/ 412 h 5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748" h="541">
                      <a:moveTo>
                        <a:pt x="704" y="216"/>
                      </a:moveTo>
                      <a:cubicBezTo>
                        <a:pt x="688" y="210"/>
                        <a:pt x="688" y="224"/>
                        <a:pt x="668" y="216"/>
                      </a:cubicBezTo>
                      <a:cubicBezTo>
                        <a:pt x="694" y="227"/>
                        <a:pt x="667" y="256"/>
                        <a:pt x="660" y="264"/>
                      </a:cubicBezTo>
                      <a:cubicBezTo>
                        <a:pt x="663" y="268"/>
                        <a:pt x="667" y="270"/>
                        <a:pt x="672" y="272"/>
                      </a:cubicBezTo>
                      <a:cubicBezTo>
                        <a:pt x="666" y="280"/>
                        <a:pt x="658" y="268"/>
                        <a:pt x="648" y="276"/>
                      </a:cubicBezTo>
                      <a:cubicBezTo>
                        <a:pt x="652" y="290"/>
                        <a:pt x="631" y="327"/>
                        <a:pt x="620" y="312"/>
                      </a:cubicBezTo>
                      <a:cubicBezTo>
                        <a:pt x="607" y="318"/>
                        <a:pt x="628" y="322"/>
                        <a:pt x="624" y="332"/>
                      </a:cubicBezTo>
                      <a:cubicBezTo>
                        <a:pt x="612" y="336"/>
                        <a:pt x="603" y="343"/>
                        <a:pt x="604" y="360"/>
                      </a:cubicBezTo>
                      <a:cubicBezTo>
                        <a:pt x="564" y="375"/>
                        <a:pt x="566" y="411"/>
                        <a:pt x="524" y="420"/>
                      </a:cubicBezTo>
                      <a:cubicBezTo>
                        <a:pt x="530" y="445"/>
                        <a:pt x="490" y="454"/>
                        <a:pt x="476" y="472"/>
                      </a:cubicBezTo>
                      <a:cubicBezTo>
                        <a:pt x="467" y="467"/>
                        <a:pt x="457" y="464"/>
                        <a:pt x="452" y="456"/>
                      </a:cubicBezTo>
                      <a:cubicBezTo>
                        <a:pt x="447" y="479"/>
                        <a:pt x="422" y="458"/>
                        <a:pt x="420" y="484"/>
                      </a:cubicBezTo>
                      <a:cubicBezTo>
                        <a:pt x="405" y="479"/>
                        <a:pt x="398" y="486"/>
                        <a:pt x="380" y="480"/>
                      </a:cubicBezTo>
                      <a:cubicBezTo>
                        <a:pt x="382" y="466"/>
                        <a:pt x="399" y="474"/>
                        <a:pt x="408" y="476"/>
                      </a:cubicBezTo>
                      <a:cubicBezTo>
                        <a:pt x="410" y="467"/>
                        <a:pt x="402" y="468"/>
                        <a:pt x="396" y="468"/>
                      </a:cubicBezTo>
                      <a:cubicBezTo>
                        <a:pt x="398" y="464"/>
                        <a:pt x="407" y="462"/>
                        <a:pt x="400" y="460"/>
                      </a:cubicBezTo>
                      <a:cubicBezTo>
                        <a:pt x="401" y="451"/>
                        <a:pt x="411" y="465"/>
                        <a:pt x="416" y="464"/>
                      </a:cubicBezTo>
                      <a:cubicBezTo>
                        <a:pt x="419" y="453"/>
                        <a:pt x="410" y="454"/>
                        <a:pt x="412" y="444"/>
                      </a:cubicBezTo>
                      <a:cubicBezTo>
                        <a:pt x="429" y="450"/>
                        <a:pt x="463" y="421"/>
                        <a:pt x="460" y="408"/>
                      </a:cubicBezTo>
                      <a:cubicBezTo>
                        <a:pt x="463" y="396"/>
                        <a:pt x="470" y="413"/>
                        <a:pt x="480" y="408"/>
                      </a:cubicBezTo>
                      <a:cubicBezTo>
                        <a:pt x="479" y="403"/>
                        <a:pt x="473" y="405"/>
                        <a:pt x="468" y="404"/>
                      </a:cubicBezTo>
                      <a:cubicBezTo>
                        <a:pt x="475" y="387"/>
                        <a:pt x="494" y="398"/>
                        <a:pt x="508" y="372"/>
                      </a:cubicBezTo>
                      <a:cubicBezTo>
                        <a:pt x="519" y="369"/>
                        <a:pt x="518" y="378"/>
                        <a:pt x="528" y="376"/>
                      </a:cubicBezTo>
                      <a:cubicBezTo>
                        <a:pt x="529" y="384"/>
                        <a:pt x="527" y="389"/>
                        <a:pt x="520" y="388"/>
                      </a:cubicBezTo>
                      <a:cubicBezTo>
                        <a:pt x="522" y="401"/>
                        <a:pt x="537" y="392"/>
                        <a:pt x="540" y="384"/>
                      </a:cubicBezTo>
                      <a:cubicBezTo>
                        <a:pt x="534" y="379"/>
                        <a:pt x="530" y="372"/>
                        <a:pt x="520" y="372"/>
                      </a:cubicBezTo>
                      <a:cubicBezTo>
                        <a:pt x="522" y="362"/>
                        <a:pt x="525" y="353"/>
                        <a:pt x="536" y="352"/>
                      </a:cubicBezTo>
                      <a:cubicBezTo>
                        <a:pt x="531" y="343"/>
                        <a:pt x="520" y="358"/>
                        <a:pt x="516" y="344"/>
                      </a:cubicBezTo>
                      <a:cubicBezTo>
                        <a:pt x="522" y="338"/>
                        <a:pt x="530" y="334"/>
                        <a:pt x="532" y="324"/>
                      </a:cubicBezTo>
                      <a:cubicBezTo>
                        <a:pt x="450" y="376"/>
                        <a:pt x="419" y="432"/>
                        <a:pt x="320" y="468"/>
                      </a:cubicBezTo>
                      <a:cubicBezTo>
                        <a:pt x="344" y="474"/>
                        <a:pt x="285" y="500"/>
                        <a:pt x="296" y="480"/>
                      </a:cubicBezTo>
                      <a:cubicBezTo>
                        <a:pt x="284" y="479"/>
                        <a:pt x="284" y="489"/>
                        <a:pt x="272" y="488"/>
                      </a:cubicBezTo>
                      <a:cubicBezTo>
                        <a:pt x="273" y="493"/>
                        <a:pt x="279" y="491"/>
                        <a:pt x="284" y="492"/>
                      </a:cubicBezTo>
                      <a:cubicBezTo>
                        <a:pt x="272" y="495"/>
                        <a:pt x="241" y="519"/>
                        <a:pt x="228" y="504"/>
                      </a:cubicBezTo>
                      <a:cubicBezTo>
                        <a:pt x="213" y="527"/>
                        <a:pt x="129" y="509"/>
                        <a:pt x="140" y="524"/>
                      </a:cubicBezTo>
                      <a:cubicBezTo>
                        <a:pt x="136" y="534"/>
                        <a:pt x="125" y="518"/>
                        <a:pt x="112" y="524"/>
                      </a:cubicBezTo>
                      <a:cubicBezTo>
                        <a:pt x="128" y="541"/>
                        <a:pt x="104" y="524"/>
                        <a:pt x="92" y="524"/>
                      </a:cubicBezTo>
                      <a:cubicBezTo>
                        <a:pt x="91" y="534"/>
                        <a:pt x="72" y="538"/>
                        <a:pt x="60" y="532"/>
                      </a:cubicBezTo>
                      <a:cubicBezTo>
                        <a:pt x="61" y="524"/>
                        <a:pt x="71" y="538"/>
                        <a:pt x="76" y="528"/>
                      </a:cubicBezTo>
                      <a:cubicBezTo>
                        <a:pt x="73" y="522"/>
                        <a:pt x="36" y="517"/>
                        <a:pt x="44" y="536"/>
                      </a:cubicBezTo>
                      <a:cubicBezTo>
                        <a:pt x="37" y="536"/>
                        <a:pt x="31" y="536"/>
                        <a:pt x="24" y="536"/>
                      </a:cubicBezTo>
                      <a:cubicBezTo>
                        <a:pt x="40" y="519"/>
                        <a:pt x="6" y="528"/>
                        <a:pt x="0" y="520"/>
                      </a:cubicBezTo>
                      <a:cubicBezTo>
                        <a:pt x="24" y="488"/>
                        <a:pt x="97" y="523"/>
                        <a:pt x="116" y="504"/>
                      </a:cubicBezTo>
                      <a:cubicBezTo>
                        <a:pt x="223" y="509"/>
                        <a:pt x="323" y="450"/>
                        <a:pt x="396" y="420"/>
                      </a:cubicBezTo>
                      <a:cubicBezTo>
                        <a:pt x="423" y="398"/>
                        <a:pt x="432" y="370"/>
                        <a:pt x="472" y="356"/>
                      </a:cubicBezTo>
                      <a:cubicBezTo>
                        <a:pt x="510" y="323"/>
                        <a:pt x="525" y="268"/>
                        <a:pt x="572" y="244"/>
                      </a:cubicBezTo>
                      <a:cubicBezTo>
                        <a:pt x="560" y="234"/>
                        <a:pt x="570" y="219"/>
                        <a:pt x="584" y="228"/>
                      </a:cubicBezTo>
                      <a:cubicBezTo>
                        <a:pt x="579" y="211"/>
                        <a:pt x="582" y="209"/>
                        <a:pt x="596" y="204"/>
                      </a:cubicBezTo>
                      <a:cubicBezTo>
                        <a:pt x="593" y="200"/>
                        <a:pt x="587" y="200"/>
                        <a:pt x="588" y="192"/>
                      </a:cubicBezTo>
                      <a:cubicBezTo>
                        <a:pt x="617" y="176"/>
                        <a:pt x="612" y="126"/>
                        <a:pt x="644" y="112"/>
                      </a:cubicBezTo>
                      <a:cubicBezTo>
                        <a:pt x="646" y="116"/>
                        <a:pt x="648" y="119"/>
                        <a:pt x="652" y="120"/>
                      </a:cubicBezTo>
                      <a:cubicBezTo>
                        <a:pt x="628" y="159"/>
                        <a:pt x="621" y="210"/>
                        <a:pt x="588" y="232"/>
                      </a:cubicBezTo>
                      <a:cubicBezTo>
                        <a:pt x="587" y="239"/>
                        <a:pt x="593" y="240"/>
                        <a:pt x="592" y="248"/>
                      </a:cubicBezTo>
                      <a:cubicBezTo>
                        <a:pt x="563" y="260"/>
                        <a:pt x="557" y="296"/>
                        <a:pt x="532" y="312"/>
                      </a:cubicBezTo>
                      <a:cubicBezTo>
                        <a:pt x="530" y="322"/>
                        <a:pt x="550" y="310"/>
                        <a:pt x="544" y="324"/>
                      </a:cubicBezTo>
                      <a:cubicBezTo>
                        <a:pt x="545" y="313"/>
                        <a:pt x="556" y="324"/>
                        <a:pt x="556" y="324"/>
                      </a:cubicBezTo>
                      <a:cubicBezTo>
                        <a:pt x="575" y="316"/>
                        <a:pt x="575" y="285"/>
                        <a:pt x="600" y="280"/>
                      </a:cubicBezTo>
                      <a:cubicBezTo>
                        <a:pt x="594" y="274"/>
                        <a:pt x="594" y="265"/>
                        <a:pt x="608" y="268"/>
                      </a:cubicBezTo>
                      <a:cubicBezTo>
                        <a:pt x="613" y="255"/>
                        <a:pt x="595" y="265"/>
                        <a:pt x="600" y="252"/>
                      </a:cubicBezTo>
                      <a:cubicBezTo>
                        <a:pt x="629" y="250"/>
                        <a:pt x="609" y="224"/>
                        <a:pt x="632" y="216"/>
                      </a:cubicBezTo>
                      <a:cubicBezTo>
                        <a:pt x="631" y="211"/>
                        <a:pt x="625" y="213"/>
                        <a:pt x="620" y="212"/>
                      </a:cubicBezTo>
                      <a:cubicBezTo>
                        <a:pt x="626" y="206"/>
                        <a:pt x="621" y="189"/>
                        <a:pt x="636" y="192"/>
                      </a:cubicBezTo>
                      <a:cubicBezTo>
                        <a:pt x="631" y="198"/>
                        <a:pt x="631" y="202"/>
                        <a:pt x="636" y="208"/>
                      </a:cubicBezTo>
                      <a:cubicBezTo>
                        <a:pt x="652" y="190"/>
                        <a:pt x="655" y="169"/>
                        <a:pt x="656" y="144"/>
                      </a:cubicBezTo>
                      <a:cubicBezTo>
                        <a:pt x="695" y="120"/>
                        <a:pt x="638" y="32"/>
                        <a:pt x="716" y="52"/>
                      </a:cubicBezTo>
                      <a:cubicBezTo>
                        <a:pt x="726" y="36"/>
                        <a:pt x="733" y="5"/>
                        <a:pt x="732" y="0"/>
                      </a:cubicBezTo>
                      <a:cubicBezTo>
                        <a:pt x="748" y="22"/>
                        <a:pt x="726" y="45"/>
                        <a:pt x="744" y="76"/>
                      </a:cubicBezTo>
                      <a:cubicBezTo>
                        <a:pt x="738" y="79"/>
                        <a:pt x="730" y="116"/>
                        <a:pt x="736" y="128"/>
                      </a:cubicBezTo>
                      <a:cubicBezTo>
                        <a:pt x="717" y="137"/>
                        <a:pt x="723" y="171"/>
                        <a:pt x="696" y="172"/>
                      </a:cubicBezTo>
                      <a:cubicBezTo>
                        <a:pt x="713" y="185"/>
                        <a:pt x="686" y="202"/>
                        <a:pt x="704" y="216"/>
                      </a:cubicBezTo>
                      <a:close/>
                      <a:moveTo>
                        <a:pt x="528" y="340"/>
                      </a:moveTo>
                      <a:cubicBezTo>
                        <a:pt x="536" y="339"/>
                        <a:pt x="537" y="345"/>
                        <a:pt x="544" y="344"/>
                      </a:cubicBezTo>
                      <a:cubicBezTo>
                        <a:pt x="544" y="338"/>
                        <a:pt x="546" y="335"/>
                        <a:pt x="548" y="332"/>
                      </a:cubicBezTo>
                      <a:cubicBezTo>
                        <a:pt x="538" y="331"/>
                        <a:pt x="529" y="331"/>
                        <a:pt x="528" y="340"/>
                      </a:cubicBezTo>
                      <a:close/>
                      <a:moveTo>
                        <a:pt x="640" y="220"/>
                      </a:moveTo>
                      <a:cubicBezTo>
                        <a:pt x="645" y="221"/>
                        <a:pt x="648" y="226"/>
                        <a:pt x="656" y="224"/>
                      </a:cubicBezTo>
                      <a:cubicBezTo>
                        <a:pt x="649" y="211"/>
                        <a:pt x="676" y="210"/>
                        <a:pt x="668" y="200"/>
                      </a:cubicBezTo>
                      <a:cubicBezTo>
                        <a:pt x="658" y="206"/>
                        <a:pt x="645" y="209"/>
                        <a:pt x="640" y="220"/>
                      </a:cubicBezTo>
                      <a:close/>
                      <a:moveTo>
                        <a:pt x="652" y="240"/>
                      </a:moveTo>
                      <a:cubicBezTo>
                        <a:pt x="640" y="243"/>
                        <a:pt x="644" y="243"/>
                        <a:pt x="632" y="240"/>
                      </a:cubicBezTo>
                      <a:cubicBezTo>
                        <a:pt x="629" y="257"/>
                        <a:pt x="652" y="252"/>
                        <a:pt x="652" y="240"/>
                      </a:cubicBezTo>
                      <a:close/>
                      <a:moveTo>
                        <a:pt x="628" y="280"/>
                      </a:moveTo>
                      <a:cubicBezTo>
                        <a:pt x="628" y="273"/>
                        <a:pt x="629" y="268"/>
                        <a:pt x="632" y="264"/>
                      </a:cubicBezTo>
                      <a:cubicBezTo>
                        <a:pt x="622" y="267"/>
                        <a:pt x="609" y="268"/>
                        <a:pt x="604" y="276"/>
                      </a:cubicBezTo>
                      <a:cubicBezTo>
                        <a:pt x="609" y="277"/>
                        <a:pt x="606" y="280"/>
                        <a:pt x="604" y="284"/>
                      </a:cubicBezTo>
                      <a:cubicBezTo>
                        <a:pt x="610" y="284"/>
                        <a:pt x="620" y="299"/>
                        <a:pt x="624" y="288"/>
                      </a:cubicBezTo>
                      <a:cubicBezTo>
                        <a:pt x="620" y="287"/>
                        <a:pt x="606" y="277"/>
                        <a:pt x="616" y="276"/>
                      </a:cubicBezTo>
                      <a:cubicBezTo>
                        <a:pt x="617" y="281"/>
                        <a:pt x="622" y="280"/>
                        <a:pt x="628" y="280"/>
                      </a:cubicBezTo>
                      <a:close/>
                      <a:moveTo>
                        <a:pt x="588" y="320"/>
                      </a:moveTo>
                      <a:cubicBezTo>
                        <a:pt x="583" y="320"/>
                        <a:pt x="579" y="321"/>
                        <a:pt x="580" y="328"/>
                      </a:cubicBezTo>
                      <a:cubicBezTo>
                        <a:pt x="585" y="328"/>
                        <a:pt x="591" y="328"/>
                        <a:pt x="596" y="328"/>
                      </a:cubicBezTo>
                      <a:cubicBezTo>
                        <a:pt x="595" y="321"/>
                        <a:pt x="590" y="298"/>
                        <a:pt x="584" y="308"/>
                      </a:cubicBezTo>
                      <a:cubicBezTo>
                        <a:pt x="593" y="310"/>
                        <a:pt x="579" y="314"/>
                        <a:pt x="588" y="320"/>
                      </a:cubicBezTo>
                      <a:close/>
                      <a:moveTo>
                        <a:pt x="516" y="412"/>
                      </a:moveTo>
                      <a:cubicBezTo>
                        <a:pt x="515" y="405"/>
                        <a:pt x="489" y="405"/>
                        <a:pt x="488" y="412"/>
                      </a:cubicBezTo>
                      <a:cubicBezTo>
                        <a:pt x="504" y="403"/>
                        <a:pt x="516" y="430"/>
                        <a:pt x="516" y="4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7" name="Freeform 202"/>
                <p:cNvSpPr/>
                <p:nvPr/>
              </p:nvSpPr>
              <p:spPr bwMode="auto">
                <a:xfrm>
                  <a:off x="7818438" y="1187451"/>
                  <a:ext cx="36513" cy="14288"/>
                </a:xfrm>
                <a:custGeom>
                  <a:avLst/>
                  <a:gdLst>
                    <a:gd name="T0" fmla="*/ 0 w 36"/>
                    <a:gd name="T1" fmla="*/ 2 h 14"/>
                    <a:gd name="T2" fmla="*/ 36 w 36"/>
                    <a:gd name="T3" fmla="*/ 14 h 14"/>
                    <a:gd name="T4" fmla="*/ 0 w 36"/>
                    <a:gd name="T5" fmla="*/ 2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6" h="14">
                      <a:moveTo>
                        <a:pt x="0" y="2"/>
                      </a:moveTo>
                      <a:cubicBezTo>
                        <a:pt x="3" y="0"/>
                        <a:pt x="36" y="0"/>
                        <a:pt x="36" y="14"/>
                      </a:cubicBezTo>
                      <a:cubicBezTo>
                        <a:pt x="23" y="11"/>
                        <a:pt x="9" y="9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8" name="Freeform 203"/>
                <p:cNvSpPr/>
                <p:nvPr/>
              </p:nvSpPr>
              <p:spPr bwMode="auto">
                <a:xfrm>
                  <a:off x="7859713" y="1195388"/>
                  <a:ext cx="60325" cy="34925"/>
                </a:xfrm>
                <a:custGeom>
                  <a:avLst/>
                  <a:gdLst>
                    <a:gd name="T0" fmla="*/ 0 w 60"/>
                    <a:gd name="T1" fmla="*/ 19 h 35"/>
                    <a:gd name="T2" fmla="*/ 8 w 60"/>
                    <a:gd name="T3" fmla="*/ 15 h 35"/>
                    <a:gd name="T4" fmla="*/ 0 w 60"/>
                    <a:gd name="T5" fmla="*/ 7 h 35"/>
                    <a:gd name="T6" fmla="*/ 60 w 60"/>
                    <a:gd name="T7" fmla="*/ 27 h 35"/>
                    <a:gd name="T8" fmla="*/ 0 w 60"/>
                    <a:gd name="T9" fmla="*/ 1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0" h="35">
                      <a:moveTo>
                        <a:pt x="0" y="19"/>
                      </a:moveTo>
                      <a:cubicBezTo>
                        <a:pt x="0" y="15"/>
                        <a:pt x="5" y="16"/>
                        <a:pt x="8" y="15"/>
                      </a:cubicBezTo>
                      <a:cubicBezTo>
                        <a:pt x="6" y="11"/>
                        <a:pt x="4" y="8"/>
                        <a:pt x="0" y="7"/>
                      </a:cubicBezTo>
                      <a:cubicBezTo>
                        <a:pt x="18" y="0"/>
                        <a:pt x="40" y="23"/>
                        <a:pt x="60" y="27"/>
                      </a:cubicBezTo>
                      <a:cubicBezTo>
                        <a:pt x="36" y="35"/>
                        <a:pt x="27" y="9"/>
                        <a:pt x="0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9" name="Freeform 204"/>
                <p:cNvSpPr/>
                <p:nvPr/>
              </p:nvSpPr>
              <p:spPr bwMode="auto">
                <a:xfrm>
                  <a:off x="8089900" y="1230313"/>
                  <a:ext cx="39688" cy="31750"/>
                </a:xfrm>
                <a:custGeom>
                  <a:avLst/>
                  <a:gdLst>
                    <a:gd name="T0" fmla="*/ 12 w 40"/>
                    <a:gd name="T1" fmla="*/ 20 h 32"/>
                    <a:gd name="T2" fmla="*/ 36 w 40"/>
                    <a:gd name="T3" fmla="*/ 32 h 32"/>
                    <a:gd name="T4" fmla="*/ 12 w 40"/>
                    <a:gd name="T5" fmla="*/ 2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0" h="32">
                      <a:moveTo>
                        <a:pt x="12" y="20"/>
                      </a:moveTo>
                      <a:cubicBezTo>
                        <a:pt x="0" y="0"/>
                        <a:pt x="40" y="13"/>
                        <a:pt x="36" y="32"/>
                      </a:cubicBezTo>
                      <a:cubicBezTo>
                        <a:pt x="28" y="30"/>
                        <a:pt x="21" y="8"/>
                        <a:pt x="12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0" name="Freeform 205"/>
                <p:cNvSpPr/>
                <p:nvPr/>
              </p:nvSpPr>
              <p:spPr bwMode="auto">
                <a:xfrm>
                  <a:off x="8316913" y="1516063"/>
                  <a:ext cx="34925" cy="57150"/>
                </a:xfrm>
                <a:custGeom>
                  <a:avLst/>
                  <a:gdLst>
                    <a:gd name="T0" fmla="*/ 11 w 35"/>
                    <a:gd name="T1" fmla="*/ 0 h 56"/>
                    <a:gd name="T2" fmla="*/ 35 w 35"/>
                    <a:gd name="T3" fmla="*/ 52 h 56"/>
                    <a:gd name="T4" fmla="*/ 19 w 35"/>
                    <a:gd name="T5" fmla="*/ 56 h 56"/>
                    <a:gd name="T6" fmla="*/ 11 w 35"/>
                    <a:gd name="T7" fmla="*/ 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56">
                      <a:moveTo>
                        <a:pt x="11" y="0"/>
                      </a:moveTo>
                      <a:cubicBezTo>
                        <a:pt x="26" y="17"/>
                        <a:pt x="18" y="35"/>
                        <a:pt x="35" y="52"/>
                      </a:cubicBezTo>
                      <a:cubicBezTo>
                        <a:pt x="31" y="55"/>
                        <a:pt x="26" y="56"/>
                        <a:pt x="19" y="56"/>
                      </a:cubicBezTo>
                      <a:cubicBezTo>
                        <a:pt x="26" y="32"/>
                        <a:pt x="0" y="27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1" name="Freeform 206"/>
                <p:cNvSpPr/>
                <p:nvPr/>
              </p:nvSpPr>
              <p:spPr bwMode="auto">
                <a:xfrm>
                  <a:off x="7134225" y="1539876"/>
                  <a:ext cx="41275" cy="68263"/>
                </a:xfrm>
                <a:custGeom>
                  <a:avLst/>
                  <a:gdLst>
                    <a:gd name="T0" fmla="*/ 0 w 42"/>
                    <a:gd name="T1" fmla="*/ 52 h 67"/>
                    <a:gd name="T2" fmla="*/ 20 w 42"/>
                    <a:gd name="T3" fmla="*/ 32 h 67"/>
                    <a:gd name="T4" fmla="*/ 4 w 42"/>
                    <a:gd name="T5" fmla="*/ 20 h 67"/>
                    <a:gd name="T6" fmla="*/ 20 w 42"/>
                    <a:gd name="T7" fmla="*/ 0 h 67"/>
                    <a:gd name="T8" fmla="*/ 40 w 42"/>
                    <a:gd name="T9" fmla="*/ 8 h 67"/>
                    <a:gd name="T10" fmla="*/ 0 w 42"/>
                    <a:gd name="T11" fmla="*/ 52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67">
                      <a:moveTo>
                        <a:pt x="0" y="52"/>
                      </a:moveTo>
                      <a:cubicBezTo>
                        <a:pt x="2" y="40"/>
                        <a:pt x="8" y="34"/>
                        <a:pt x="20" y="32"/>
                      </a:cubicBezTo>
                      <a:cubicBezTo>
                        <a:pt x="19" y="24"/>
                        <a:pt x="2" y="31"/>
                        <a:pt x="4" y="20"/>
                      </a:cubicBezTo>
                      <a:cubicBezTo>
                        <a:pt x="1" y="5"/>
                        <a:pt x="19" y="11"/>
                        <a:pt x="20" y="0"/>
                      </a:cubicBezTo>
                      <a:cubicBezTo>
                        <a:pt x="28" y="2"/>
                        <a:pt x="30" y="9"/>
                        <a:pt x="40" y="8"/>
                      </a:cubicBezTo>
                      <a:cubicBezTo>
                        <a:pt x="24" y="5"/>
                        <a:pt x="42" y="67"/>
                        <a:pt x="0" y="5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2" name="Freeform 207"/>
                <p:cNvSpPr/>
                <p:nvPr/>
              </p:nvSpPr>
              <p:spPr bwMode="auto">
                <a:xfrm>
                  <a:off x="7092950" y="1597026"/>
                  <a:ext cx="58738" cy="87313"/>
                </a:xfrm>
                <a:custGeom>
                  <a:avLst/>
                  <a:gdLst>
                    <a:gd name="T0" fmla="*/ 57 w 58"/>
                    <a:gd name="T1" fmla="*/ 20 h 87"/>
                    <a:gd name="T2" fmla="*/ 33 w 58"/>
                    <a:gd name="T3" fmla="*/ 48 h 87"/>
                    <a:gd name="T4" fmla="*/ 45 w 58"/>
                    <a:gd name="T5" fmla="*/ 72 h 87"/>
                    <a:gd name="T6" fmla="*/ 21 w 58"/>
                    <a:gd name="T7" fmla="*/ 60 h 87"/>
                    <a:gd name="T8" fmla="*/ 33 w 58"/>
                    <a:gd name="T9" fmla="*/ 44 h 87"/>
                    <a:gd name="T10" fmla="*/ 17 w 58"/>
                    <a:gd name="T11" fmla="*/ 36 h 87"/>
                    <a:gd name="T12" fmla="*/ 9 w 58"/>
                    <a:gd name="T13" fmla="*/ 48 h 87"/>
                    <a:gd name="T14" fmla="*/ 37 w 58"/>
                    <a:gd name="T15" fmla="*/ 0 h 87"/>
                    <a:gd name="T16" fmla="*/ 57 w 58"/>
                    <a:gd name="T17" fmla="*/ 20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8" h="87">
                      <a:moveTo>
                        <a:pt x="57" y="20"/>
                      </a:moveTo>
                      <a:cubicBezTo>
                        <a:pt x="53" y="34"/>
                        <a:pt x="53" y="50"/>
                        <a:pt x="33" y="48"/>
                      </a:cubicBezTo>
                      <a:cubicBezTo>
                        <a:pt x="43" y="57"/>
                        <a:pt x="41" y="63"/>
                        <a:pt x="45" y="72"/>
                      </a:cubicBezTo>
                      <a:cubicBezTo>
                        <a:pt x="25" y="87"/>
                        <a:pt x="40" y="53"/>
                        <a:pt x="21" y="60"/>
                      </a:cubicBezTo>
                      <a:cubicBezTo>
                        <a:pt x="23" y="52"/>
                        <a:pt x="22" y="43"/>
                        <a:pt x="33" y="44"/>
                      </a:cubicBezTo>
                      <a:cubicBezTo>
                        <a:pt x="36" y="33"/>
                        <a:pt x="14" y="47"/>
                        <a:pt x="17" y="36"/>
                      </a:cubicBezTo>
                      <a:cubicBezTo>
                        <a:pt x="13" y="39"/>
                        <a:pt x="11" y="43"/>
                        <a:pt x="9" y="48"/>
                      </a:cubicBezTo>
                      <a:cubicBezTo>
                        <a:pt x="0" y="28"/>
                        <a:pt x="52" y="27"/>
                        <a:pt x="37" y="0"/>
                      </a:cubicBezTo>
                      <a:cubicBezTo>
                        <a:pt x="58" y="7"/>
                        <a:pt x="39" y="15"/>
                        <a:pt x="57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3" name="Freeform 208"/>
                <p:cNvSpPr/>
                <p:nvPr/>
              </p:nvSpPr>
              <p:spPr bwMode="auto">
                <a:xfrm>
                  <a:off x="8343900" y="1595438"/>
                  <a:ext cx="23813" cy="34925"/>
                </a:xfrm>
                <a:custGeom>
                  <a:avLst/>
                  <a:gdLst>
                    <a:gd name="T0" fmla="*/ 12 w 24"/>
                    <a:gd name="T1" fmla="*/ 1 h 34"/>
                    <a:gd name="T2" fmla="*/ 24 w 24"/>
                    <a:gd name="T3" fmla="*/ 13 h 34"/>
                    <a:gd name="T4" fmla="*/ 16 w 24"/>
                    <a:gd name="T5" fmla="*/ 29 h 34"/>
                    <a:gd name="T6" fmla="*/ 0 w 24"/>
                    <a:gd name="T7" fmla="*/ 33 h 34"/>
                    <a:gd name="T8" fmla="*/ 0 w 24"/>
                    <a:gd name="T9" fmla="*/ 21 h 34"/>
                    <a:gd name="T10" fmla="*/ 12 w 24"/>
                    <a:gd name="T11" fmla="*/ 1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4" h="34">
                      <a:moveTo>
                        <a:pt x="12" y="1"/>
                      </a:moveTo>
                      <a:cubicBezTo>
                        <a:pt x="21" y="0"/>
                        <a:pt x="16" y="13"/>
                        <a:pt x="24" y="13"/>
                      </a:cubicBezTo>
                      <a:cubicBezTo>
                        <a:pt x="23" y="18"/>
                        <a:pt x="3" y="23"/>
                        <a:pt x="16" y="29"/>
                      </a:cubicBezTo>
                      <a:cubicBezTo>
                        <a:pt x="15" y="34"/>
                        <a:pt x="6" y="32"/>
                        <a:pt x="0" y="33"/>
                      </a:cubicBezTo>
                      <a:cubicBezTo>
                        <a:pt x="0" y="29"/>
                        <a:pt x="0" y="25"/>
                        <a:pt x="0" y="21"/>
                      </a:cubicBezTo>
                      <a:cubicBezTo>
                        <a:pt x="22" y="25"/>
                        <a:pt x="0" y="9"/>
                        <a:pt x="1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4" name="Freeform 209"/>
                <p:cNvSpPr/>
                <p:nvPr/>
              </p:nvSpPr>
              <p:spPr bwMode="auto">
                <a:xfrm>
                  <a:off x="7043738" y="1668463"/>
                  <a:ext cx="31750" cy="23813"/>
                </a:xfrm>
                <a:custGeom>
                  <a:avLst/>
                  <a:gdLst>
                    <a:gd name="T0" fmla="*/ 25 w 31"/>
                    <a:gd name="T1" fmla="*/ 4 h 23"/>
                    <a:gd name="T2" fmla="*/ 29 w 31"/>
                    <a:gd name="T3" fmla="*/ 12 h 23"/>
                    <a:gd name="T4" fmla="*/ 9 w 31"/>
                    <a:gd name="T5" fmla="*/ 20 h 23"/>
                    <a:gd name="T6" fmla="*/ 5 w 31"/>
                    <a:gd name="T7" fmla="*/ 0 h 23"/>
                    <a:gd name="T8" fmla="*/ 25 w 31"/>
                    <a:gd name="T9" fmla="*/ 4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23">
                      <a:moveTo>
                        <a:pt x="25" y="4"/>
                      </a:moveTo>
                      <a:cubicBezTo>
                        <a:pt x="31" y="5"/>
                        <a:pt x="21" y="11"/>
                        <a:pt x="29" y="12"/>
                      </a:cubicBezTo>
                      <a:cubicBezTo>
                        <a:pt x="31" y="23"/>
                        <a:pt x="7" y="9"/>
                        <a:pt x="9" y="20"/>
                      </a:cubicBezTo>
                      <a:cubicBezTo>
                        <a:pt x="0" y="21"/>
                        <a:pt x="7" y="6"/>
                        <a:pt x="5" y="0"/>
                      </a:cubicBezTo>
                      <a:cubicBezTo>
                        <a:pt x="10" y="1"/>
                        <a:pt x="25" y="12"/>
                        <a:pt x="25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5" name="Freeform 210"/>
                <p:cNvSpPr/>
                <p:nvPr/>
              </p:nvSpPr>
              <p:spPr bwMode="auto">
                <a:xfrm>
                  <a:off x="7089775" y="1770063"/>
                  <a:ext cx="41275" cy="39688"/>
                </a:xfrm>
                <a:custGeom>
                  <a:avLst/>
                  <a:gdLst>
                    <a:gd name="T0" fmla="*/ 8 w 41"/>
                    <a:gd name="T1" fmla="*/ 40 h 40"/>
                    <a:gd name="T2" fmla="*/ 0 w 41"/>
                    <a:gd name="T3" fmla="*/ 12 h 40"/>
                    <a:gd name="T4" fmla="*/ 4 w 41"/>
                    <a:gd name="T5" fmla="*/ 0 h 40"/>
                    <a:gd name="T6" fmla="*/ 8 w 41"/>
                    <a:gd name="T7" fmla="*/ 4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0">
                      <a:moveTo>
                        <a:pt x="8" y="40"/>
                      </a:moveTo>
                      <a:cubicBezTo>
                        <a:pt x="0" y="27"/>
                        <a:pt x="15" y="14"/>
                        <a:pt x="0" y="12"/>
                      </a:cubicBezTo>
                      <a:cubicBezTo>
                        <a:pt x="2" y="9"/>
                        <a:pt x="4" y="6"/>
                        <a:pt x="4" y="0"/>
                      </a:cubicBezTo>
                      <a:cubicBezTo>
                        <a:pt x="31" y="2"/>
                        <a:pt x="41" y="38"/>
                        <a:pt x="8" y="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6" name="Freeform 211"/>
                <p:cNvSpPr/>
                <p:nvPr/>
              </p:nvSpPr>
              <p:spPr bwMode="auto">
                <a:xfrm>
                  <a:off x="7037388" y="1844676"/>
                  <a:ext cx="31750" cy="22225"/>
                </a:xfrm>
                <a:custGeom>
                  <a:avLst/>
                  <a:gdLst>
                    <a:gd name="T0" fmla="*/ 8 w 32"/>
                    <a:gd name="T1" fmla="*/ 22 h 22"/>
                    <a:gd name="T2" fmla="*/ 0 w 32"/>
                    <a:gd name="T3" fmla="*/ 2 h 22"/>
                    <a:gd name="T4" fmla="*/ 24 w 32"/>
                    <a:gd name="T5" fmla="*/ 10 h 22"/>
                    <a:gd name="T6" fmla="*/ 8 w 32"/>
                    <a:gd name="T7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2">
                      <a:moveTo>
                        <a:pt x="8" y="22"/>
                      </a:moveTo>
                      <a:cubicBezTo>
                        <a:pt x="2" y="19"/>
                        <a:pt x="2" y="9"/>
                        <a:pt x="0" y="2"/>
                      </a:cubicBezTo>
                      <a:cubicBezTo>
                        <a:pt x="13" y="0"/>
                        <a:pt x="16" y="8"/>
                        <a:pt x="24" y="10"/>
                      </a:cubicBezTo>
                      <a:cubicBezTo>
                        <a:pt x="32" y="17"/>
                        <a:pt x="8" y="6"/>
                        <a:pt x="8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7" name="Freeform 212"/>
                <p:cNvSpPr/>
                <p:nvPr/>
              </p:nvSpPr>
              <p:spPr bwMode="auto">
                <a:xfrm>
                  <a:off x="8375650" y="1866901"/>
                  <a:ext cx="20638" cy="23813"/>
                </a:xfrm>
                <a:custGeom>
                  <a:avLst/>
                  <a:gdLst>
                    <a:gd name="T0" fmla="*/ 16 w 20"/>
                    <a:gd name="T1" fmla="*/ 0 h 24"/>
                    <a:gd name="T2" fmla="*/ 4 w 20"/>
                    <a:gd name="T3" fmla="*/ 24 h 24"/>
                    <a:gd name="T4" fmla="*/ 16 w 20"/>
                    <a:gd name="T5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24">
                      <a:moveTo>
                        <a:pt x="16" y="0"/>
                      </a:moveTo>
                      <a:cubicBezTo>
                        <a:pt x="20" y="1"/>
                        <a:pt x="14" y="24"/>
                        <a:pt x="4" y="24"/>
                      </a:cubicBezTo>
                      <a:cubicBezTo>
                        <a:pt x="0" y="8"/>
                        <a:pt x="10" y="6"/>
                        <a:pt x="1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8" name="Freeform 213"/>
                <p:cNvSpPr/>
                <p:nvPr/>
              </p:nvSpPr>
              <p:spPr bwMode="auto">
                <a:xfrm>
                  <a:off x="7037388" y="1892301"/>
                  <a:ext cx="41275" cy="31750"/>
                </a:xfrm>
                <a:custGeom>
                  <a:avLst/>
                  <a:gdLst>
                    <a:gd name="T0" fmla="*/ 24 w 42"/>
                    <a:gd name="T1" fmla="*/ 3 h 32"/>
                    <a:gd name="T2" fmla="*/ 36 w 42"/>
                    <a:gd name="T3" fmla="*/ 15 h 32"/>
                    <a:gd name="T4" fmla="*/ 16 w 42"/>
                    <a:gd name="T5" fmla="*/ 27 h 32"/>
                    <a:gd name="T6" fmla="*/ 0 w 42"/>
                    <a:gd name="T7" fmla="*/ 7 h 32"/>
                    <a:gd name="T8" fmla="*/ 24 w 42"/>
                    <a:gd name="T9" fmla="*/ 3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2">
                      <a:moveTo>
                        <a:pt x="24" y="3"/>
                      </a:moveTo>
                      <a:cubicBezTo>
                        <a:pt x="25" y="5"/>
                        <a:pt x="5" y="19"/>
                        <a:pt x="36" y="15"/>
                      </a:cubicBezTo>
                      <a:cubicBezTo>
                        <a:pt x="42" y="32"/>
                        <a:pt x="15" y="16"/>
                        <a:pt x="16" y="27"/>
                      </a:cubicBezTo>
                      <a:cubicBezTo>
                        <a:pt x="13" y="18"/>
                        <a:pt x="1" y="18"/>
                        <a:pt x="0" y="7"/>
                      </a:cubicBezTo>
                      <a:cubicBezTo>
                        <a:pt x="10" y="0"/>
                        <a:pt x="12" y="9"/>
                        <a:pt x="24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9" name="Freeform 214"/>
                <p:cNvSpPr/>
                <p:nvPr/>
              </p:nvSpPr>
              <p:spPr bwMode="auto">
                <a:xfrm>
                  <a:off x="8224838" y="2193926"/>
                  <a:ext cx="17463" cy="30163"/>
                </a:xfrm>
                <a:custGeom>
                  <a:avLst/>
                  <a:gdLst>
                    <a:gd name="T0" fmla="*/ 5 w 17"/>
                    <a:gd name="T1" fmla="*/ 10 h 30"/>
                    <a:gd name="T2" fmla="*/ 17 w 17"/>
                    <a:gd name="T3" fmla="*/ 30 h 30"/>
                    <a:gd name="T4" fmla="*/ 1 w 17"/>
                    <a:gd name="T5" fmla="*/ 30 h 30"/>
                    <a:gd name="T6" fmla="*/ 9 w 17"/>
                    <a:gd name="T7" fmla="*/ 22 h 30"/>
                    <a:gd name="T8" fmla="*/ 5 w 17"/>
                    <a:gd name="T9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30">
                      <a:moveTo>
                        <a:pt x="5" y="10"/>
                      </a:moveTo>
                      <a:cubicBezTo>
                        <a:pt x="11" y="0"/>
                        <a:pt x="16" y="23"/>
                        <a:pt x="17" y="30"/>
                      </a:cubicBezTo>
                      <a:cubicBezTo>
                        <a:pt x="12" y="30"/>
                        <a:pt x="6" y="30"/>
                        <a:pt x="1" y="30"/>
                      </a:cubicBezTo>
                      <a:cubicBezTo>
                        <a:pt x="0" y="23"/>
                        <a:pt x="4" y="22"/>
                        <a:pt x="9" y="22"/>
                      </a:cubicBezTo>
                      <a:cubicBezTo>
                        <a:pt x="0" y="16"/>
                        <a:pt x="14" y="12"/>
                        <a:pt x="5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90" name="Freeform 215"/>
                <p:cNvSpPr/>
                <p:nvPr/>
              </p:nvSpPr>
              <p:spPr bwMode="auto">
                <a:xfrm>
                  <a:off x="7366000" y="2312988"/>
                  <a:ext cx="77788" cy="65088"/>
                </a:xfrm>
                <a:custGeom>
                  <a:avLst/>
                  <a:gdLst>
                    <a:gd name="T0" fmla="*/ 30 w 78"/>
                    <a:gd name="T1" fmla="*/ 37 h 65"/>
                    <a:gd name="T2" fmla="*/ 46 w 78"/>
                    <a:gd name="T3" fmla="*/ 53 h 65"/>
                    <a:gd name="T4" fmla="*/ 2 w 78"/>
                    <a:gd name="T5" fmla="*/ 37 h 65"/>
                    <a:gd name="T6" fmla="*/ 18 w 78"/>
                    <a:gd name="T7" fmla="*/ 29 h 65"/>
                    <a:gd name="T8" fmla="*/ 2 w 78"/>
                    <a:gd name="T9" fmla="*/ 21 h 65"/>
                    <a:gd name="T10" fmla="*/ 78 w 78"/>
                    <a:gd name="T11" fmla="*/ 49 h 65"/>
                    <a:gd name="T12" fmla="*/ 30 w 78"/>
                    <a:gd name="T13" fmla="*/ 37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8" h="65">
                      <a:moveTo>
                        <a:pt x="30" y="37"/>
                      </a:moveTo>
                      <a:cubicBezTo>
                        <a:pt x="31" y="46"/>
                        <a:pt x="49" y="39"/>
                        <a:pt x="46" y="53"/>
                      </a:cubicBezTo>
                      <a:cubicBezTo>
                        <a:pt x="21" y="58"/>
                        <a:pt x="28" y="31"/>
                        <a:pt x="2" y="37"/>
                      </a:cubicBezTo>
                      <a:cubicBezTo>
                        <a:pt x="0" y="25"/>
                        <a:pt x="12" y="23"/>
                        <a:pt x="18" y="29"/>
                      </a:cubicBezTo>
                      <a:cubicBezTo>
                        <a:pt x="17" y="22"/>
                        <a:pt x="11" y="20"/>
                        <a:pt x="2" y="21"/>
                      </a:cubicBezTo>
                      <a:cubicBezTo>
                        <a:pt x="27" y="0"/>
                        <a:pt x="49" y="47"/>
                        <a:pt x="78" y="49"/>
                      </a:cubicBezTo>
                      <a:cubicBezTo>
                        <a:pt x="67" y="65"/>
                        <a:pt x="46" y="32"/>
                        <a:pt x="30" y="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91" name="Freeform 216"/>
                <p:cNvSpPr/>
                <p:nvPr/>
              </p:nvSpPr>
              <p:spPr bwMode="auto">
                <a:xfrm>
                  <a:off x="7443788" y="2370138"/>
                  <a:ext cx="184150" cy="76200"/>
                </a:xfrm>
                <a:custGeom>
                  <a:avLst/>
                  <a:gdLst>
                    <a:gd name="T0" fmla="*/ 68 w 182"/>
                    <a:gd name="T1" fmla="*/ 28 h 76"/>
                    <a:gd name="T2" fmla="*/ 64 w 182"/>
                    <a:gd name="T3" fmla="*/ 52 h 76"/>
                    <a:gd name="T4" fmla="*/ 0 w 182"/>
                    <a:gd name="T5" fmla="*/ 12 h 76"/>
                    <a:gd name="T6" fmla="*/ 32 w 182"/>
                    <a:gd name="T7" fmla="*/ 24 h 76"/>
                    <a:gd name="T8" fmla="*/ 12 w 182"/>
                    <a:gd name="T9" fmla="*/ 4 h 76"/>
                    <a:gd name="T10" fmla="*/ 44 w 182"/>
                    <a:gd name="T11" fmla="*/ 20 h 76"/>
                    <a:gd name="T12" fmla="*/ 68 w 182"/>
                    <a:gd name="T13" fmla="*/ 12 h 76"/>
                    <a:gd name="T14" fmla="*/ 84 w 182"/>
                    <a:gd name="T15" fmla="*/ 36 h 76"/>
                    <a:gd name="T16" fmla="*/ 152 w 182"/>
                    <a:gd name="T17" fmla="*/ 40 h 76"/>
                    <a:gd name="T18" fmla="*/ 148 w 182"/>
                    <a:gd name="T19" fmla="*/ 56 h 76"/>
                    <a:gd name="T20" fmla="*/ 180 w 182"/>
                    <a:gd name="T21" fmla="*/ 56 h 76"/>
                    <a:gd name="T22" fmla="*/ 176 w 182"/>
                    <a:gd name="T23" fmla="*/ 76 h 76"/>
                    <a:gd name="T24" fmla="*/ 160 w 182"/>
                    <a:gd name="T25" fmla="*/ 76 h 76"/>
                    <a:gd name="T26" fmla="*/ 84 w 182"/>
                    <a:gd name="T27" fmla="*/ 56 h 76"/>
                    <a:gd name="T28" fmla="*/ 68 w 182"/>
                    <a:gd name="T29" fmla="*/ 2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82" h="76">
                      <a:moveTo>
                        <a:pt x="68" y="28"/>
                      </a:moveTo>
                      <a:cubicBezTo>
                        <a:pt x="63" y="32"/>
                        <a:pt x="79" y="44"/>
                        <a:pt x="64" y="52"/>
                      </a:cubicBezTo>
                      <a:cubicBezTo>
                        <a:pt x="47" y="37"/>
                        <a:pt x="10" y="43"/>
                        <a:pt x="0" y="12"/>
                      </a:cubicBezTo>
                      <a:cubicBezTo>
                        <a:pt x="16" y="11"/>
                        <a:pt x="21" y="21"/>
                        <a:pt x="32" y="24"/>
                      </a:cubicBezTo>
                      <a:cubicBezTo>
                        <a:pt x="42" y="16"/>
                        <a:pt x="14" y="12"/>
                        <a:pt x="12" y="4"/>
                      </a:cubicBezTo>
                      <a:cubicBezTo>
                        <a:pt x="17" y="0"/>
                        <a:pt x="49" y="2"/>
                        <a:pt x="44" y="20"/>
                      </a:cubicBezTo>
                      <a:cubicBezTo>
                        <a:pt x="57" y="22"/>
                        <a:pt x="53" y="8"/>
                        <a:pt x="68" y="12"/>
                      </a:cubicBezTo>
                      <a:cubicBezTo>
                        <a:pt x="69" y="25"/>
                        <a:pt x="83" y="24"/>
                        <a:pt x="84" y="36"/>
                      </a:cubicBezTo>
                      <a:cubicBezTo>
                        <a:pt x="105" y="17"/>
                        <a:pt x="135" y="45"/>
                        <a:pt x="152" y="40"/>
                      </a:cubicBezTo>
                      <a:cubicBezTo>
                        <a:pt x="160" y="48"/>
                        <a:pt x="150" y="48"/>
                        <a:pt x="148" y="56"/>
                      </a:cubicBezTo>
                      <a:cubicBezTo>
                        <a:pt x="159" y="56"/>
                        <a:pt x="169" y="56"/>
                        <a:pt x="180" y="56"/>
                      </a:cubicBezTo>
                      <a:cubicBezTo>
                        <a:pt x="182" y="66"/>
                        <a:pt x="173" y="65"/>
                        <a:pt x="176" y="76"/>
                      </a:cubicBezTo>
                      <a:cubicBezTo>
                        <a:pt x="171" y="76"/>
                        <a:pt x="165" y="76"/>
                        <a:pt x="160" y="76"/>
                      </a:cubicBezTo>
                      <a:cubicBezTo>
                        <a:pt x="145" y="48"/>
                        <a:pt x="117" y="73"/>
                        <a:pt x="84" y="56"/>
                      </a:cubicBezTo>
                      <a:cubicBezTo>
                        <a:pt x="91" y="47"/>
                        <a:pt x="81" y="30"/>
                        <a:pt x="68" y="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92" name="Freeform 217"/>
                <p:cNvSpPr/>
                <p:nvPr/>
              </p:nvSpPr>
              <p:spPr bwMode="auto">
                <a:xfrm>
                  <a:off x="7799388" y="2454276"/>
                  <a:ext cx="55563" cy="28575"/>
                </a:xfrm>
                <a:custGeom>
                  <a:avLst/>
                  <a:gdLst>
                    <a:gd name="T0" fmla="*/ 0 w 56"/>
                    <a:gd name="T1" fmla="*/ 20 h 29"/>
                    <a:gd name="T2" fmla="*/ 0 w 56"/>
                    <a:gd name="T3" fmla="*/ 2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56" h="29">
                      <a:moveTo>
                        <a:pt x="0" y="20"/>
                      </a:moveTo>
                      <a:cubicBezTo>
                        <a:pt x="53" y="0"/>
                        <a:pt x="56" y="29"/>
                        <a:pt x="0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93" name="Freeform 218"/>
                <p:cNvSpPr/>
                <p:nvPr/>
              </p:nvSpPr>
              <p:spPr bwMode="auto">
                <a:xfrm>
                  <a:off x="7351713" y="1100138"/>
                  <a:ext cx="323850" cy="179388"/>
                </a:xfrm>
                <a:custGeom>
                  <a:avLst/>
                  <a:gdLst>
                    <a:gd name="T0" fmla="*/ 144 w 321"/>
                    <a:gd name="T1" fmla="*/ 86 h 179"/>
                    <a:gd name="T2" fmla="*/ 144 w 321"/>
                    <a:gd name="T3" fmla="*/ 98 h 179"/>
                    <a:gd name="T4" fmla="*/ 104 w 321"/>
                    <a:gd name="T5" fmla="*/ 118 h 179"/>
                    <a:gd name="T6" fmla="*/ 144 w 321"/>
                    <a:gd name="T7" fmla="*/ 118 h 179"/>
                    <a:gd name="T8" fmla="*/ 208 w 321"/>
                    <a:gd name="T9" fmla="*/ 98 h 179"/>
                    <a:gd name="T10" fmla="*/ 176 w 321"/>
                    <a:gd name="T11" fmla="*/ 118 h 179"/>
                    <a:gd name="T12" fmla="*/ 164 w 321"/>
                    <a:gd name="T13" fmla="*/ 110 h 179"/>
                    <a:gd name="T14" fmla="*/ 152 w 321"/>
                    <a:gd name="T15" fmla="*/ 134 h 179"/>
                    <a:gd name="T16" fmla="*/ 148 w 321"/>
                    <a:gd name="T17" fmla="*/ 122 h 179"/>
                    <a:gd name="T18" fmla="*/ 116 w 321"/>
                    <a:gd name="T19" fmla="*/ 130 h 179"/>
                    <a:gd name="T20" fmla="*/ 108 w 321"/>
                    <a:gd name="T21" fmla="*/ 142 h 179"/>
                    <a:gd name="T22" fmla="*/ 128 w 321"/>
                    <a:gd name="T23" fmla="*/ 146 h 179"/>
                    <a:gd name="T24" fmla="*/ 120 w 321"/>
                    <a:gd name="T25" fmla="*/ 134 h 179"/>
                    <a:gd name="T26" fmla="*/ 136 w 321"/>
                    <a:gd name="T27" fmla="*/ 134 h 179"/>
                    <a:gd name="T28" fmla="*/ 132 w 321"/>
                    <a:gd name="T29" fmla="*/ 142 h 179"/>
                    <a:gd name="T30" fmla="*/ 160 w 321"/>
                    <a:gd name="T31" fmla="*/ 138 h 179"/>
                    <a:gd name="T32" fmla="*/ 52 w 321"/>
                    <a:gd name="T33" fmla="*/ 166 h 179"/>
                    <a:gd name="T34" fmla="*/ 68 w 321"/>
                    <a:gd name="T35" fmla="*/ 154 h 179"/>
                    <a:gd name="T36" fmla="*/ 36 w 321"/>
                    <a:gd name="T37" fmla="*/ 118 h 179"/>
                    <a:gd name="T38" fmla="*/ 0 w 321"/>
                    <a:gd name="T39" fmla="*/ 118 h 179"/>
                    <a:gd name="T40" fmla="*/ 8 w 321"/>
                    <a:gd name="T41" fmla="*/ 90 h 179"/>
                    <a:gd name="T42" fmla="*/ 160 w 321"/>
                    <a:gd name="T43" fmla="*/ 34 h 179"/>
                    <a:gd name="T44" fmla="*/ 156 w 321"/>
                    <a:gd name="T45" fmla="*/ 46 h 179"/>
                    <a:gd name="T46" fmla="*/ 236 w 321"/>
                    <a:gd name="T47" fmla="*/ 22 h 179"/>
                    <a:gd name="T48" fmla="*/ 316 w 321"/>
                    <a:gd name="T49" fmla="*/ 26 h 179"/>
                    <a:gd name="T50" fmla="*/ 292 w 321"/>
                    <a:gd name="T51" fmla="*/ 26 h 179"/>
                    <a:gd name="T52" fmla="*/ 308 w 321"/>
                    <a:gd name="T53" fmla="*/ 30 h 179"/>
                    <a:gd name="T54" fmla="*/ 304 w 321"/>
                    <a:gd name="T55" fmla="*/ 42 h 179"/>
                    <a:gd name="T56" fmla="*/ 188 w 321"/>
                    <a:gd name="T57" fmla="*/ 54 h 179"/>
                    <a:gd name="T58" fmla="*/ 168 w 321"/>
                    <a:gd name="T59" fmla="*/ 66 h 179"/>
                    <a:gd name="T60" fmla="*/ 172 w 321"/>
                    <a:gd name="T61" fmla="*/ 54 h 179"/>
                    <a:gd name="T62" fmla="*/ 128 w 321"/>
                    <a:gd name="T63" fmla="*/ 66 h 179"/>
                    <a:gd name="T64" fmla="*/ 128 w 321"/>
                    <a:gd name="T65" fmla="*/ 78 h 179"/>
                    <a:gd name="T66" fmla="*/ 144 w 321"/>
                    <a:gd name="T67" fmla="*/ 8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21" h="179">
                      <a:moveTo>
                        <a:pt x="144" y="86"/>
                      </a:moveTo>
                      <a:cubicBezTo>
                        <a:pt x="144" y="90"/>
                        <a:pt x="144" y="94"/>
                        <a:pt x="144" y="98"/>
                      </a:cubicBezTo>
                      <a:cubicBezTo>
                        <a:pt x="124" y="95"/>
                        <a:pt x="123" y="111"/>
                        <a:pt x="104" y="118"/>
                      </a:cubicBezTo>
                      <a:cubicBezTo>
                        <a:pt x="116" y="135"/>
                        <a:pt x="132" y="101"/>
                        <a:pt x="144" y="118"/>
                      </a:cubicBezTo>
                      <a:cubicBezTo>
                        <a:pt x="154" y="102"/>
                        <a:pt x="186" y="89"/>
                        <a:pt x="208" y="98"/>
                      </a:cubicBezTo>
                      <a:cubicBezTo>
                        <a:pt x="201" y="108"/>
                        <a:pt x="176" y="101"/>
                        <a:pt x="176" y="118"/>
                      </a:cubicBezTo>
                      <a:cubicBezTo>
                        <a:pt x="169" y="118"/>
                        <a:pt x="166" y="115"/>
                        <a:pt x="164" y="110"/>
                      </a:cubicBezTo>
                      <a:cubicBezTo>
                        <a:pt x="159" y="117"/>
                        <a:pt x="150" y="120"/>
                        <a:pt x="152" y="134"/>
                      </a:cubicBezTo>
                      <a:cubicBezTo>
                        <a:pt x="139" y="137"/>
                        <a:pt x="146" y="126"/>
                        <a:pt x="148" y="122"/>
                      </a:cubicBezTo>
                      <a:cubicBezTo>
                        <a:pt x="136" y="123"/>
                        <a:pt x="134" y="134"/>
                        <a:pt x="116" y="130"/>
                      </a:cubicBezTo>
                      <a:cubicBezTo>
                        <a:pt x="112" y="133"/>
                        <a:pt x="110" y="137"/>
                        <a:pt x="108" y="142"/>
                      </a:cubicBezTo>
                      <a:cubicBezTo>
                        <a:pt x="112" y="146"/>
                        <a:pt x="115" y="143"/>
                        <a:pt x="128" y="146"/>
                      </a:cubicBezTo>
                      <a:cubicBezTo>
                        <a:pt x="125" y="142"/>
                        <a:pt x="119" y="142"/>
                        <a:pt x="120" y="134"/>
                      </a:cubicBezTo>
                      <a:cubicBezTo>
                        <a:pt x="127" y="130"/>
                        <a:pt x="133" y="146"/>
                        <a:pt x="136" y="134"/>
                      </a:cubicBezTo>
                      <a:cubicBezTo>
                        <a:pt x="143" y="137"/>
                        <a:pt x="138" y="143"/>
                        <a:pt x="132" y="142"/>
                      </a:cubicBezTo>
                      <a:cubicBezTo>
                        <a:pt x="139" y="154"/>
                        <a:pt x="147" y="133"/>
                        <a:pt x="160" y="138"/>
                      </a:cubicBezTo>
                      <a:cubicBezTo>
                        <a:pt x="143" y="179"/>
                        <a:pt x="84" y="167"/>
                        <a:pt x="52" y="166"/>
                      </a:cubicBezTo>
                      <a:cubicBezTo>
                        <a:pt x="55" y="160"/>
                        <a:pt x="58" y="153"/>
                        <a:pt x="68" y="154"/>
                      </a:cubicBezTo>
                      <a:cubicBezTo>
                        <a:pt x="65" y="135"/>
                        <a:pt x="28" y="134"/>
                        <a:pt x="36" y="118"/>
                      </a:cubicBezTo>
                      <a:cubicBezTo>
                        <a:pt x="18" y="116"/>
                        <a:pt x="13" y="125"/>
                        <a:pt x="0" y="118"/>
                      </a:cubicBezTo>
                      <a:cubicBezTo>
                        <a:pt x="2" y="101"/>
                        <a:pt x="16" y="110"/>
                        <a:pt x="8" y="90"/>
                      </a:cubicBezTo>
                      <a:cubicBezTo>
                        <a:pt x="53" y="59"/>
                        <a:pt x="129" y="58"/>
                        <a:pt x="160" y="34"/>
                      </a:cubicBezTo>
                      <a:cubicBezTo>
                        <a:pt x="173" y="38"/>
                        <a:pt x="156" y="42"/>
                        <a:pt x="156" y="46"/>
                      </a:cubicBezTo>
                      <a:cubicBezTo>
                        <a:pt x="178" y="26"/>
                        <a:pt x="209" y="25"/>
                        <a:pt x="236" y="22"/>
                      </a:cubicBezTo>
                      <a:cubicBezTo>
                        <a:pt x="260" y="19"/>
                        <a:pt x="299" y="0"/>
                        <a:pt x="316" y="26"/>
                      </a:cubicBezTo>
                      <a:cubicBezTo>
                        <a:pt x="303" y="24"/>
                        <a:pt x="300" y="35"/>
                        <a:pt x="292" y="26"/>
                      </a:cubicBezTo>
                      <a:cubicBezTo>
                        <a:pt x="286" y="37"/>
                        <a:pt x="309" y="37"/>
                        <a:pt x="308" y="30"/>
                      </a:cubicBezTo>
                      <a:cubicBezTo>
                        <a:pt x="321" y="34"/>
                        <a:pt x="304" y="38"/>
                        <a:pt x="304" y="42"/>
                      </a:cubicBezTo>
                      <a:cubicBezTo>
                        <a:pt x="265" y="31"/>
                        <a:pt x="228" y="67"/>
                        <a:pt x="188" y="54"/>
                      </a:cubicBezTo>
                      <a:cubicBezTo>
                        <a:pt x="182" y="58"/>
                        <a:pt x="180" y="67"/>
                        <a:pt x="168" y="66"/>
                      </a:cubicBezTo>
                      <a:cubicBezTo>
                        <a:pt x="170" y="63"/>
                        <a:pt x="172" y="60"/>
                        <a:pt x="172" y="54"/>
                      </a:cubicBezTo>
                      <a:cubicBezTo>
                        <a:pt x="152" y="53"/>
                        <a:pt x="150" y="69"/>
                        <a:pt x="128" y="66"/>
                      </a:cubicBezTo>
                      <a:cubicBezTo>
                        <a:pt x="128" y="78"/>
                        <a:pt x="154" y="71"/>
                        <a:pt x="128" y="78"/>
                      </a:cubicBezTo>
                      <a:cubicBezTo>
                        <a:pt x="129" y="85"/>
                        <a:pt x="135" y="87"/>
                        <a:pt x="144" y="8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94" name="Freeform 219"/>
                <p:cNvSpPr/>
                <p:nvPr/>
              </p:nvSpPr>
              <p:spPr bwMode="auto">
                <a:xfrm>
                  <a:off x="7089775" y="1812926"/>
                  <a:ext cx="39688" cy="98425"/>
                </a:xfrm>
                <a:custGeom>
                  <a:avLst/>
                  <a:gdLst>
                    <a:gd name="T0" fmla="*/ 20 w 40"/>
                    <a:gd name="T1" fmla="*/ 97 h 97"/>
                    <a:gd name="T2" fmla="*/ 20 w 40"/>
                    <a:gd name="T3" fmla="*/ 89 h 97"/>
                    <a:gd name="T4" fmla="*/ 8 w 40"/>
                    <a:gd name="T5" fmla="*/ 85 h 97"/>
                    <a:gd name="T6" fmla="*/ 20 w 40"/>
                    <a:gd name="T7" fmla="*/ 65 h 97"/>
                    <a:gd name="T8" fmla="*/ 8 w 40"/>
                    <a:gd name="T9" fmla="*/ 57 h 97"/>
                    <a:gd name="T10" fmla="*/ 0 w 40"/>
                    <a:gd name="T11" fmla="*/ 13 h 97"/>
                    <a:gd name="T12" fmla="*/ 24 w 40"/>
                    <a:gd name="T13" fmla="*/ 1 h 97"/>
                    <a:gd name="T14" fmla="*/ 32 w 40"/>
                    <a:gd name="T15" fmla="*/ 45 h 97"/>
                    <a:gd name="T16" fmla="*/ 36 w 40"/>
                    <a:gd name="T17" fmla="*/ 73 h 97"/>
                    <a:gd name="T18" fmla="*/ 32 w 40"/>
                    <a:gd name="T19" fmla="*/ 85 h 97"/>
                    <a:gd name="T20" fmla="*/ 20 w 40"/>
                    <a:gd name="T21" fmla="*/ 9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0" h="97">
                      <a:moveTo>
                        <a:pt x="20" y="97"/>
                      </a:moveTo>
                      <a:cubicBezTo>
                        <a:pt x="15" y="96"/>
                        <a:pt x="16" y="89"/>
                        <a:pt x="20" y="89"/>
                      </a:cubicBezTo>
                      <a:cubicBezTo>
                        <a:pt x="19" y="84"/>
                        <a:pt x="13" y="86"/>
                        <a:pt x="8" y="85"/>
                      </a:cubicBezTo>
                      <a:cubicBezTo>
                        <a:pt x="12" y="78"/>
                        <a:pt x="18" y="73"/>
                        <a:pt x="20" y="65"/>
                      </a:cubicBezTo>
                      <a:cubicBezTo>
                        <a:pt x="17" y="61"/>
                        <a:pt x="13" y="59"/>
                        <a:pt x="8" y="57"/>
                      </a:cubicBezTo>
                      <a:cubicBezTo>
                        <a:pt x="17" y="40"/>
                        <a:pt x="13" y="29"/>
                        <a:pt x="0" y="13"/>
                      </a:cubicBezTo>
                      <a:cubicBezTo>
                        <a:pt x="3" y="0"/>
                        <a:pt x="23" y="6"/>
                        <a:pt x="24" y="1"/>
                      </a:cubicBezTo>
                      <a:cubicBezTo>
                        <a:pt x="28" y="14"/>
                        <a:pt x="18" y="35"/>
                        <a:pt x="32" y="45"/>
                      </a:cubicBezTo>
                      <a:cubicBezTo>
                        <a:pt x="14" y="54"/>
                        <a:pt x="40" y="55"/>
                        <a:pt x="36" y="73"/>
                      </a:cubicBezTo>
                      <a:cubicBezTo>
                        <a:pt x="23" y="66"/>
                        <a:pt x="18" y="89"/>
                        <a:pt x="32" y="85"/>
                      </a:cubicBezTo>
                      <a:cubicBezTo>
                        <a:pt x="32" y="93"/>
                        <a:pt x="19" y="88"/>
                        <a:pt x="20" y="9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</p:grpSp>
        </p:grpSp>
      </p:grpSp>
    </p:spTree>
  </p:cSld>
  <p:clrMapOvr>
    <a:masterClrMapping/>
  </p:clrMapOvr>
  <p:transition>
    <p:rand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5602" name="Picture 2" descr="https://timgsa.baidu.com/timg?image&amp;quality=80&amp;size=b9999_10000&amp;sec=1537770248834&amp;di=69a40ad9a61f7e18722445ab1b0882e0&amp;imgtype=0&amp;src=http%3A%2F%2Fimages.shobserver.com%2Fnews%2Fnews%2F2016%2F7%2F11%2F5cc6af3e-fb8d-43c4-add1-f8f003140f5b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53060" y="-34713"/>
            <a:ext cx="12568767" cy="692742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218440" y="1975273"/>
            <a:ext cx="11795760" cy="1875790"/>
          </a:xfrm>
          <a:prstGeom prst="rect">
            <a:avLst/>
          </a:prstGeom>
          <a:solidFill>
            <a:schemeClr val="bg1">
              <a:alpha val="64000"/>
            </a:schemeClr>
          </a:solidFill>
          <a:ln w="9525">
            <a:noFill/>
          </a:ln>
        </p:spPr>
        <p:txBody>
          <a:bodyPr wrap="square">
            <a:spAutoFit/>
          </a:bodyPr>
          <a:p>
            <a:pPr algn="ctr" eaLnBrk="0" hangingPunct="0">
              <a:lnSpc>
                <a:spcPct val="130000"/>
              </a:lnSpc>
              <a:spcBef>
                <a:spcPts val="600"/>
              </a:spcBef>
            </a:pPr>
            <a:r>
              <a:rPr lang="zh-CN" altLang="en-US" sz="3735" b="1" dirty="0">
                <a:solidFill>
                  <a:schemeClr val="tx1"/>
                </a:solidFill>
                <a:latin typeface="华康俪金黑W8"/>
                <a:ea typeface="华康俪金黑W8"/>
                <a:sym typeface="Calibri" panose="020F0502020204030204" charset="0"/>
              </a:rPr>
              <a:t>“是为法事也，何惜身命……不至日本国，本愿不遂”</a:t>
            </a:r>
            <a:endParaRPr lang="en-US" altLang="zh-CN" sz="3735" b="1" dirty="0">
              <a:solidFill>
                <a:schemeClr val="tx1"/>
              </a:solidFill>
              <a:latin typeface="华康俪金黑W8"/>
              <a:ea typeface="华康俪金黑W8"/>
              <a:sym typeface="Calibri" panose="020F0502020204030204" charset="0"/>
            </a:endParaRPr>
          </a:p>
          <a:p>
            <a:pPr algn="ctr" eaLnBrk="0" hangingPunct="0">
              <a:lnSpc>
                <a:spcPct val="130000"/>
              </a:lnSpc>
              <a:spcBef>
                <a:spcPts val="600"/>
              </a:spcBef>
            </a:pPr>
            <a:r>
              <a:rPr lang="en-US" altLang="zh-CN" sz="3735" b="1" dirty="0">
                <a:solidFill>
                  <a:schemeClr val="tx1"/>
                </a:solidFill>
                <a:latin typeface="华康俪金黑W8"/>
                <a:ea typeface="华康俪金黑W8"/>
                <a:sym typeface="Calibri" panose="020F0502020204030204" charset="0"/>
              </a:rPr>
              <a:t>                     </a:t>
            </a:r>
            <a:r>
              <a:rPr lang="en-US" altLang="zh-CN" sz="3735" b="1" dirty="0">
                <a:solidFill>
                  <a:schemeClr val="tx1"/>
                </a:solidFill>
                <a:latin typeface="方正楷体简体" panose="02010600030101010101" pitchFamily="2" charset="-122"/>
                <a:ea typeface="方正楷体简体" panose="02010600030101010101" pitchFamily="2" charset="-122"/>
                <a:sym typeface="Calibri" panose="020F0502020204030204" charset="0"/>
              </a:rPr>
              <a:t>——</a:t>
            </a:r>
            <a:r>
              <a:rPr lang="en-US" altLang="zh-CN" sz="3735" dirty="0">
                <a:solidFill>
                  <a:schemeClr val="tx1"/>
                </a:solidFill>
                <a:latin typeface="方正楷体简体" panose="02010600030101010101" pitchFamily="2" charset="-122"/>
                <a:ea typeface="方正楷体简体" panose="02010600030101010101" pitchFamily="2" charset="-122"/>
              </a:rPr>
              <a:t>《</a:t>
            </a:r>
            <a:r>
              <a:rPr lang="zh-CN" altLang="en-US" sz="3735" dirty="0">
                <a:solidFill>
                  <a:schemeClr val="tx1"/>
                </a:solidFill>
                <a:latin typeface="方正楷体简体" panose="02010600030101010101" pitchFamily="2" charset="-122"/>
                <a:ea typeface="方正楷体简体" panose="02010600030101010101" pitchFamily="2" charset="-122"/>
              </a:rPr>
              <a:t>唐大和上东征传</a:t>
            </a:r>
            <a:r>
              <a:rPr lang="en-US" altLang="zh-CN" sz="3735" dirty="0">
                <a:solidFill>
                  <a:schemeClr val="tx1"/>
                </a:solidFill>
                <a:latin typeface="方正楷体简体" panose="02010600030101010101" pitchFamily="2" charset="-122"/>
                <a:ea typeface="方正楷体简体" panose="02010600030101010101" pitchFamily="2" charset="-122"/>
              </a:rPr>
              <a:t>》</a:t>
            </a:r>
            <a:r>
              <a:rPr lang="en-US" altLang="zh-CN" sz="4800" dirty="0">
                <a:solidFill>
                  <a:schemeClr val="bg1"/>
                </a:solidFill>
                <a:latin typeface="方正楷体简体" panose="02010600030101010101" pitchFamily="2" charset="-122"/>
                <a:ea typeface="方正楷体简体" panose="02010600030101010101" pitchFamily="2" charset="-122"/>
              </a:rPr>
              <a:t> </a:t>
            </a:r>
            <a:endParaRPr lang="en-US" altLang="zh-CN" sz="8800" dirty="0">
              <a:solidFill>
                <a:schemeClr val="bg1"/>
              </a:solidFill>
              <a:latin typeface="方正楷体简体" panose="02010600030101010101" pitchFamily="2" charset="-122"/>
              <a:ea typeface="方正楷体简体" panose="02010600030101010101" pitchFamily="2" charset="-122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timg[3]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2655" y="976630"/>
            <a:ext cx="10142855" cy="4675505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 cstate="email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-527050" y="-10160"/>
            <a:ext cx="13064067" cy="71822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7" name="Oval 6"/>
          <p:cNvSpPr/>
          <p:nvPr/>
        </p:nvSpPr>
        <p:spPr>
          <a:xfrm>
            <a:off x="150535" y="1204252"/>
            <a:ext cx="5023932" cy="5025519"/>
          </a:xfrm>
          <a:prstGeom prst="ellipse">
            <a:avLst/>
          </a:prstGeom>
          <a:noFill/>
          <a:ln w="9" cap="flat" cmpd="sng">
            <a:solidFill>
              <a:srgbClr val="977201"/>
            </a:solidFill>
            <a:prstDash val="dash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</p:txBody>
      </p:sp>
      <p:sp>
        <p:nvSpPr>
          <p:cNvPr id="11268" name="Oval 10"/>
          <p:cNvSpPr/>
          <p:nvPr/>
        </p:nvSpPr>
        <p:spPr>
          <a:xfrm>
            <a:off x="3056038" y="1002724"/>
            <a:ext cx="585544" cy="585543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algn="ctr" eaLnBrk="1" hangingPunct="1"/>
            <a:r>
              <a:rPr lang="en-US" altLang="zh-CN" sz="2400" b="1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  <a:sym typeface="+mn-lt"/>
              </a:rPr>
              <a:t>1</a:t>
            </a:r>
            <a:endParaRPr lang="zh-CN" altLang="en-US" sz="2400" b="1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</p:txBody>
      </p:sp>
      <p:sp>
        <p:nvSpPr>
          <p:cNvPr id="11269" name="Oval 11"/>
          <p:cNvSpPr/>
          <p:nvPr/>
        </p:nvSpPr>
        <p:spPr>
          <a:xfrm>
            <a:off x="4549253" y="4701645"/>
            <a:ext cx="585543" cy="585544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algn="ctr" eaLnBrk="1" hangingPunct="1"/>
            <a:r>
              <a:rPr lang="en-US" altLang="zh-CN" sz="2400" b="1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  <a:sym typeface="+mn-lt"/>
              </a:rPr>
              <a:t>5</a:t>
            </a:r>
            <a:endParaRPr lang="zh-CN" altLang="en-US" sz="2400" b="1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</p:txBody>
      </p:sp>
      <p:sp>
        <p:nvSpPr>
          <p:cNvPr id="11270" name="Oval 12"/>
          <p:cNvSpPr/>
          <p:nvPr/>
        </p:nvSpPr>
        <p:spPr>
          <a:xfrm>
            <a:off x="4836470" y="3773344"/>
            <a:ext cx="587131" cy="585543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algn="ctr" eaLnBrk="1" hangingPunct="1"/>
            <a:r>
              <a:rPr lang="en-US" altLang="zh-CN" sz="2400" b="1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  <a:sym typeface="+mn-lt"/>
              </a:rPr>
              <a:t>4</a:t>
            </a:r>
            <a:endParaRPr lang="zh-CN" altLang="en-US" sz="2400" b="1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</p:txBody>
      </p:sp>
      <p:sp>
        <p:nvSpPr>
          <p:cNvPr id="11271" name="Oval 13"/>
          <p:cNvSpPr/>
          <p:nvPr/>
        </p:nvSpPr>
        <p:spPr>
          <a:xfrm>
            <a:off x="4249341" y="1785035"/>
            <a:ext cx="587131" cy="585544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algn="ctr" eaLnBrk="1" hangingPunct="1"/>
            <a:r>
              <a:rPr lang="en-US" altLang="zh-CN" sz="2400" b="1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  <a:sym typeface="+mn-lt"/>
              </a:rPr>
              <a:t>2</a:t>
            </a:r>
            <a:endParaRPr lang="zh-CN" altLang="en-US" sz="2400" b="1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</p:txBody>
      </p:sp>
      <p:sp>
        <p:nvSpPr>
          <p:cNvPr id="11272" name="Oval 14"/>
          <p:cNvSpPr/>
          <p:nvPr/>
        </p:nvSpPr>
        <p:spPr>
          <a:xfrm>
            <a:off x="4777758" y="2778396"/>
            <a:ext cx="585543" cy="585544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algn="ctr" eaLnBrk="1" hangingPunct="1"/>
            <a:r>
              <a:rPr lang="en-US" altLang="zh-CN" sz="2400" b="1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  <a:sym typeface="+mn-lt"/>
              </a:rPr>
              <a:t>3</a:t>
            </a:r>
            <a:endParaRPr lang="zh-CN" altLang="en-US" sz="2400" b="1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</p:txBody>
      </p:sp>
      <p:sp>
        <p:nvSpPr>
          <p:cNvPr id="11273" name="TextBox 19"/>
          <p:cNvSpPr txBox="1"/>
          <p:nvPr/>
        </p:nvSpPr>
        <p:spPr>
          <a:xfrm>
            <a:off x="3629237" y="918633"/>
            <a:ext cx="8195733" cy="66611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/>
            <a:r>
              <a:rPr lang="en-US" altLang="en-US" sz="3735" b="1" dirty="0">
                <a:solidFill>
                  <a:schemeClr val="accent1"/>
                </a:solidFill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遭诬告与海盗勾结，船只被官府查没</a:t>
            </a:r>
            <a:endParaRPr lang="en-US" altLang="en-US" sz="3735" b="1" dirty="0">
              <a:solidFill>
                <a:schemeClr val="accent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11278" name="Oval 7"/>
          <p:cNvSpPr/>
          <p:nvPr/>
        </p:nvSpPr>
        <p:spPr>
          <a:xfrm>
            <a:off x="41043" y="1477188"/>
            <a:ext cx="4451084" cy="4447909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</p:txBody>
      </p:sp>
      <p:sp>
        <p:nvSpPr>
          <p:cNvPr id="11279" name="Oval 8"/>
          <p:cNvSpPr/>
          <p:nvPr/>
        </p:nvSpPr>
        <p:spPr>
          <a:xfrm flipH="1">
            <a:off x="345717" y="1780275"/>
            <a:ext cx="3841737" cy="3841736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</p:txBody>
      </p:sp>
      <p:sp>
        <p:nvSpPr>
          <p:cNvPr id="11280" name="Oval 9"/>
          <p:cNvSpPr/>
          <p:nvPr/>
        </p:nvSpPr>
        <p:spPr>
          <a:xfrm>
            <a:off x="137841" y="4503291"/>
            <a:ext cx="1085397" cy="1085397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600" dirty="0"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</p:txBody>
      </p:sp>
      <p:sp>
        <p:nvSpPr>
          <p:cNvPr id="16396" name="文本框 1"/>
          <p:cNvSpPr txBox="1"/>
          <p:nvPr/>
        </p:nvSpPr>
        <p:spPr>
          <a:xfrm>
            <a:off x="175926" y="4666735"/>
            <a:ext cx="1191716" cy="86550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>
              <a:lnSpc>
                <a:spcPct val="90000"/>
              </a:lnSpc>
            </a:pPr>
            <a:r>
              <a:rPr lang="zh-CN" altLang="en-US" sz="2800" b="1" dirty="0">
                <a:solidFill>
                  <a:srgbClr val="FBF8F4"/>
                </a:solidFill>
                <a:latin typeface="黑体" panose="02010609060101010101" charset="-122"/>
                <a:ea typeface="黑体" panose="02010609060101010101" charset="-122"/>
              </a:rPr>
              <a:t>鉴真</a:t>
            </a:r>
            <a:endParaRPr lang="zh-CN" altLang="en-US" sz="2800" b="1" dirty="0">
              <a:solidFill>
                <a:srgbClr val="FBF8F4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eaLnBrk="1" hangingPunct="1">
              <a:lnSpc>
                <a:spcPct val="90000"/>
              </a:lnSpc>
            </a:pPr>
            <a:r>
              <a:rPr lang="zh-CN" altLang="en-US" sz="2800" b="1" dirty="0">
                <a:solidFill>
                  <a:srgbClr val="FBF8F4"/>
                </a:solidFill>
                <a:latin typeface="黑体" panose="02010609060101010101" charset="-122"/>
                <a:ea typeface="黑体" panose="02010609060101010101" charset="-122"/>
              </a:rPr>
              <a:t>东渡</a:t>
            </a:r>
            <a:endParaRPr lang="zh-CN" altLang="en-US" sz="2800" b="1" dirty="0">
              <a:solidFill>
                <a:srgbClr val="FBF8F4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0" name="TextBox 25"/>
          <p:cNvSpPr txBox="1"/>
          <p:nvPr/>
        </p:nvSpPr>
        <p:spPr>
          <a:xfrm>
            <a:off x="4789170" y="1784773"/>
            <a:ext cx="7748693" cy="66611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3735" b="1" dirty="0">
                <a:solidFill>
                  <a:schemeClr val="accent1"/>
                </a:solidFill>
                <a:latin typeface="隶书" panose="02010509060101010101" pitchFamily="49" charset="-122"/>
                <a:ea typeface="隶书" panose="02010509060101010101" pitchFamily="49" charset="-122"/>
                <a:sym typeface="微软雅黑" panose="020B0503020204020204" charset="-122"/>
              </a:rPr>
              <a:t>突遇风暴，触礁搁浅，被渔民所救</a:t>
            </a:r>
            <a:endParaRPr lang="zh-CN" altLang="en-US" sz="3735" b="1" dirty="0">
              <a:solidFill>
                <a:schemeClr val="accent1"/>
              </a:solidFill>
              <a:latin typeface="隶书" panose="02010509060101010101" pitchFamily="49" charset="-122"/>
              <a:ea typeface="隶书" panose="02010509060101010101" pitchFamily="49" charset="-122"/>
              <a:sym typeface="微软雅黑" panose="020B0503020204020204" charset="-122"/>
            </a:endParaRPr>
          </a:p>
        </p:txBody>
      </p:sp>
      <p:sp>
        <p:nvSpPr>
          <p:cNvPr id="41" name="TextBox 25"/>
          <p:cNvSpPr txBox="1"/>
          <p:nvPr/>
        </p:nvSpPr>
        <p:spPr>
          <a:xfrm>
            <a:off x="5005070" y="2810087"/>
            <a:ext cx="5571067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algn="ctr"/>
            <a:r>
              <a:rPr lang="en-US" altLang="en-US" sz="3200" b="1" dirty="0">
                <a:solidFill>
                  <a:schemeClr val="accent1"/>
                </a:solidFill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因官府出面阻止，未能成行</a:t>
            </a:r>
            <a:endParaRPr lang="en-US" altLang="en-US" sz="3200" b="1" dirty="0">
              <a:solidFill>
                <a:schemeClr val="accent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42" name="TextBox 25"/>
          <p:cNvSpPr txBox="1"/>
          <p:nvPr/>
        </p:nvSpPr>
        <p:spPr>
          <a:xfrm>
            <a:off x="5423323" y="3773593"/>
            <a:ext cx="4651587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/>
            <a:r>
              <a:rPr lang="en-US" altLang="en-US" sz="3200" b="1" dirty="0">
                <a:solidFill>
                  <a:schemeClr val="accent1"/>
                </a:solidFill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因弟子好心阻拦，未果</a:t>
            </a:r>
            <a:endParaRPr lang="en-US" altLang="en-US" sz="3200" b="1" dirty="0">
              <a:solidFill>
                <a:schemeClr val="accent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3" name="Oval 11"/>
          <p:cNvSpPr/>
          <p:nvPr/>
        </p:nvSpPr>
        <p:spPr>
          <a:xfrm>
            <a:off x="3755834" y="5542669"/>
            <a:ext cx="585543" cy="585544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algn="ctr" eaLnBrk="1" hangingPunct="1"/>
            <a:r>
              <a:rPr lang="en-US" altLang="zh-CN" sz="2400" b="1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6</a:t>
            </a:r>
            <a:endParaRPr lang="en-US" altLang="zh-CN" sz="2400" b="1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6401" name="文本框 3"/>
          <p:cNvSpPr txBox="1"/>
          <p:nvPr/>
        </p:nvSpPr>
        <p:spPr>
          <a:xfrm>
            <a:off x="5134610" y="4744720"/>
            <a:ext cx="7294880" cy="10763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/>
            <a:r>
              <a:rPr lang="zh-CN" altLang="en-US" sz="3200" b="1" dirty="0">
                <a:solidFill>
                  <a:schemeClr val="accent1"/>
                </a:solidFill>
                <a:latin typeface="隶书" panose="02010509060101010101" pitchFamily="49" charset="-122"/>
                <a:ea typeface="隶书" panose="02010509060101010101" pitchFamily="49" charset="-122"/>
                <a:sym typeface="微软雅黑" panose="020B0503020204020204" charset="-122"/>
              </a:rPr>
              <a:t>遭遇台风；因暑热患眼疾，双目失明</a:t>
            </a:r>
            <a:endParaRPr lang="zh-CN" altLang="en-US" sz="3200" b="1" dirty="0">
              <a:solidFill>
                <a:schemeClr val="accent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eaLnBrk="1" hangingPunct="1"/>
            <a:endParaRPr lang="zh-CN" altLang="en-US" sz="3200" b="1" dirty="0">
              <a:solidFill>
                <a:schemeClr val="accent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TextBox 25"/>
          <p:cNvSpPr txBox="1"/>
          <p:nvPr/>
        </p:nvSpPr>
        <p:spPr>
          <a:xfrm>
            <a:off x="4277783" y="5625253"/>
            <a:ext cx="4651587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3200" b="1" dirty="0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微软雅黑" panose="020B0503020204020204" charset="-122"/>
              </a:rPr>
              <a:t>66岁东渡成功</a:t>
            </a:r>
            <a:endParaRPr lang="zh-CN" altLang="en-US" sz="3200" b="1" dirty="0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  <a:sym typeface="微软雅黑" panose="020B0503020204020204" charset="-122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608E-6 2.59259E-6 L -0.17354 -0.29051 " pathEditMode="relative" rAng="0" ptsTypes="AA">
                                      <p:cBhvr>
                                        <p:cTn id="12" dur="500" spd="-99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500" y="-143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96" grpId="0"/>
      <p:bldP spid="3" grpId="0" bldLvl="0" animBg="1"/>
      <p:bldP spid="3" grpId="1" bldLvl="0" animBg="1"/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6626" name="Picture 2" descr="欢迎鉴真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25"/>
            <a:ext cx="12197040" cy="6856950"/>
          </a:xfrm>
          <a:prstGeom prst="rect">
            <a:avLst/>
          </a:prstGeom>
          <a:noFill/>
          <a:ln w="9525" cap="flat" cmpd="sng">
            <a:solidFill>
              <a:schemeClr val="tx2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5" name="矩形 4"/>
          <p:cNvSpPr/>
          <p:nvPr/>
        </p:nvSpPr>
        <p:spPr>
          <a:xfrm>
            <a:off x="231813" y="175224"/>
            <a:ext cx="11723336" cy="6507551"/>
          </a:xfrm>
          <a:prstGeom prst="rect">
            <a:avLst/>
          </a:prstGeom>
          <a:solidFill>
            <a:schemeClr val="accent1">
              <a:alpha val="2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1905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6083" name="Rectangle 3"/>
          <p:cNvSpPr>
            <a:spLocks noChangeArrowheads="1"/>
          </p:cNvSpPr>
          <p:nvPr/>
        </p:nvSpPr>
        <p:spPr bwMode="auto">
          <a:xfrm>
            <a:off x="7503674" y="5839515"/>
            <a:ext cx="5084760" cy="612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385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日本各界欢迎鉴真</a:t>
            </a:r>
            <a:endParaRPr kumimoji="1" lang="zh-CN" altLang="en-US" sz="3385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  <p:pic>
        <p:nvPicPr>
          <p:cNvPr id="26629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079" y="1693765"/>
            <a:ext cx="7113960" cy="5338409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630" name="文本框 2"/>
          <p:cNvSpPr txBox="1"/>
          <p:nvPr/>
        </p:nvSpPr>
        <p:spPr>
          <a:xfrm>
            <a:off x="7503674" y="764835"/>
            <a:ext cx="4293573" cy="184912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0" hangingPunct="0"/>
            <a:r>
              <a:rPr lang="zh-CN" altLang="en-US" sz="3810" b="1" dirty="0">
                <a:solidFill>
                  <a:schemeClr val="bg1"/>
                </a:solidFill>
                <a:latin typeface="华文仿宋" panose="02010600040101010101" charset="-122"/>
                <a:ea typeface="华文仿宋" panose="02010600040101010101" charset="-122"/>
              </a:rPr>
              <a:t>圣武太上皇和孝谦天皇派人在首都奈良正门罗城迎接</a:t>
            </a:r>
            <a:endParaRPr lang="zh-CN" altLang="en-US" sz="3810" b="1" dirty="0">
              <a:solidFill>
                <a:schemeClr val="bg1"/>
              </a:solidFill>
              <a:latin typeface="华文仿宋" panose="02010600040101010101" charset="-122"/>
              <a:ea typeface="华文仿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1"/>
          <p:cNvPicPr>
            <a:picLocks noChangeAspect="1"/>
          </p:cNvPicPr>
          <p:nvPr/>
        </p:nvPicPr>
        <p:blipFill>
          <a:blip r:embed="rId1" cstate="email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0" y="525"/>
            <a:ext cx="12192000" cy="6856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1" name="Picture 7" descr="https://timgsa.baidu.com/timg?image&amp;quality=80&amp;size=b9999_10000&amp;sec=1537771171835&amp;di=884db179f3bd2d8c2e4619b64d3be6f9&amp;imgtype=0&amp;src=http%3A%2F%2Fimgsrc.baidu.com%2Fimage%2Fc0%253Dpixel_huitu%252C0%252C0%252C294%252C40%2Fsign%3Df0e011c577d98d1062d904714847dd62%2Fe1fe9925bc315c60ea95ecd686b1cb1349547783.jpg"/>
          <p:cNvPicPr>
            <a:picLocks noChangeAspect="1"/>
          </p:cNvPicPr>
          <p:nvPr/>
        </p:nvPicPr>
        <p:blipFill>
          <a:blip r:embed="rId2"/>
          <a:srcRect r="-69" b="35619"/>
          <a:stretch>
            <a:fillRect/>
          </a:stretch>
        </p:blipFill>
        <p:spPr>
          <a:xfrm>
            <a:off x="0" y="1567780"/>
            <a:ext cx="12192000" cy="522922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7652" name="Rectangle 3"/>
          <p:cNvSpPr/>
          <p:nvPr/>
        </p:nvSpPr>
        <p:spPr>
          <a:xfrm>
            <a:off x="614807" y="704362"/>
            <a:ext cx="10962385" cy="11334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algn="just"/>
            <a:r>
              <a:rPr lang="en-US" altLang="zh-CN" sz="2965" b="1" dirty="0">
                <a:solidFill>
                  <a:srgbClr val="990000"/>
                </a:solidFill>
                <a:latin typeface="华文仿宋" panose="02010600040101010101" charset="-122"/>
                <a:ea typeface="华文仿宋" panose="02010600040101010101" charset="-122"/>
              </a:rPr>
              <a:t>    </a:t>
            </a:r>
            <a:r>
              <a:rPr lang="zh-CN" altLang="en-US" sz="3385" dirty="0">
                <a:latin typeface="华文仿宋" panose="02010600040101010101" charset="-122"/>
                <a:ea typeface="华文仿宋" panose="02010600040101010101" charset="-122"/>
              </a:rPr>
              <a:t>鉴真在日本传授</a:t>
            </a:r>
            <a:r>
              <a:rPr lang="zh-CN" altLang="en-US" sz="3385" b="1" dirty="0">
                <a:solidFill>
                  <a:srgbClr val="FF0000"/>
                </a:solidFill>
                <a:latin typeface="华文仿宋" panose="02010600040101010101" charset="-122"/>
                <a:ea typeface="华文仿宋" panose="02010600040101010101" charset="-122"/>
              </a:rPr>
              <a:t>佛经</a:t>
            </a:r>
            <a:r>
              <a:rPr lang="zh-CN" altLang="en-US" sz="3385" dirty="0">
                <a:latin typeface="华文仿宋" panose="02010600040101010101" charset="-122"/>
                <a:ea typeface="华文仿宋" panose="02010600040101010101" charset="-122"/>
              </a:rPr>
              <a:t>，还传播中国的</a:t>
            </a:r>
            <a:r>
              <a:rPr lang="zh-CN" altLang="en-US" sz="3385" b="1" dirty="0">
                <a:solidFill>
                  <a:srgbClr val="FF0000"/>
                </a:solidFill>
                <a:latin typeface="华文仿宋" panose="02010600040101010101" charset="-122"/>
                <a:ea typeface="华文仿宋" panose="02010600040101010101" charset="-122"/>
              </a:rPr>
              <a:t>医药、文学、书法、建筑、绘画</a:t>
            </a:r>
            <a:r>
              <a:rPr lang="zh-CN" altLang="en-US" sz="3385" dirty="0">
                <a:latin typeface="华文仿宋" panose="02010600040101010101" charset="-122"/>
                <a:ea typeface="华文仿宋" panose="02010600040101010101" charset="-122"/>
              </a:rPr>
              <a:t>等，为中日文化交流做出了卓越的贡献。</a:t>
            </a:r>
            <a:endParaRPr lang="zh-CN" altLang="en-US" sz="3385" dirty="0">
              <a:latin typeface="华文仿宋" panose="02010600040101010101" charset="-122"/>
              <a:ea typeface="华文仿宋" panose="02010600040101010101" charset="-122"/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0" y="1900381"/>
            <a:ext cx="12192000" cy="3379761"/>
          </a:xfrm>
          <a:prstGeom prst="rect">
            <a:avLst/>
          </a:prstGeom>
          <a:solidFill>
            <a:srgbClr val="E1D090">
              <a:alpha val="63000"/>
            </a:srgb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1905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74037" y="2387524"/>
            <a:ext cx="8776964" cy="2047875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169545" algn="just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2115" b="0" i="0" u="none" strike="noStrike" kern="1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华文楷体" panose="02010600040101010101" pitchFamily="2" charset="-122"/>
                <a:cs typeface="+mn-cs"/>
                <a:sym typeface="+mn-ea"/>
              </a:rPr>
              <a:t>       </a:t>
            </a:r>
            <a:r>
              <a:rPr kumimoji="1" lang="zh-CN" altLang="zh-CN" sz="2115" b="0" i="0" u="none" strike="noStrike" kern="1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华文楷体" panose="02010600040101010101" pitchFamily="2" charset="-122"/>
                <a:cs typeface="+mn-cs"/>
                <a:sym typeface="+mn-ea"/>
              </a:rPr>
              <a:t>鉴真</a:t>
            </a:r>
            <a:r>
              <a:rPr kumimoji="1" lang="en-US" altLang="zh-CN" sz="2115" b="0" i="0" u="none" strike="noStrike" kern="1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华文楷体" panose="02010600040101010101" pitchFamily="2" charset="-122"/>
                <a:cs typeface="+mn-cs"/>
                <a:sym typeface="+mn-ea"/>
              </a:rPr>
              <a:t>…….</a:t>
            </a:r>
            <a:r>
              <a:rPr kumimoji="1" lang="zh-CN" altLang="zh-CN" sz="2115" b="0" i="0" u="none" strike="noStrike" kern="1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华文楷体" panose="02010600040101010101" pitchFamily="2" charset="-122"/>
                <a:cs typeface="+mn-cs"/>
                <a:sym typeface="+mn-ea"/>
              </a:rPr>
              <a:t>推动了日本文化的发展和科技的进步，被日本人誉为日本律宗的开山祖、医药的始祖、文化的恩人。鉴真大师不愧为永远璀璨夺目的明珠。</a:t>
            </a:r>
            <a:endParaRPr kumimoji="1" lang="en-US" altLang="zh-CN" sz="2115" b="0" i="0" u="none" strike="noStrike" kern="1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华文楷体" panose="02010600040101010101" pitchFamily="2" charset="-122"/>
              <a:cs typeface="+mn-cs"/>
              <a:sym typeface="+mn-ea"/>
            </a:endParaRPr>
          </a:p>
          <a:p>
            <a:pPr marL="0" marR="0" lvl="0" indent="169545" algn="just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2115" b="0" i="0" u="none" strike="noStrike" kern="1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华文楷体" panose="02010600040101010101" pitchFamily="2" charset="-122"/>
                <a:cs typeface="+mn-cs"/>
                <a:sym typeface="+mn-ea"/>
              </a:rPr>
              <a:t>         ——</a:t>
            </a:r>
            <a:r>
              <a:rPr kumimoji="1" lang="zh-CN" altLang="zh-CN" sz="2115" b="0" i="0" u="none" strike="noStrike" kern="1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华文楷体" panose="02010600040101010101" pitchFamily="2" charset="-122"/>
                <a:cs typeface="+mn-cs"/>
                <a:sym typeface="+mn-ea"/>
              </a:rPr>
              <a:t>国家宗教事务局原局长</a:t>
            </a:r>
            <a:r>
              <a:rPr kumimoji="1" lang="en-US" altLang="zh-CN" sz="2115" b="0" i="0" u="none" strike="noStrike" kern="1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华文楷体" panose="02010600040101010101" pitchFamily="2" charset="-122"/>
                <a:cs typeface="+mn-cs"/>
                <a:sym typeface="+mn-ea"/>
              </a:rPr>
              <a:t> </a:t>
            </a:r>
            <a:r>
              <a:rPr kumimoji="1" lang="zh-CN" altLang="zh-CN" sz="2115" b="0" i="0" u="none" strike="noStrike" kern="1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华文楷体" panose="02010600040101010101" pitchFamily="2" charset="-122"/>
                <a:cs typeface="+mn-cs"/>
                <a:sym typeface="+mn-ea"/>
              </a:rPr>
              <a:t>叶小文《一位值得永远纪念的人物</a:t>
            </a:r>
            <a:r>
              <a:rPr kumimoji="1" lang="en-US" altLang="zh-CN" sz="2115" b="0" i="0" u="none" strike="noStrike" kern="1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华文楷体" panose="02010600040101010101" pitchFamily="2" charset="-122"/>
                <a:cs typeface="+mn-cs"/>
                <a:sym typeface="+mn-ea"/>
              </a:rPr>
              <a:t>》</a:t>
            </a:r>
            <a:endParaRPr kumimoji="1" lang="en-US" altLang="zh-CN" sz="2115" b="0" i="0" u="none" strike="noStrike" kern="1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华文楷体" panose="02010600040101010101" pitchFamily="2" charset="-122"/>
              <a:cs typeface="+mn-cs"/>
              <a:sym typeface="+mn-ea"/>
            </a:endParaRPr>
          </a:p>
        </p:txBody>
      </p:sp>
      <p:pic>
        <p:nvPicPr>
          <p:cNvPr id="9" name="图片 3"/>
          <p:cNvPicPr>
            <a:picLocks noChangeAspect="1"/>
          </p:cNvPicPr>
          <p:nvPr/>
        </p:nvPicPr>
        <p:blipFill>
          <a:blip r:embed="rId3"/>
          <a:srcRect l="4118" t="18047" r="11592" b="7114"/>
          <a:stretch>
            <a:fillRect/>
          </a:stretch>
        </p:blipFill>
        <p:spPr>
          <a:xfrm>
            <a:off x="428350" y="2068361"/>
            <a:ext cx="2768313" cy="479583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1746" name="图片 1"/>
          <p:cNvPicPr>
            <a:picLocks noChangeAspect="1"/>
          </p:cNvPicPr>
          <p:nvPr/>
        </p:nvPicPr>
        <p:blipFill>
          <a:blip r:embed="rId1"/>
          <a:srcRect r="3"/>
          <a:stretch>
            <a:fillRect/>
          </a:stretch>
        </p:blipFill>
        <p:spPr>
          <a:xfrm>
            <a:off x="0" y="49240"/>
            <a:ext cx="12192000" cy="6808236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" name="组合 1"/>
          <p:cNvGrpSpPr/>
          <p:nvPr/>
        </p:nvGrpSpPr>
        <p:grpSpPr>
          <a:xfrm>
            <a:off x="0" y="4030133"/>
            <a:ext cx="12192000" cy="2666153"/>
            <a:chOff x="0" y="4760"/>
            <a:chExt cx="14400" cy="3149"/>
          </a:xfrm>
        </p:grpSpPr>
        <p:sp>
          <p:nvSpPr>
            <p:cNvPr id="7" name="矩形 6"/>
            <p:cNvSpPr/>
            <p:nvPr/>
          </p:nvSpPr>
          <p:spPr>
            <a:xfrm>
              <a:off x="0" y="4760"/>
              <a:ext cx="14400" cy="3149"/>
            </a:xfrm>
            <a:prstGeom prst="rect">
              <a:avLst/>
            </a:pr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905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5299" name="Rectangle 3"/>
            <p:cNvSpPr>
              <a:spLocks noChangeArrowheads="1"/>
            </p:cNvSpPr>
            <p:nvPr/>
          </p:nvSpPr>
          <p:spPr bwMode="auto">
            <a:xfrm>
              <a:off x="1210" y="4760"/>
              <a:ext cx="11979" cy="31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3735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隶书" panose="02010509060101010101" pitchFamily="49" charset="-122"/>
                  <a:ea typeface="隶书" panose="02010509060101010101" pitchFamily="49" charset="-122"/>
                  <a:cs typeface="隶书" panose="02010509060101010101" pitchFamily="49" charset="-122"/>
                  <a:sym typeface="+mn-ea"/>
                </a:rPr>
                <a:t> </a:t>
              </a:r>
              <a:r>
                <a:rPr kumimoji="1" lang="zh-CN" altLang="en-US" sz="533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隶书" panose="02010509060101010101" pitchFamily="49" charset="-122"/>
                  <a:ea typeface="隶书" panose="02010509060101010101" pitchFamily="49" charset="-122"/>
                  <a:cs typeface="隶书" panose="02010509060101010101" pitchFamily="49" charset="-122"/>
                  <a:sym typeface="+mn-ea"/>
                </a:rPr>
                <a:t>唐招提寺</a:t>
              </a:r>
              <a:r>
                <a:rPr kumimoji="1" lang="zh-CN" altLang="en-US" sz="373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隶书" panose="02010509060101010101" pitchFamily="49" charset="-122"/>
                  <a:ea typeface="隶书" panose="02010509060101010101" pitchFamily="49" charset="-122"/>
                  <a:cs typeface="隶书" panose="02010509060101010101" pitchFamily="49" charset="-122"/>
                  <a:sym typeface="+mn-ea"/>
                </a:rPr>
                <a:t>位于日本奈良，为日本著名古寺，公元</a:t>
              </a:r>
              <a:r>
                <a:rPr kumimoji="1" lang="en-US" altLang="zh-CN" sz="373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隶书" panose="02010509060101010101" pitchFamily="49" charset="-122"/>
                  <a:ea typeface="隶书" panose="02010509060101010101" pitchFamily="49" charset="-122"/>
                  <a:cs typeface="隶书" panose="02010509060101010101" pitchFamily="49" charset="-122"/>
                  <a:sym typeface="+mn-ea"/>
                </a:rPr>
                <a:t>770</a:t>
              </a:r>
              <a:r>
                <a:rPr kumimoji="1" lang="zh-CN" altLang="en-US" sz="373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隶书" panose="02010509060101010101" pitchFamily="49" charset="-122"/>
                  <a:ea typeface="隶书" panose="02010509060101010101" pitchFamily="49" charset="-122"/>
                  <a:cs typeface="隶书" panose="02010509060101010101" pitchFamily="49" charset="-122"/>
                  <a:sym typeface="+mn-ea"/>
                </a:rPr>
                <a:t>年竣工。由</a:t>
              </a:r>
              <a:r>
                <a:rPr kumimoji="1" lang="zh-CN" altLang="en-US" sz="3735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隶书" panose="02010509060101010101" pitchFamily="49" charset="-122"/>
                  <a:ea typeface="隶书" panose="02010509060101010101" pitchFamily="49" charset="-122"/>
                  <a:cs typeface="隶书" panose="02010509060101010101" pitchFamily="49" charset="-122"/>
                  <a:sym typeface="+mn-ea"/>
                </a:rPr>
                <a:t>鉴真及其弟子设计、建造、完成</a:t>
              </a:r>
              <a:r>
                <a:rPr kumimoji="1" lang="zh-CN" altLang="en-US" sz="373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隶书" panose="02010509060101010101" pitchFamily="49" charset="-122"/>
                  <a:ea typeface="隶书" panose="02010509060101010101" pitchFamily="49" charset="-122"/>
                  <a:cs typeface="隶书" panose="02010509060101010101" pitchFamily="49" charset="-122"/>
                  <a:sym typeface="+mn-ea"/>
                </a:rPr>
                <a:t>。整个建筑</a:t>
              </a:r>
              <a:r>
                <a:rPr kumimoji="1" lang="zh-CN" altLang="en-US" sz="3735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隶书" panose="02010509060101010101" pitchFamily="49" charset="-122"/>
                  <a:ea typeface="隶书" panose="02010509060101010101" pitchFamily="49" charset="-122"/>
                  <a:cs typeface="隶书" panose="02010509060101010101" pitchFamily="49" charset="-122"/>
                  <a:sym typeface="+mn-ea"/>
                </a:rPr>
                <a:t>深受中国盛唐建筑风格影响</a:t>
              </a:r>
              <a:r>
                <a:rPr kumimoji="1" lang="zh-CN" altLang="en-US" sz="373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隶书" panose="02010509060101010101" pitchFamily="49" charset="-122"/>
                  <a:ea typeface="隶书" panose="02010509060101010101" pitchFamily="49" charset="-122"/>
                  <a:cs typeface="隶书" panose="02010509060101010101" pitchFamily="49" charset="-122"/>
                  <a:sym typeface="+mn-ea"/>
                </a:rPr>
                <a:t>。被日本视为艺术明珠。 </a:t>
              </a:r>
              <a:endParaRPr kumimoji="1" lang="zh-CN" altLang="en-US" sz="3735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endParaRPr>
            </a:p>
          </p:txBody>
        </p:sp>
      </p:grp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34821" name="Picture 7" descr="https://timgsa.baidu.com/timg?image&amp;quality=80&amp;size=b9999_10000&amp;sec=1537773054895&amp;di=022bcd57c747ced93caf9b75900ae62d&amp;imgtype=0&amp;src=http%3A%2F%2Fimg.mp.itc.cn%2Fupload%2F20161018%2F186e7e58ffc64c9f865e6ba397eebffb_th.jpeg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1140" y="981287"/>
            <a:ext cx="5617633" cy="471085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3731" name="矩形 4"/>
          <p:cNvSpPr/>
          <p:nvPr/>
        </p:nvSpPr>
        <p:spPr>
          <a:xfrm>
            <a:off x="231140" y="5775960"/>
            <a:ext cx="7031567" cy="74803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p>
            <a:pPr algn="ctr" eaLnBrk="0" hangingPunct="0"/>
            <a:r>
              <a:rPr lang="zh-CN" altLang="en-US" sz="4265" dirty="0">
                <a:solidFill>
                  <a:schemeClr val="accent6">
                    <a:lumMod val="10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日本唐招提寺内的鉴真塑像</a:t>
            </a:r>
            <a:endParaRPr lang="zh-CN" altLang="en-US" sz="4265" dirty="0">
              <a:solidFill>
                <a:schemeClr val="accent6">
                  <a:lumMod val="10000"/>
                </a:scheme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520267" y="982133"/>
            <a:ext cx="6218767" cy="50196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5335" dirty="0">
                <a:solidFill>
                  <a:srgbClr val="0070C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鉴真</a:t>
            </a:r>
            <a:r>
              <a:rPr lang="zh-CN" altLang="en-US" sz="5335" dirty="0">
                <a:solidFill>
                  <a:srgbClr val="9900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盲目航东海，</a:t>
            </a:r>
            <a:endParaRPr lang="zh-CN" altLang="en-US" sz="5335" dirty="0">
              <a:solidFill>
                <a:srgbClr val="990000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  <a:p>
            <a:pPr algn="ctr"/>
            <a:r>
              <a:rPr lang="zh-CN" altLang="en-US" sz="5335" dirty="0">
                <a:solidFill>
                  <a:srgbClr val="9900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一片精诚照太清。</a:t>
            </a:r>
            <a:endParaRPr lang="zh-CN" altLang="en-US" sz="5335" dirty="0">
              <a:solidFill>
                <a:srgbClr val="990000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  <a:p>
            <a:pPr algn="ctr"/>
            <a:r>
              <a:rPr lang="zh-CN" altLang="en-US" sz="5335" dirty="0">
                <a:solidFill>
                  <a:srgbClr val="9900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舍已为人传道艺，</a:t>
            </a:r>
            <a:endParaRPr lang="zh-CN" altLang="en-US" sz="5335" dirty="0">
              <a:solidFill>
                <a:srgbClr val="990000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  <a:p>
            <a:pPr algn="ctr"/>
            <a:r>
              <a:rPr lang="zh-CN" altLang="en-US" sz="5335" dirty="0">
                <a:solidFill>
                  <a:srgbClr val="0070C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唐风洋溢奈良城</a:t>
            </a:r>
            <a:r>
              <a:rPr lang="zh-CN" altLang="en-US" sz="5335" dirty="0">
                <a:solidFill>
                  <a:srgbClr val="9900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。</a:t>
            </a:r>
            <a:endParaRPr lang="zh-CN" altLang="en-US" sz="5335" dirty="0">
              <a:solidFill>
                <a:srgbClr val="990000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  <a:p>
            <a:pPr algn="ctr"/>
            <a:r>
              <a:rPr lang="zh-CN" altLang="en-US" sz="5335" dirty="0">
                <a:solidFill>
                  <a:srgbClr val="9900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                                  </a:t>
            </a:r>
            <a:r>
              <a:rPr lang="en-US" altLang="zh-CN" sz="5335" dirty="0"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—</a:t>
            </a:r>
            <a:r>
              <a:rPr lang="zh-CN" altLang="en-US" sz="5335" dirty="0"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郭沫若</a:t>
            </a:r>
            <a:endParaRPr lang="zh-CN" altLang="en-US" sz="2400"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</p:txBody>
      </p:sp>
      <p:grpSp>
        <p:nvGrpSpPr>
          <p:cNvPr id="219" name="组合 218"/>
          <p:cNvGrpSpPr/>
          <p:nvPr/>
        </p:nvGrpSpPr>
        <p:grpSpPr>
          <a:xfrm>
            <a:off x="138489" y="184873"/>
            <a:ext cx="5264785" cy="1143537"/>
            <a:chOff x="138489" y="296102"/>
            <a:chExt cx="5264785" cy="1143537"/>
          </a:xfrm>
        </p:grpSpPr>
        <p:sp>
          <p:nvSpPr>
            <p:cNvPr id="220" name="文本框 219"/>
            <p:cNvSpPr txBox="1"/>
            <p:nvPr/>
          </p:nvSpPr>
          <p:spPr>
            <a:xfrm>
              <a:off x="1242119" y="527242"/>
              <a:ext cx="416115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cs"/>
                </a:rPr>
                <a:t>唐朝文化的传播力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汉仪尚巍手书W" panose="00020600040101010101" pitchFamily="18" charset="-122"/>
                <a:ea typeface="汉仪尚巍手书W" panose="00020600040101010101" pitchFamily="18" charset="-122"/>
                <a:cs typeface="+mn-cs"/>
              </a:endParaRPr>
            </a:p>
          </p:txBody>
        </p:sp>
        <p:grpSp>
          <p:nvGrpSpPr>
            <p:cNvPr id="221" name="组合 220"/>
            <p:cNvGrpSpPr/>
            <p:nvPr/>
          </p:nvGrpSpPr>
          <p:grpSpPr>
            <a:xfrm>
              <a:off x="138489" y="296102"/>
              <a:ext cx="1137080" cy="1143537"/>
              <a:chOff x="2174147" y="809979"/>
              <a:chExt cx="1112816" cy="1135556"/>
            </a:xfrm>
          </p:grpSpPr>
          <p:sp>
            <p:nvSpPr>
              <p:cNvPr id="222" name="文本框 221"/>
              <p:cNvSpPr txBox="1"/>
              <p:nvPr/>
            </p:nvSpPr>
            <p:spPr>
              <a:xfrm>
                <a:off x="2266979" y="861709"/>
                <a:ext cx="997274" cy="9155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汉仪尚巍手书W" panose="00020600040101010101" pitchFamily="18" charset="-122"/>
                    <a:ea typeface="汉仪尚巍手书W" panose="00020600040101010101" pitchFamily="18" charset="-122"/>
                    <a:cs typeface="+mn-cs"/>
                  </a:rPr>
                  <a:t>贰</a:t>
                </a:r>
                <a:endParaRPr kumimoji="0" lang="zh-CN" altLang="en-US" sz="5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cs"/>
                </a:endParaRPr>
              </a:p>
            </p:txBody>
          </p:sp>
          <p:grpSp>
            <p:nvGrpSpPr>
              <p:cNvPr id="223" name="组合 222"/>
              <p:cNvGrpSpPr/>
              <p:nvPr/>
            </p:nvGrpSpPr>
            <p:grpSpPr>
              <a:xfrm>
                <a:off x="2174147" y="809979"/>
                <a:ext cx="1112816" cy="1135556"/>
                <a:chOff x="6996113" y="1100138"/>
                <a:chExt cx="1400175" cy="1428751"/>
              </a:xfrm>
              <a:solidFill>
                <a:schemeClr val="bg1"/>
              </a:solidFill>
            </p:grpSpPr>
            <p:sp>
              <p:nvSpPr>
                <p:cNvPr id="224" name="Freeform 149"/>
                <p:cNvSpPr/>
                <p:nvPr/>
              </p:nvSpPr>
              <p:spPr bwMode="auto">
                <a:xfrm>
                  <a:off x="7712075" y="1104901"/>
                  <a:ext cx="60325" cy="38100"/>
                </a:xfrm>
                <a:custGeom>
                  <a:avLst/>
                  <a:gdLst>
                    <a:gd name="T0" fmla="*/ 11 w 61"/>
                    <a:gd name="T1" fmla="*/ 16 h 37"/>
                    <a:gd name="T2" fmla="*/ 7 w 61"/>
                    <a:gd name="T3" fmla="*/ 4 h 37"/>
                    <a:gd name="T4" fmla="*/ 35 w 61"/>
                    <a:gd name="T5" fmla="*/ 0 h 37"/>
                    <a:gd name="T6" fmla="*/ 15 w 61"/>
                    <a:gd name="T7" fmla="*/ 24 h 37"/>
                    <a:gd name="T8" fmla="*/ 47 w 61"/>
                    <a:gd name="T9" fmla="*/ 24 h 37"/>
                    <a:gd name="T10" fmla="*/ 11 w 61"/>
                    <a:gd name="T11" fmla="*/ 32 h 37"/>
                    <a:gd name="T12" fmla="*/ 7 w 61"/>
                    <a:gd name="T13" fmla="*/ 24 h 37"/>
                    <a:gd name="T14" fmla="*/ 11 w 61"/>
                    <a:gd name="T15" fmla="*/ 16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1" h="37">
                      <a:moveTo>
                        <a:pt x="11" y="16"/>
                      </a:moveTo>
                      <a:cubicBezTo>
                        <a:pt x="25" y="12"/>
                        <a:pt x="0" y="15"/>
                        <a:pt x="7" y="4"/>
                      </a:cubicBezTo>
                      <a:cubicBezTo>
                        <a:pt x="15" y="2"/>
                        <a:pt x="33" y="9"/>
                        <a:pt x="35" y="0"/>
                      </a:cubicBezTo>
                      <a:cubicBezTo>
                        <a:pt x="50" y="14"/>
                        <a:pt x="24" y="21"/>
                        <a:pt x="15" y="24"/>
                      </a:cubicBezTo>
                      <a:cubicBezTo>
                        <a:pt x="17" y="23"/>
                        <a:pt x="42" y="31"/>
                        <a:pt x="47" y="24"/>
                      </a:cubicBezTo>
                      <a:cubicBezTo>
                        <a:pt x="61" y="37"/>
                        <a:pt x="22" y="31"/>
                        <a:pt x="11" y="32"/>
                      </a:cubicBezTo>
                      <a:cubicBezTo>
                        <a:pt x="12" y="27"/>
                        <a:pt x="10" y="25"/>
                        <a:pt x="7" y="24"/>
                      </a:cubicBezTo>
                      <a:cubicBezTo>
                        <a:pt x="6" y="19"/>
                        <a:pt x="8" y="17"/>
                        <a:pt x="11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25" name="Freeform 150"/>
                <p:cNvSpPr/>
                <p:nvPr/>
              </p:nvSpPr>
              <p:spPr bwMode="auto">
                <a:xfrm>
                  <a:off x="7758113" y="1104901"/>
                  <a:ext cx="60325" cy="44450"/>
                </a:xfrm>
                <a:custGeom>
                  <a:avLst/>
                  <a:gdLst>
                    <a:gd name="T0" fmla="*/ 0 w 60"/>
                    <a:gd name="T1" fmla="*/ 0 h 44"/>
                    <a:gd name="T2" fmla="*/ 8 w 60"/>
                    <a:gd name="T3" fmla="*/ 16 h 44"/>
                    <a:gd name="T4" fmla="*/ 40 w 60"/>
                    <a:gd name="T5" fmla="*/ 8 h 44"/>
                    <a:gd name="T6" fmla="*/ 60 w 60"/>
                    <a:gd name="T7" fmla="*/ 40 h 44"/>
                    <a:gd name="T8" fmla="*/ 28 w 60"/>
                    <a:gd name="T9" fmla="*/ 44 h 44"/>
                    <a:gd name="T10" fmla="*/ 40 w 60"/>
                    <a:gd name="T11" fmla="*/ 28 h 44"/>
                    <a:gd name="T12" fmla="*/ 0 w 60"/>
                    <a:gd name="T13" fmla="*/ 20 h 44"/>
                    <a:gd name="T14" fmla="*/ 0 w 60"/>
                    <a:gd name="T15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0" h="44">
                      <a:moveTo>
                        <a:pt x="0" y="0"/>
                      </a:moveTo>
                      <a:cubicBezTo>
                        <a:pt x="7" y="1"/>
                        <a:pt x="9" y="7"/>
                        <a:pt x="8" y="16"/>
                      </a:cubicBezTo>
                      <a:cubicBezTo>
                        <a:pt x="14" y="2"/>
                        <a:pt x="24" y="4"/>
                        <a:pt x="40" y="8"/>
                      </a:cubicBezTo>
                      <a:cubicBezTo>
                        <a:pt x="36" y="30"/>
                        <a:pt x="56" y="27"/>
                        <a:pt x="60" y="40"/>
                      </a:cubicBezTo>
                      <a:cubicBezTo>
                        <a:pt x="41" y="33"/>
                        <a:pt x="45" y="42"/>
                        <a:pt x="28" y="44"/>
                      </a:cubicBezTo>
                      <a:cubicBezTo>
                        <a:pt x="32" y="39"/>
                        <a:pt x="39" y="36"/>
                        <a:pt x="40" y="28"/>
                      </a:cubicBezTo>
                      <a:cubicBezTo>
                        <a:pt x="35" y="17"/>
                        <a:pt x="15" y="21"/>
                        <a:pt x="0" y="20"/>
                      </a:cubicBezTo>
                      <a:cubicBezTo>
                        <a:pt x="0" y="13"/>
                        <a:pt x="0" y="7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26" name="Freeform 151"/>
                <p:cNvSpPr/>
                <p:nvPr/>
              </p:nvSpPr>
              <p:spPr bwMode="auto">
                <a:xfrm>
                  <a:off x="7673975" y="1109663"/>
                  <a:ext cx="44450" cy="28575"/>
                </a:xfrm>
                <a:custGeom>
                  <a:avLst/>
                  <a:gdLst>
                    <a:gd name="T0" fmla="*/ 44 w 44"/>
                    <a:gd name="T1" fmla="*/ 8 h 28"/>
                    <a:gd name="T2" fmla="*/ 16 w 44"/>
                    <a:gd name="T3" fmla="*/ 16 h 28"/>
                    <a:gd name="T4" fmla="*/ 24 w 44"/>
                    <a:gd name="T5" fmla="*/ 28 h 28"/>
                    <a:gd name="T6" fmla="*/ 0 w 44"/>
                    <a:gd name="T7" fmla="*/ 0 h 28"/>
                    <a:gd name="T8" fmla="*/ 44 w 44"/>
                    <a:gd name="T9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4" h="28">
                      <a:moveTo>
                        <a:pt x="44" y="8"/>
                      </a:moveTo>
                      <a:cubicBezTo>
                        <a:pt x="42" y="24"/>
                        <a:pt x="25" y="4"/>
                        <a:pt x="16" y="16"/>
                      </a:cubicBezTo>
                      <a:cubicBezTo>
                        <a:pt x="19" y="20"/>
                        <a:pt x="25" y="20"/>
                        <a:pt x="24" y="28"/>
                      </a:cubicBezTo>
                      <a:cubicBezTo>
                        <a:pt x="7" y="28"/>
                        <a:pt x="5" y="13"/>
                        <a:pt x="0" y="0"/>
                      </a:cubicBezTo>
                      <a:cubicBezTo>
                        <a:pt x="32" y="5"/>
                        <a:pt x="22" y="1"/>
                        <a:pt x="44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27" name="Freeform 152"/>
                <p:cNvSpPr/>
                <p:nvPr/>
              </p:nvSpPr>
              <p:spPr bwMode="auto">
                <a:xfrm>
                  <a:off x="7821613" y="1117601"/>
                  <a:ext cx="69850" cy="30163"/>
                </a:xfrm>
                <a:custGeom>
                  <a:avLst/>
                  <a:gdLst>
                    <a:gd name="T0" fmla="*/ 6 w 70"/>
                    <a:gd name="T1" fmla="*/ 0 h 30"/>
                    <a:gd name="T2" fmla="*/ 70 w 70"/>
                    <a:gd name="T3" fmla="*/ 24 h 30"/>
                    <a:gd name="T4" fmla="*/ 2 w 70"/>
                    <a:gd name="T5" fmla="*/ 16 h 30"/>
                    <a:gd name="T6" fmla="*/ 6 w 70"/>
                    <a:gd name="T7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0" h="30">
                      <a:moveTo>
                        <a:pt x="6" y="0"/>
                      </a:moveTo>
                      <a:cubicBezTo>
                        <a:pt x="26" y="7"/>
                        <a:pt x="56" y="3"/>
                        <a:pt x="70" y="24"/>
                      </a:cubicBezTo>
                      <a:cubicBezTo>
                        <a:pt x="44" y="30"/>
                        <a:pt x="40" y="10"/>
                        <a:pt x="2" y="16"/>
                      </a:cubicBezTo>
                      <a:cubicBezTo>
                        <a:pt x="0" y="8"/>
                        <a:pt x="5" y="5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28" name="Freeform 153"/>
                <p:cNvSpPr/>
                <p:nvPr/>
              </p:nvSpPr>
              <p:spPr bwMode="auto">
                <a:xfrm>
                  <a:off x="7891463" y="1136651"/>
                  <a:ext cx="20638" cy="17463"/>
                </a:xfrm>
                <a:custGeom>
                  <a:avLst/>
                  <a:gdLst>
                    <a:gd name="T0" fmla="*/ 20 w 20"/>
                    <a:gd name="T1" fmla="*/ 1 h 18"/>
                    <a:gd name="T2" fmla="*/ 20 w 20"/>
                    <a:gd name="T3" fmla="*/ 17 h 18"/>
                    <a:gd name="T4" fmla="*/ 4 w 20"/>
                    <a:gd name="T5" fmla="*/ 5 h 18"/>
                    <a:gd name="T6" fmla="*/ 20 w 20"/>
                    <a:gd name="T7" fmla="*/ 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8">
                      <a:moveTo>
                        <a:pt x="20" y="1"/>
                      </a:moveTo>
                      <a:cubicBezTo>
                        <a:pt x="20" y="6"/>
                        <a:pt x="20" y="12"/>
                        <a:pt x="20" y="17"/>
                      </a:cubicBezTo>
                      <a:cubicBezTo>
                        <a:pt x="17" y="11"/>
                        <a:pt x="0" y="18"/>
                        <a:pt x="4" y="5"/>
                      </a:cubicBezTo>
                      <a:cubicBezTo>
                        <a:pt x="11" y="6"/>
                        <a:pt x="12" y="0"/>
                        <a:pt x="2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29" name="Freeform 154"/>
                <p:cNvSpPr/>
                <p:nvPr/>
              </p:nvSpPr>
              <p:spPr bwMode="auto">
                <a:xfrm>
                  <a:off x="7621588" y="1146176"/>
                  <a:ext cx="20638" cy="20638"/>
                </a:xfrm>
                <a:custGeom>
                  <a:avLst/>
                  <a:gdLst>
                    <a:gd name="T0" fmla="*/ 20 w 20"/>
                    <a:gd name="T1" fmla="*/ 0 h 21"/>
                    <a:gd name="T2" fmla="*/ 8 w 20"/>
                    <a:gd name="T3" fmla="*/ 8 h 21"/>
                    <a:gd name="T4" fmla="*/ 20 w 20"/>
                    <a:gd name="T5" fmla="*/ 12 h 21"/>
                    <a:gd name="T6" fmla="*/ 0 w 20"/>
                    <a:gd name="T7" fmla="*/ 20 h 21"/>
                    <a:gd name="T8" fmla="*/ 20 w 20"/>
                    <a:gd name="T9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1">
                      <a:moveTo>
                        <a:pt x="20" y="0"/>
                      </a:moveTo>
                      <a:cubicBezTo>
                        <a:pt x="18" y="5"/>
                        <a:pt x="15" y="8"/>
                        <a:pt x="8" y="8"/>
                      </a:cubicBezTo>
                      <a:cubicBezTo>
                        <a:pt x="9" y="13"/>
                        <a:pt x="15" y="11"/>
                        <a:pt x="20" y="12"/>
                      </a:cubicBezTo>
                      <a:cubicBezTo>
                        <a:pt x="17" y="18"/>
                        <a:pt x="10" y="21"/>
                        <a:pt x="0" y="20"/>
                      </a:cubicBezTo>
                      <a:cubicBezTo>
                        <a:pt x="1" y="7"/>
                        <a:pt x="7" y="1"/>
                        <a:pt x="2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0" name="Freeform 155"/>
                <p:cNvSpPr/>
                <p:nvPr/>
              </p:nvSpPr>
              <p:spPr bwMode="auto">
                <a:xfrm>
                  <a:off x="7920038" y="1144588"/>
                  <a:ext cx="39688" cy="31750"/>
                </a:xfrm>
                <a:custGeom>
                  <a:avLst/>
                  <a:gdLst>
                    <a:gd name="T0" fmla="*/ 40 w 40"/>
                    <a:gd name="T1" fmla="*/ 21 h 31"/>
                    <a:gd name="T2" fmla="*/ 0 w 40"/>
                    <a:gd name="T3" fmla="*/ 13 h 31"/>
                    <a:gd name="T4" fmla="*/ 40 w 40"/>
                    <a:gd name="T5" fmla="*/ 2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0" h="31">
                      <a:moveTo>
                        <a:pt x="40" y="21"/>
                      </a:moveTo>
                      <a:cubicBezTo>
                        <a:pt x="29" y="31"/>
                        <a:pt x="16" y="11"/>
                        <a:pt x="0" y="13"/>
                      </a:cubicBezTo>
                      <a:cubicBezTo>
                        <a:pt x="15" y="0"/>
                        <a:pt x="31" y="8"/>
                        <a:pt x="40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1" name="Freeform 156"/>
                <p:cNvSpPr/>
                <p:nvPr/>
              </p:nvSpPr>
              <p:spPr bwMode="auto">
                <a:xfrm>
                  <a:off x="7537450" y="1152526"/>
                  <a:ext cx="80963" cy="49213"/>
                </a:xfrm>
                <a:custGeom>
                  <a:avLst/>
                  <a:gdLst>
                    <a:gd name="T0" fmla="*/ 80 w 80"/>
                    <a:gd name="T1" fmla="*/ 10 h 49"/>
                    <a:gd name="T2" fmla="*/ 0 w 80"/>
                    <a:gd name="T3" fmla="*/ 14 h 49"/>
                    <a:gd name="T4" fmla="*/ 80 w 80"/>
                    <a:gd name="T5" fmla="*/ 1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0" h="49">
                      <a:moveTo>
                        <a:pt x="80" y="10"/>
                      </a:moveTo>
                      <a:cubicBezTo>
                        <a:pt x="72" y="13"/>
                        <a:pt x="9" y="49"/>
                        <a:pt x="0" y="14"/>
                      </a:cubicBezTo>
                      <a:cubicBezTo>
                        <a:pt x="39" y="21"/>
                        <a:pt x="49" y="0"/>
                        <a:pt x="80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2" name="Freeform 157"/>
                <p:cNvSpPr/>
                <p:nvPr/>
              </p:nvSpPr>
              <p:spPr bwMode="auto">
                <a:xfrm>
                  <a:off x="7561263" y="1176338"/>
                  <a:ext cx="109538" cy="42863"/>
                </a:xfrm>
                <a:custGeom>
                  <a:avLst/>
                  <a:gdLst>
                    <a:gd name="T0" fmla="*/ 108 w 108"/>
                    <a:gd name="T1" fmla="*/ 2 h 43"/>
                    <a:gd name="T2" fmla="*/ 28 w 108"/>
                    <a:gd name="T3" fmla="*/ 18 h 43"/>
                    <a:gd name="T4" fmla="*/ 32 w 108"/>
                    <a:gd name="T5" fmla="*/ 38 h 43"/>
                    <a:gd name="T6" fmla="*/ 16 w 108"/>
                    <a:gd name="T7" fmla="*/ 42 h 43"/>
                    <a:gd name="T8" fmla="*/ 0 w 108"/>
                    <a:gd name="T9" fmla="*/ 10 h 43"/>
                    <a:gd name="T10" fmla="*/ 108 w 108"/>
                    <a:gd name="T11" fmla="*/ 2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8" h="43">
                      <a:moveTo>
                        <a:pt x="108" y="2"/>
                      </a:moveTo>
                      <a:cubicBezTo>
                        <a:pt x="88" y="14"/>
                        <a:pt x="51" y="9"/>
                        <a:pt x="28" y="18"/>
                      </a:cubicBezTo>
                      <a:cubicBezTo>
                        <a:pt x="25" y="29"/>
                        <a:pt x="34" y="28"/>
                        <a:pt x="32" y="38"/>
                      </a:cubicBezTo>
                      <a:cubicBezTo>
                        <a:pt x="25" y="37"/>
                        <a:pt x="24" y="43"/>
                        <a:pt x="16" y="42"/>
                      </a:cubicBezTo>
                      <a:cubicBezTo>
                        <a:pt x="29" y="10"/>
                        <a:pt x="0" y="37"/>
                        <a:pt x="0" y="10"/>
                      </a:cubicBezTo>
                      <a:cubicBezTo>
                        <a:pt x="42" y="3"/>
                        <a:pt x="56" y="0"/>
                        <a:pt x="10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3" name="Freeform 158"/>
                <p:cNvSpPr/>
                <p:nvPr/>
              </p:nvSpPr>
              <p:spPr bwMode="auto">
                <a:xfrm>
                  <a:off x="7494588" y="1174751"/>
                  <a:ext cx="22225" cy="23813"/>
                </a:xfrm>
                <a:custGeom>
                  <a:avLst/>
                  <a:gdLst>
                    <a:gd name="T0" fmla="*/ 2 w 22"/>
                    <a:gd name="T1" fmla="*/ 3 h 23"/>
                    <a:gd name="T2" fmla="*/ 22 w 22"/>
                    <a:gd name="T3" fmla="*/ 7 h 23"/>
                    <a:gd name="T4" fmla="*/ 6 w 22"/>
                    <a:gd name="T5" fmla="*/ 23 h 23"/>
                    <a:gd name="T6" fmla="*/ 2 w 22"/>
                    <a:gd name="T7" fmla="*/ 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3">
                      <a:moveTo>
                        <a:pt x="2" y="3"/>
                      </a:moveTo>
                      <a:cubicBezTo>
                        <a:pt x="13" y="0"/>
                        <a:pt x="12" y="9"/>
                        <a:pt x="22" y="7"/>
                      </a:cubicBezTo>
                      <a:cubicBezTo>
                        <a:pt x="22" y="17"/>
                        <a:pt x="16" y="23"/>
                        <a:pt x="6" y="23"/>
                      </a:cubicBezTo>
                      <a:cubicBezTo>
                        <a:pt x="9" y="12"/>
                        <a:pt x="0" y="13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4" name="Freeform 159"/>
                <p:cNvSpPr/>
                <p:nvPr/>
              </p:nvSpPr>
              <p:spPr bwMode="auto">
                <a:xfrm>
                  <a:off x="8012113" y="1185863"/>
                  <a:ext cx="44450" cy="34925"/>
                </a:xfrm>
                <a:custGeom>
                  <a:avLst/>
                  <a:gdLst>
                    <a:gd name="T0" fmla="*/ 4 w 44"/>
                    <a:gd name="T1" fmla="*/ 0 h 34"/>
                    <a:gd name="T2" fmla="*/ 44 w 44"/>
                    <a:gd name="T3" fmla="*/ 20 h 34"/>
                    <a:gd name="T4" fmla="*/ 44 w 44"/>
                    <a:gd name="T5" fmla="*/ 28 h 34"/>
                    <a:gd name="T6" fmla="*/ 0 w 44"/>
                    <a:gd name="T7" fmla="*/ 12 h 34"/>
                    <a:gd name="T8" fmla="*/ 4 w 44"/>
                    <a:gd name="T9" fmla="*/ 0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4" h="34">
                      <a:moveTo>
                        <a:pt x="4" y="0"/>
                      </a:moveTo>
                      <a:cubicBezTo>
                        <a:pt x="20" y="4"/>
                        <a:pt x="31" y="13"/>
                        <a:pt x="44" y="20"/>
                      </a:cubicBezTo>
                      <a:cubicBezTo>
                        <a:pt x="42" y="24"/>
                        <a:pt x="39" y="27"/>
                        <a:pt x="44" y="28"/>
                      </a:cubicBezTo>
                      <a:cubicBezTo>
                        <a:pt x="29" y="34"/>
                        <a:pt x="25" y="13"/>
                        <a:pt x="0" y="12"/>
                      </a:cubicBezTo>
                      <a:cubicBezTo>
                        <a:pt x="2" y="9"/>
                        <a:pt x="4" y="6"/>
                        <a:pt x="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5" name="Freeform 160"/>
                <p:cNvSpPr/>
                <p:nvPr/>
              </p:nvSpPr>
              <p:spPr bwMode="auto">
                <a:xfrm>
                  <a:off x="7310438" y="1243013"/>
                  <a:ext cx="69850" cy="47625"/>
                </a:xfrm>
                <a:custGeom>
                  <a:avLst/>
                  <a:gdLst>
                    <a:gd name="T0" fmla="*/ 28 w 68"/>
                    <a:gd name="T1" fmla="*/ 20 h 48"/>
                    <a:gd name="T2" fmla="*/ 24 w 68"/>
                    <a:gd name="T3" fmla="*/ 28 h 48"/>
                    <a:gd name="T4" fmla="*/ 44 w 68"/>
                    <a:gd name="T5" fmla="*/ 28 h 48"/>
                    <a:gd name="T6" fmla="*/ 40 w 68"/>
                    <a:gd name="T7" fmla="*/ 0 h 48"/>
                    <a:gd name="T8" fmla="*/ 68 w 68"/>
                    <a:gd name="T9" fmla="*/ 12 h 48"/>
                    <a:gd name="T10" fmla="*/ 8 w 68"/>
                    <a:gd name="T11" fmla="*/ 48 h 48"/>
                    <a:gd name="T12" fmla="*/ 0 w 68"/>
                    <a:gd name="T13" fmla="*/ 32 h 48"/>
                    <a:gd name="T14" fmla="*/ 28 w 68"/>
                    <a:gd name="T15" fmla="*/ 20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8" h="48">
                      <a:moveTo>
                        <a:pt x="28" y="20"/>
                      </a:moveTo>
                      <a:cubicBezTo>
                        <a:pt x="27" y="23"/>
                        <a:pt x="24" y="24"/>
                        <a:pt x="24" y="28"/>
                      </a:cubicBezTo>
                      <a:cubicBezTo>
                        <a:pt x="37" y="30"/>
                        <a:pt x="36" y="20"/>
                        <a:pt x="44" y="28"/>
                      </a:cubicBezTo>
                      <a:cubicBezTo>
                        <a:pt x="46" y="15"/>
                        <a:pt x="37" y="14"/>
                        <a:pt x="40" y="0"/>
                      </a:cubicBezTo>
                      <a:cubicBezTo>
                        <a:pt x="52" y="8"/>
                        <a:pt x="56" y="12"/>
                        <a:pt x="68" y="12"/>
                      </a:cubicBezTo>
                      <a:cubicBezTo>
                        <a:pt x="55" y="31"/>
                        <a:pt x="27" y="35"/>
                        <a:pt x="8" y="48"/>
                      </a:cubicBezTo>
                      <a:cubicBezTo>
                        <a:pt x="10" y="38"/>
                        <a:pt x="15" y="32"/>
                        <a:pt x="0" y="32"/>
                      </a:cubicBezTo>
                      <a:cubicBezTo>
                        <a:pt x="6" y="25"/>
                        <a:pt x="11" y="17"/>
                        <a:pt x="28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6" name="Freeform 161"/>
                <p:cNvSpPr/>
                <p:nvPr/>
              </p:nvSpPr>
              <p:spPr bwMode="auto">
                <a:xfrm>
                  <a:off x="7366000" y="1265238"/>
                  <a:ext cx="33338" cy="26988"/>
                </a:xfrm>
                <a:custGeom>
                  <a:avLst/>
                  <a:gdLst>
                    <a:gd name="T0" fmla="*/ 29 w 32"/>
                    <a:gd name="T1" fmla="*/ 5 h 26"/>
                    <a:gd name="T2" fmla="*/ 21 w 32"/>
                    <a:gd name="T3" fmla="*/ 25 h 26"/>
                    <a:gd name="T4" fmla="*/ 29 w 32"/>
                    <a:gd name="T5" fmla="*/ 5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2" h="26">
                      <a:moveTo>
                        <a:pt x="29" y="5"/>
                      </a:moveTo>
                      <a:cubicBezTo>
                        <a:pt x="32" y="17"/>
                        <a:pt x="15" y="10"/>
                        <a:pt x="21" y="25"/>
                      </a:cubicBezTo>
                      <a:cubicBezTo>
                        <a:pt x="0" y="26"/>
                        <a:pt x="12" y="0"/>
                        <a:pt x="29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7" name="Freeform 162"/>
                <p:cNvSpPr/>
                <p:nvPr/>
              </p:nvSpPr>
              <p:spPr bwMode="auto">
                <a:xfrm>
                  <a:off x="7267575" y="1298576"/>
                  <a:ext cx="53975" cy="39688"/>
                </a:xfrm>
                <a:custGeom>
                  <a:avLst/>
                  <a:gdLst>
                    <a:gd name="T0" fmla="*/ 8 w 55"/>
                    <a:gd name="T1" fmla="*/ 24 h 40"/>
                    <a:gd name="T2" fmla="*/ 32 w 55"/>
                    <a:gd name="T3" fmla="*/ 4 h 40"/>
                    <a:gd name="T4" fmla="*/ 48 w 55"/>
                    <a:gd name="T5" fmla="*/ 0 h 40"/>
                    <a:gd name="T6" fmla="*/ 12 w 55"/>
                    <a:gd name="T7" fmla="*/ 40 h 40"/>
                    <a:gd name="T8" fmla="*/ 8 w 55"/>
                    <a:gd name="T9" fmla="*/ 2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5" h="40">
                      <a:moveTo>
                        <a:pt x="8" y="24"/>
                      </a:moveTo>
                      <a:cubicBezTo>
                        <a:pt x="28" y="29"/>
                        <a:pt x="27" y="14"/>
                        <a:pt x="32" y="4"/>
                      </a:cubicBezTo>
                      <a:cubicBezTo>
                        <a:pt x="38" y="4"/>
                        <a:pt x="47" y="6"/>
                        <a:pt x="48" y="0"/>
                      </a:cubicBezTo>
                      <a:cubicBezTo>
                        <a:pt x="55" y="16"/>
                        <a:pt x="18" y="23"/>
                        <a:pt x="12" y="40"/>
                      </a:cubicBezTo>
                      <a:cubicBezTo>
                        <a:pt x="0" y="37"/>
                        <a:pt x="8" y="34"/>
                        <a:pt x="8" y="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8" name="Freeform 163"/>
                <p:cNvSpPr/>
                <p:nvPr/>
              </p:nvSpPr>
              <p:spPr bwMode="auto">
                <a:xfrm>
                  <a:off x="7315200" y="1295401"/>
                  <a:ext cx="44450" cy="46038"/>
                </a:xfrm>
                <a:custGeom>
                  <a:avLst/>
                  <a:gdLst>
                    <a:gd name="T0" fmla="*/ 28 w 44"/>
                    <a:gd name="T1" fmla="*/ 19 h 45"/>
                    <a:gd name="T2" fmla="*/ 28 w 44"/>
                    <a:gd name="T3" fmla="*/ 3 h 45"/>
                    <a:gd name="T4" fmla="*/ 40 w 44"/>
                    <a:gd name="T5" fmla="*/ 3 h 45"/>
                    <a:gd name="T6" fmla="*/ 44 w 44"/>
                    <a:gd name="T7" fmla="*/ 11 h 45"/>
                    <a:gd name="T8" fmla="*/ 16 w 44"/>
                    <a:gd name="T9" fmla="*/ 35 h 45"/>
                    <a:gd name="T10" fmla="*/ 0 w 44"/>
                    <a:gd name="T11" fmla="*/ 35 h 45"/>
                    <a:gd name="T12" fmla="*/ 28 w 44"/>
                    <a:gd name="T13" fmla="*/ 1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4" h="45">
                      <a:moveTo>
                        <a:pt x="28" y="19"/>
                      </a:moveTo>
                      <a:cubicBezTo>
                        <a:pt x="39" y="15"/>
                        <a:pt x="16" y="10"/>
                        <a:pt x="28" y="3"/>
                      </a:cubicBezTo>
                      <a:cubicBezTo>
                        <a:pt x="32" y="3"/>
                        <a:pt x="36" y="3"/>
                        <a:pt x="40" y="3"/>
                      </a:cubicBezTo>
                      <a:cubicBezTo>
                        <a:pt x="39" y="8"/>
                        <a:pt x="41" y="10"/>
                        <a:pt x="44" y="11"/>
                      </a:cubicBezTo>
                      <a:cubicBezTo>
                        <a:pt x="40" y="31"/>
                        <a:pt x="7" y="18"/>
                        <a:pt x="16" y="35"/>
                      </a:cubicBezTo>
                      <a:cubicBezTo>
                        <a:pt x="15" y="45"/>
                        <a:pt x="2" y="36"/>
                        <a:pt x="0" y="35"/>
                      </a:cubicBezTo>
                      <a:cubicBezTo>
                        <a:pt x="2" y="23"/>
                        <a:pt x="19" y="0"/>
                        <a:pt x="28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9" name="Freeform 164"/>
                <p:cNvSpPr/>
                <p:nvPr/>
              </p:nvSpPr>
              <p:spPr bwMode="auto">
                <a:xfrm>
                  <a:off x="8158163" y="1298576"/>
                  <a:ext cx="149225" cy="180975"/>
                </a:xfrm>
                <a:custGeom>
                  <a:avLst/>
                  <a:gdLst>
                    <a:gd name="T0" fmla="*/ 80 w 148"/>
                    <a:gd name="T1" fmla="*/ 88 h 180"/>
                    <a:gd name="T2" fmla="*/ 112 w 148"/>
                    <a:gd name="T3" fmla="*/ 120 h 180"/>
                    <a:gd name="T4" fmla="*/ 148 w 148"/>
                    <a:gd name="T5" fmla="*/ 180 h 180"/>
                    <a:gd name="T6" fmla="*/ 132 w 148"/>
                    <a:gd name="T7" fmla="*/ 180 h 180"/>
                    <a:gd name="T8" fmla="*/ 104 w 148"/>
                    <a:gd name="T9" fmla="*/ 136 h 180"/>
                    <a:gd name="T10" fmla="*/ 116 w 148"/>
                    <a:gd name="T11" fmla="*/ 136 h 180"/>
                    <a:gd name="T12" fmla="*/ 104 w 148"/>
                    <a:gd name="T13" fmla="*/ 116 h 180"/>
                    <a:gd name="T14" fmla="*/ 0 w 148"/>
                    <a:gd name="T15" fmla="*/ 48 h 180"/>
                    <a:gd name="T16" fmla="*/ 0 w 148"/>
                    <a:gd name="T17" fmla="*/ 0 h 180"/>
                    <a:gd name="T18" fmla="*/ 72 w 148"/>
                    <a:gd name="T19" fmla="*/ 80 h 180"/>
                    <a:gd name="T20" fmla="*/ 96 w 148"/>
                    <a:gd name="T21" fmla="*/ 80 h 180"/>
                    <a:gd name="T22" fmla="*/ 80 w 148"/>
                    <a:gd name="T23" fmla="*/ 88 h 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8" h="180">
                      <a:moveTo>
                        <a:pt x="80" y="88"/>
                      </a:moveTo>
                      <a:cubicBezTo>
                        <a:pt x="94" y="87"/>
                        <a:pt x="105" y="103"/>
                        <a:pt x="112" y="120"/>
                      </a:cubicBezTo>
                      <a:cubicBezTo>
                        <a:pt x="128" y="116"/>
                        <a:pt x="143" y="143"/>
                        <a:pt x="148" y="180"/>
                      </a:cubicBezTo>
                      <a:cubicBezTo>
                        <a:pt x="143" y="180"/>
                        <a:pt x="137" y="180"/>
                        <a:pt x="132" y="180"/>
                      </a:cubicBezTo>
                      <a:cubicBezTo>
                        <a:pt x="124" y="164"/>
                        <a:pt x="119" y="145"/>
                        <a:pt x="104" y="136"/>
                      </a:cubicBezTo>
                      <a:cubicBezTo>
                        <a:pt x="107" y="129"/>
                        <a:pt x="111" y="135"/>
                        <a:pt x="116" y="136"/>
                      </a:cubicBezTo>
                      <a:cubicBezTo>
                        <a:pt x="119" y="122"/>
                        <a:pt x="88" y="132"/>
                        <a:pt x="104" y="116"/>
                      </a:cubicBezTo>
                      <a:cubicBezTo>
                        <a:pt x="70" y="108"/>
                        <a:pt x="54" y="49"/>
                        <a:pt x="0" y="48"/>
                      </a:cubicBezTo>
                      <a:cubicBezTo>
                        <a:pt x="2" y="27"/>
                        <a:pt x="11" y="14"/>
                        <a:pt x="0" y="0"/>
                      </a:cubicBezTo>
                      <a:cubicBezTo>
                        <a:pt x="43" y="7"/>
                        <a:pt x="73" y="42"/>
                        <a:pt x="72" y="80"/>
                      </a:cubicBezTo>
                      <a:cubicBezTo>
                        <a:pt x="78" y="68"/>
                        <a:pt x="87" y="75"/>
                        <a:pt x="96" y="80"/>
                      </a:cubicBezTo>
                      <a:cubicBezTo>
                        <a:pt x="93" y="85"/>
                        <a:pt x="87" y="87"/>
                        <a:pt x="80" y="8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0" name="Freeform 165"/>
                <p:cNvSpPr/>
                <p:nvPr/>
              </p:nvSpPr>
              <p:spPr bwMode="auto">
                <a:xfrm>
                  <a:off x="8129588" y="1350963"/>
                  <a:ext cx="28575" cy="30163"/>
                </a:xfrm>
                <a:custGeom>
                  <a:avLst/>
                  <a:gdLst>
                    <a:gd name="T0" fmla="*/ 12 w 29"/>
                    <a:gd name="T1" fmla="*/ 0 h 30"/>
                    <a:gd name="T2" fmla="*/ 20 w 29"/>
                    <a:gd name="T3" fmla="*/ 24 h 30"/>
                    <a:gd name="T4" fmla="*/ 12 w 29"/>
                    <a:gd name="T5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9" h="30">
                      <a:moveTo>
                        <a:pt x="12" y="0"/>
                      </a:moveTo>
                      <a:cubicBezTo>
                        <a:pt x="21" y="2"/>
                        <a:pt x="29" y="15"/>
                        <a:pt x="20" y="24"/>
                      </a:cubicBezTo>
                      <a:cubicBezTo>
                        <a:pt x="0" y="30"/>
                        <a:pt x="0" y="3"/>
                        <a:pt x="1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1" name="Freeform 166"/>
                <p:cNvSpPr/>
                <p:nvPr/>
              </p:nvSpPr>
              <p:spPr bwMode="auto">
                <a:xfrm>
                  <a:off x="7216775" y="1374776"/>
                  <a:ext cx="33338" cy="15875"/>
                </a:xfrm>
                <a:custGeom>
                  <a:avLst/>
                  <a:gdLst>
                    <a:gd name="T0" fmla="*/ 13 w 33"/>
                    <a:gd name="T1" fmla="*/ 0 h 16"/>
                    <a:gd name="T2" fmla="*/ 21 w 33"/>
                    <a:gd name="T3" fmla="*/ 0 h 16"/>
                    <a:gd name="T4" fmla="*/ 5 w 33"/>
                    <a:gd name="T5" fmla="*/ 16 h 16"/>
                    <a:gd name="T6" fmla="*/ 13 w 33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16">
                      <a:moveTo>
                        <a:pt x="13" y="0"/>
                      </a:moveTo>
                      <a:cubicBezTo>
                        <a:pt x="17" y="2"/>
                        <a:pt x="20" y="5"/>
                        <a:pt x="21" y="0"/>
                      </a:cubicBezTo>
                      <a:cubicBezTo>
                        <a:pt x="33" y="7"/>
                        <a:pt x="14" y="16"/>
                        <a:pt x="5" y="16"/>
                      </a:cubicBezTo>
                      <a:cubicBezTo>
                        <a:pt x="0" y="3"/>
                        <a:pt x="18" y="13"/>
                        <a:pt x="1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2" name="Freeform 167"/>
                <p:cNvSpPr/>
                <p:nvPr/>
              </p:nvSpPr>
              <p:spPr bwMode="auto">
                <a:xfrm>
                  <a:off x="7250113" y="1371601"/>
                  <a:ext cx="26988" cy="19050"/>
                </a:xfrm>
                <a:custGeom>
                  <a:avLst/>
                  <a:gdLst>
                    <a:gd name="T0" fmla="*/ 24 w 26"/>
                    <a:gd name="T1" fmla="*/ 19 h 19"/>
                    <a:gd name="T2" fmla="*/ 0 w 26"/>
                    <a:gd name="T3" fmla="*/ 19 h 19"/>
                    <a:gd name="T4" fmla="*/ 24 w 26"/>
                    <a:gd name="T5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6" h="19">
                      <a:moveTo>
                        <a:pt x="24" y="19"/>
                      </a:moveTo>
                      <a:cubicBezTo>
                        <a:pt x="11" y="15"/>
                        <a:pt x="15" y="19"/>
                        <a:pt x="0" y="19"/>
                      </a:cubicBezTo>
                      <a:cubicBezTo>
                        <a:pt x="2" y="9"/>
                        <a:pt x="26" y="0"/>
                        <a:pt x="24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3" name="Freeform 168"/>
                <p:cNvSpPr/>
                <p:nvPr/>
              </p:nvSpPr>
              <p:spPr bwMode="auto">
                <a:xfrm>
                  <a:off x="7189788" y="1395413"/>
                  <a:ext cx="65088" cy="82550"/>
                </a:xfrm>
                <a:custGeom>
                  <a:avLst/>
                  <a:gdLst>
                    <a:gd name="T0" fmla="*/ 16 w 64"/>
                    <a:gd name="T1" fmla="*/ 64 h 82"/>
                    <a:gd name="T2" fmla="*/ 32 w 64"/>
                    <a:gd name="T3" fmla="*/ 72 h 82"/>
                    <a:gd name="T4" fmla="*/ 0 w 64"/>
                    <a:gd name="T5" fmla="*/ 72 h 82"/>
                    <a:gd name="T6" fmla="*/ 64 w 64"/>
                    <a:gd name="T7" fmla="*/ 0 h 82"/>
                    <a:gd name="T8" fmla="*/ 16 w 64"/>
                    <a:gd name="T9" fmla="*/ 64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4" h="82">
                      <a:moveTo>
                        <a:pt x="16" y="64"/>
                      </a:moveTo>
                      <a:cubicBezTo>
                        <a:pt x="22" y="69"/>
                        <a:pt x="27" y="55"/>
                        <a:pt x="32" y="72"/>
                      </a:cubicBezTo>
                      <a:cubicBezTo>
                        <a:pt x="23" y="82"/>
                        <a:pt x="11" y="78"/>
                        <a:pt x="0" y="72"/>
                      </a:cubicBezTo>
                      <a:cubicBezTo>
                        <a:pt x="26" y="51"/>
                        <a:pt x="23" y="12"/>
                        <a:pt x="64" y="0"/>
                      </a:cubicBezTo>
                      <a:cubicBezTo>
                        <a:pt x="45" y="18"/>
                        <a:pt x="38" y="36"/>
                        <a:pt x="16" y="6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4" name="Freeform 169"/>
                <p:cNvSpPr/>
                <p:nvPr/>
              </p:nvSpPr>
              <p:spPr bwMode="auto">
                <a:xfrm>
                  <a:off x="7219950" y="1422401"/>
                  <a:ext cx="34925" cy="33338"/>
                </a:xfrm>
                <a:custGeom>
                  <a:avLst/>
                  <a:gdLst>
                    <a:gd name="T0" fmla="*/ 18 w 34"/>
                    <a:gd name="T1" fmla="*/ 1 h 33"/>
                    <a:gd name="T2" fmla="*/ 34 w 34"/>
                    <a:gd name="T3" fmla="*/ 5 h 33"/>
                    <a:gd name="T4" fmla="*/ 14 w 34"/>
                    <a:gd name="T5" fmla="*/ 33 h 33"/>
                    <a:gd name="T6" fmla="*/ 18 w 34"/>
                    <a:gd name="T7" fmla="*/ 1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33">
                      <a:moveTo>
                        <a:pt x="18" y="1"/>
                      </a:moveTo>
                      <a:cubicBezTo>
                        <a:pt x="25" y="0"/>
                        <a:pt x="26" y="6"/>
                        <a:pt x="34" y="5"/>
                      </a:cubicBezTo>
                      <a:cubicBezTo>
                        <a:pt x="30" y="17"/>
                        <a:pt x="15" y="18"/>
                        <a:pt x="14" y="33"/>
                      </a:cubicBezTo>
                      <a:cubicBezTo>
                        <a:pt x="0" y="20"/>
                        <a:pt x="31" y="16"/>
                        <a:pt x="1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5" name="Freeform 170"/>
                <p:cNvSpPr/>
                <p:nvPr/>
              </p:nvSpPr>
              <p:spPr bwMode="auto">
                <a:xfrm>
                  <a:off x="7165975" y="1473201"/>
                  <a:ext cx="39688" cy="42863"/>
                </a:xfrm>
                <a:custGeom>
                  <a:avLst/>
                  <a:gdLst>
                    <a:gd name="T0" fmla="*/ 40 w 40"/>
                    <a:gd name="T1" fmla="*/ 14 h 42"/>
                    <a:gd name="T2" fmla="*/ 28 w 40"/>
                    <a:gd name="T3" fmla="*/ 42 h 42"/>
                    <a:gd name="T4" fmla="*/ 0 w 40"/>
                    <a:gd name="T5" fmla="*/ 26 h 42"/>
                    <a:gd name="T6" fmla="*/ 12 w 40"/>
                    <a:gd name="T7" fmla="*/ 6 h 42"/>
                    <a:gd name="T8" fmla="*/ 40 w 40"/>
                    <a:gd name="T9" fmla="*/ 1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42">
                      <a:moveTo>
                        <a:pt x="40" y="14"/>
                      </a:moveTo>
                      <a:cubicBezTo>
                        <a:pt x="8" y="13"/>
                        <a:pt x="37" y="33"/>
                        <a:pt x="28" y="42"/>
                      </a:cubicBezTo>
                      <a:cubicBezTo>
                        <a:pt x="9" y="40"/>
                        <a:pt x="29" y="20"/>
                        <a:pt x="0" y="26"/>
                      </a:cubicBezTo>
                      <a:cubicBezTo>
                        <a:pt x="8" y="15"/>
                        <a:pt x="11" y="18"/>
                        <a:pt x="12" y="6"/>
                      </a:cubicBezTo>
                      <a:cubicBezTo>
                        <a:pt x="22" y="3"/>
                        <a:pt x="38" y="0"/>
                        <a:pt x="40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6" name="Freeform 171"/>
                <p:cNvSpPr/>
                <p:nvPr/>
              </p:nvSpPr>
              <p:spPr bwMode="auto">
                <a:xfrm>
                  <a:off x="8301038" y="1482726"/>
                  <a:ext cx="22225" cy="38100"/>
                </a:xfrm>
                <a:custGeom>
                  <a:avLst/>
                  <a:gdLst>
                    <a:gd name="T0" fmla="*/ 22 w 22"/>
                    <a:gd name="T1" fmla="*/ 17 h 37"/>
                    <a:gd name="T2" fmla="*/ 14 w 22"/>
                    <a:gd name="T3" fmla="*/ 25 h 37"/>
                    <a:gd name="T4" fmla="*/ 2 w 22"/>
                    <a:gd name="T5" fmla="*/ 9 h 37"/>
                    <a:gd name="T6" fmla="*/ 22 w 22"/>
                    <a:gd name="T7" fmla="*/ 1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37">
                      <a:moveTo>
                        <a:pt x="22" y="17"/>
                      </a:moveTo>
                      <a:cubicBezTo>
                        <a:pt x="14" y="12"/>
                        <a:pt x="3" y="23"/>
                        <a:pt x="14" y="25"/>
                      </a:cubicBezTo>
                      <a:cubicBezTo>
                        <a:pt x="8" y="37"/>
                        <a:pt x="0" y="18"/>
                        <a:pt x="2" y="9"/>
                      </a:cubicBezTo>
                      <a:cubicBezTo>
                        <a:pt x="15" y="10"/>
                        <a:pt x="21" y="0"/>
                        <a:pt x="22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7" name="Freeform 172"/>
                <p:cNvSpPr/>
                <p:nvPr/>
              </p:nvSpPr>
              <p:spPr bwMode="auto">
                <a:xfrm>
                  <a:off x="7131050" y="1504951"/>
                  <a:ext cx="58738" cy="36513"/>
                </a:xfrm>
                <a:custGeom>
                  <a:avLst/>
                  <a:gdLst>
                    <a:gd name="T0" fmla="*/ 23 w 59"/>
                    <a:gd name="T1" fmla="*/ 19 h 36"/>
                    <a:gd name="T2" fmla="*/ 43 w 59"/>
                    <a:gd name="T3" fmla="*/ 3 h 36"/>
                    <a:gd name="T4" fmla="*/ 59 w 59"/>
                    <a:gd name="T5" fmla="*/ 15 h 36"/>
                    <a:gd name="T6" fmla="*/ 55 w 59"/>
                    <a:gd name="T7" fmla="*/ 27 h 36"/>
                    <a:gd name="T8" fmla="*/ 7 w 59"/>
                    <a:gd name="T9" fmla="*/ 3 h 36"/>
                    <a:gd name="T10" fmla="*/ 23 w 59"/>
                    <a:gd name="T11" fmla="*/ 19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36">
                      <a:moveTo>
                        <a:pt x="23" y="19"/>
                      </a:moveTo>
                      <a:cubicBezTo>
                        <a:pt x="34" y="18"/>
                        <a:pt x="34" y="6"/>
                        <a:pt x="43" y="3"/>
                      </a:cubicBezTo>
                      <a:cubicBezTo>
                        <a:pt x="48" y="7"/>
                        <a:pt x="51" y="14"/>
                        <a:pt x="59" y="15"/>
                      </a:cubicBezTo>
                      <a:cubicBezTo>
                        <a:pt x="57" y="18"/>
                        <a:pt x="55" y="21"/>
                        <a:pt x="55" y="27"/>
                      </a:cubicBezTo>
                      <a:cubicBezTo>
                        <a:pt x="39" y="36"/>
                        <a:pt x="0" y="25"/>
                        <a:pt x="7" y="3"/>
                      </a:cubicBezTo>
                      <a:cubicBezTo>
                        <a:pt x="21" y="0"/>
                        <a:pt x="14" y="18"/>
                        <a:pt x="23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8" name="Freeform 173"/>
                <p:cNvSpPr/>
                <p:nvPr/>
              </p:nvSpPr>
              <p:spPr bwMode="auto">
                <a:xfrm>
                  <a:off x="8335963" y="1566863"/>
                  <a:ext cx="19050" cy="26988"/>
                </a:xfrm>
                <a:custGeom>
                  <a:avLst/>
                  <a:gdLst>
                    <a:gd name="T0" fmla="*/ 0 w 20"/>
                    <a:gd name="T1" fmla="*/ 14 h 27"/>
                    <a:gd name="T2" fmla="*/ 12 w 20"/>
                    <a:gd name="T3" fmla="*/ 10 h 27"/>
                    <a:gd name="T4" fmla="*/ 20 w 20"/>
                    <a:gd name="T5" fmla="*/ 22 h 27"/>
                    <a:gd name="T6" fmla="*/ 4 w 20"/>
                    <a:gd name="T7" fmla="*/ 26 h 27"/>
                    <a:gd name="T8" fmla="*/ 0 w 20"/>
                    <a:gd name="T9" fmla="*/ 1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7">
                      <a:moveTo>
                        <a:pt x="0" y="14"/>
                      </a:moveTo>
                      <a:cubicBezTo>
                        <a:pt x="0" y="0"/>
                        <a:pt x="13" y="22"/>
                        <a:pt x="12" y="10"/>
                      </a:cubicBezTo>
                      <a:cubicBezTo>
                        <a:pt x="18" y="11"/>
                        <a:pt x="13" y="22"/>
                        <a:pt x="20" y="22"/>
                      </a:cubicBezTo>
                      <a:cubicBezTo>
                        <a:pt x="19" y="27"/>
                        <a:pt x="10" y="25"/>
                        <a:pt x="4" y="26"/>
                      </a:cubicBezTo>
                      <a:cubicBezTo>
                        <a:pt x="4" y="20"/>
                        <a:pt x="5" y="15"/>
                        <a:pt x="0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9" name="Freeform 174"/>
                <p:cNvSpPr/>
                <p:nvPr/>
              </p:nvSpPr>
              <p:spPr bwMode="auto">
                <a:xfrm>
                  <a:off x="8366125" y="1673226"/>
                  <a:ext cx="19050" cy="23813"/>
                </a:xfrm>
                <a:custGeom>
                  <a:avLst/>
                  <a:gdLst>
                    <a:gd name="T0" fmla="*/ 5 w 18"/>
                    <a:gd name="T1" fmla="*/ 4 h 24"/>
                    <a:gd name="T2" fmla="*/ 13 w 18"/>
                    <a:gd name="T3" fmla="*/ 24 h 24"/>
                    <a:gd name="T4" fmla="*/ 5 w 18"/>
                    <a:gd name="T5" fmla="*/ 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8" h="24">
                      <a:moveTo>
                        <a:pt x="5" y="4"/>
                      </a:moveTo>
                      <a:cubicBezTo>
                        <a:pt x="18" y="0"/>
                        <a:pt x="11" y="16"/>
                        <a:pt x="13" y="24"/>
                      </a:cubicBezTo>
                      <a:cubicBezTo>
                        <a:pt x="3" y="19"/>
                        <a:pt x="0" y="16"/>
                        <a:pt x="5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0" name="Freeform 175"/>
                <p:cNvSpPr/>
                <p:nvPr/>
              </p:nvSpPr>
              <p:spPr bwMode="auto">
                <a:xfrm>
                  <a:off x="7100888" y="1684338"/>
                  <a:ext cx="30163" cy="28575"/>
                </a:xfrm>
                <a:custGeom>
                  <a:avLst/>
                  <a:gdLst>
                    <a:gd name="T0" fmla="*/ 8 w 29"/>
                    <a:gd name="T1" fmla="*/ 1 h 29"/>
                    <a:gd name="T2" fmla="*/ 28 w 29"/>
                    <a:gd name="T3" fmla="*/ 9 h 29"/>
                    <a:gd name="T4" fmla="*/ 24 w 29"/>
                    <a:gd name="T5" fmla="*/ 29 h 29"/>
                    <a:gd name="T6" fmla="*/ 0 w 29"/>
                    <a:gd name="T7" fmla="*/ 5 h 29"/>
                    <a:gd name="T8" fmla="*/ 8 w 29"/>
                    <a:gd name="T9" fmla="*/ 9 h 29"/>
                    <a:gd name="T10" fmla="*/ 8 w 29"/>
                    <a:gd name="T11" fmla="*/ 1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9">
                      <a:moveTo>
                        <a:pt x="8" y="1"/>
                      </a:moveTo>
                      <a:cubicBezTo>
                        <a:pt x="18" y="0"/>
                        <a:pt x="20" y="7"/>
                        <a:pt x="28" y="9"/>
                      </a:cubicBezTo>
                      <a:cubicBezTo>
                        <a:pt x="23" y="22"/>
                        <a:pt x="29" y="20"/>
                        <a:pt x="24" y="29"/>
                      </a:cubicBezTo>
                      <a:cubicBezTo>
                        <a:pt x="18" y="19"/>
                        <a:pt x="3" y="26"/>
                        <a:pt x="0" y="5"/>
                      </a:cubicBezTo>
                      <a:cubicBezTo>
                        <a:pt x="3" y="6"/>
                        <a:pt x="4" y="9"/>
                        <a:pt x="8" y="9"/>
                      </a:cubicBezTo>
                      <a:cubicBezTo>
                        <a:pt x="8" y="6"/>
                        <a:pt x="8" y="4"/>
                        <a:pt x="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1" name="Freeform 176"/>
                <p:cNvSpPr/>
                <p:nvPr/>
              </p:nvSpPr>
              <p:spPr bwMode="auto">
                <a:xfrm>
                  <a:off x="7085013" y="1720851"/>
                  <a:ext cx="15875" cy="25400"/>
                </a:xfrm>
                <a:custGeom>
                  <a:avLst/>
                  <a:gdLst>
                    <a:gd name="T0" fmla="*/ 8 w 16"/>
                    <a:gd name="T1" fmla="*/ 0 h 25"/>
                    <a:gd name="T2" fmla="*/ 0 w 16"/>
                    <a:gd name="T3" fmla="*/ 24 h 25"/>
                    <a:gd name="T4" fmla="*/ 0 w 16"/>
                    <a:gd name="T5" fmla="*/ 8 h 25"/>
                    <a:gd name="T6" fmla="*/ 8 w 16"/>
                    <a:gd name="T7" fmla="*/ 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25">
                      <a:moveTo>
                        <a:pt x="8" y="0"/>
                      </a:moveTo>
                      <a:cubicBezTo>
                        <a:pt x="10" y="6"/>
                        <a:pt x="16" y="25"/>
                        <a:pt x="0" y="24"/>
                      </a:cubicBezTo>
                      <a:cubicBezTo>
                        <a:pt x="1" y="22"/>
                        <a:pt x="10" y="9"/>
                        <a:pt x="0" y="8"/>
                      </a:cubicBezTo>
                      <a:cubicBezTo>
                        <a:pt x="1" y="4"/>
                        <a:pt x="8" y="5"/>
                        <a:pt x="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2" name="Freeform 177"/>
                <p:cNvSpPr/>
                <p:nvPr/>
              </p:nvSpPr>
              <p:spPr bwMode="auto">
                <a:xfrm>
                  <a:off x="7062788" y="1725613"/>
                  <a:ext cx="23813" cy="25400"/>
                </a:xfrm>
                <a:custGeom>
                  <a:avLst/>
                  <a:gdLst>
                    <a:gd name="T0" fmla="*/ 15 w 24"/>
                    <a:gd name="T1" fmla="*/ 0 h 25"/>
                    <a:gd name="T2" fmla="*/ 19 w 24"/>
                    <a:gd name="T3" fmla="*/ 24 h 25"/>
                    <a:gd name="T4" fmla="*/ 15 w 24"/>
                    <a:gd name="T5" fmla="*/ 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" h="25">
                      <a:moveTo>
                        <a:pt x="15" y="0"/>
                      </a:moveTo>
                      <a:cubicBezTo>
                        <a:pt x="24" y="0"/>
                        <a:pt x="17" y="17"/>
                        <a:pt x="19" y="24"/>
                      </a:cubicBezTo>
                      <a:cubicBezTo>
                        <a:pt x="0" y="25"/>
                        <a:pt x="12" y="9"/>
                        <a:pt x="1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3" name="Freeform 178"/>
                <p:cNvSpPr/>
                <p:nvPr/>
              </p:nvSpPr>
              <p:spPr bwMode="auto">
                <a:xfrm>
                  <a:off x="8374063" y="1751013"/>
                  <a:ext cx="22225" cy="30163"/>
                </a:xfrm>
                <a:custGeom>
                  <a:avLst/>
                  <a:gdLst>
                    <a:gd name="T0" fmla="*/ 6 w 22"/>
                    <a:gd name="T1" fmla="*/ 2 h 30"/>
                    <a:gd name="T2" fmla="*/ 22 w 22"/>
                    <a:gd name="T3" fmla="*/ 6 h 30"/>
                    <a:gd name="T4" fmla="*/ 14 w 22"/>
                    <a:gd name="T5" fmla="*/ 26 h 30"/>
                    <a:gd name="T6" fmla="*/ 6 w 22"/>
                    <a:gd name="T7" fmla="*/ 2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30">
                      <a:moveTo>
                        <a:pt x="6" y="2"/>
                      </a:moveTo>
                      <a:cubicBezTo>
                        <a:pt x="14" y="0"/>
                        <a:pt x="17" y="5"/>
                        <a:pt x="22" y="6"/>
                      </a:cubicBezTo>
                      <a:cubicBezTo>
                        <a:pt x="16" y="16"/>
                        <a:pt x="16" y="21"/>
                        <a:pt x="14" y="26"/>
                      </a:cubicBezTo>
                      <a:cubicBezTo>
                        <a:pt x="0" y="30"/>
                        <a:pt x="8" y="10"/>
                        <a:pt x="6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4" name="Freeform 179"/>
                <p:cNvSpPr/>
                <p:nvPr/>
              </p:nvSpPr>
              <p:spPr bwMode="auto">
                <a:xfrm>
                  <a:off x="7037388" y="1762126"/>
                  <a:ext cx="36513" cy="36513"/>
                </a:xfrm>
                <a:custGeom>
                  <a:avLst/>
                  <a:gdLst>
                    <a:gd name="T0" fmla="*/ 0 w 36"/>
                    <a:gd name="T1" fmla="*/ 12 h 37"/>
                    <a:gd name="T2" fmla="*/ 36 w 36"/>
                    <a:gd name="T3" fmla="*/ 12 h 37"/>
                    <a:gd name="T4" fmla="*/ 4 w 36"/>
                    <a:gd name="T5" fmla="*/ 36 h 37"/>
                    <a:gd name="T6" fmla="*/ 0 w 36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7">
                      <a:moveTo>
                        <a:pt x="0" y="12"/>
                      </a:moveTo>
                      <a:cubicBezTo>
                        <a:pt x="11" y="0"/>
                        <a:pt x="21" y="25"/>
                        <a:pt x="36" y="12"/>
                      </a:cubicBezTo>
                      <a:cubicBezTo>
                        <a:pt x="28" y="22"/>
                        <a:pt x="24" y="37"/>
                        <a:pt x="4" y="36"/>
                      </a:cubicBezTo>
                      <a:cubicBezTo>
                        <a:pt x="6" y="27"/>
                        <a:pt x="13" y="14"/>
                        <a:pt x="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5" name="Freeform 180"/>
                <p:cNvSpPr/>
                <p:nvPr/>
              </p:nvSpPr>
              <p:spPr bwMode="auto">
                <a:xfrm>
                  <a:off x="8294688" y="1809751"/>
                  <a:ext cx="30163" cy="41275"/>
                </a:xfrm>
                <a:custGeom>
                  <a:avLst/>
                  <a:gdLst>
                    <a:gd name="T0" fmla="*/ 21 w 31"/>
                    <a:gd name="T1" fmla="*/ 0 h 40"/>
                    <a:gd name="T2" fmla="*/ 21 w 31"/>
                    <a:gd name="T3" fmla="*/ 40 h 40"/>
                    <a:gd name="T4" fmla="*/ 21 w 31"/>
                    <a:gd name="T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1" h="40">
                      <a:moveTo>
                        <a:pt x="21" y="0"/>
                      </a:moveTo>
                      <a:cubicBezTo>
                        <a:pt x="31" y="3"/>
                        <a:pt x="31" y="33"/>
                        <a:pt x="21" y="40"/>
                      </a:cubicBezTo>
                      <a:cubicBezTo>
                        <a:pt x="0" y="34"/>
                        <a:pt x="23" y="12"/>
                        <a:pt x="2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6" name="Freeform 181"/>
                <p:cNvSpPr/>
                <p:nvPr/>
              </p:nvSpPr>
              <p:spPr bwMode="auto">
                <a:xfrm>
                  <a:off x="8296275" y="1858963"/>
                  <a:ext cx="33338" cy="92075"/>
                </a:xfrm>
                <a:custGeom>
                  <a:avLst/>
                  <a:gdLst>
                    <a:gd name="T0" fmla="*/ 11 w 33"/>
                    <a:gd name="T1" fmla="*/ 0 h 92"/>
                    <a:gd name="T2" fmla="*/ 23 w 33"/>
                    <a:gd name="T3" fmla="*/ 0 h 92"/>
                    <a:gd name="T4" fmla="*/ 11 w 33"/>
                    <a:gd name="T5" fmla="*/ 64 h 92"/>
                    <a:gd name="T6" fmla="*/ 31 w 33"/>
                    <a:gd name="T7" fmla="*/ 84 h 92"/>
                    <a:gd name="T8" fmla="*/ 23 w 33"/>
                    <a:gd name="T9" fmla="*/ 92 h 92"/>
                    <a:gd name="T10" fmla="*/ 3 w 33"/>
                    <a:gd name="T11" fmla="*/ 76 h 92"/>
                    <a:gd name="T12" fmla="*/ 11 w 33"/>
                    <a:gd name="T13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3" h="92">
                      <a:moveTo>
                        <a:pt x="11" y="0"/>
                      </a:moveTo>
                      <a:cubicBezTo>
                        <a:pt x="15" y="0"/>
                        <a:pt x="19" y="0"/>
                        <a:pt x="23" y="0"/>
                      </a:cubicBezTo>
                      <a:cubicBezTo>
                        <a:pt x="21" y="23"/>
                        <a:pt x="20" y="40"/>
                        <a:pt x="11" y="64"/>
                      </a:cubicBezTo>
                      <a:cubicBezTo>
                        <a:pt x="15" y="74"/>
                        <a:pt x="33" y="68"/>
                        <a:pt x="31" y="84"/>
                      </a:cubicBezTo>
                      <a:cubicBezTo>
                        <a:pt x="24" y="83"/>
                        <a:pt x="23" y="87"/>
                        <a:pt x="23" y="92"/>
                      </a:cubicBezTo>
                      <a:cubicBezTo>
                        <a:pt x="17" y="86"/>
                        <a:pt x="13" y="78"/>
                        <a:pt x="3" y="76"/>
                      </a:cubicBezTo>
                      <a:cubicBezTo>
                        <a:pt x="0" y="45"/>
                        <a:pt x="13" y="30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7" name="Freeform 182"/>
                <p:cNvSpPr/>
                <p:nvPr/>
              </p:nvSpPr>
              <p:spPr bwMode="auto">
                <a:xfrm>
                  <a:off x="7105650" y="1906588"/>
                  <a:ext cx="36513" cy="36513"/>
                </a:xfrm>
                <a:custGeom>
                  <a:avLst/>
                  <a:gdLst>
                    <a:gd name="T0" fmla="*/ 20 w 36"/>
                    <a:gd name="T1" fmla="*/ 0 h 36"/>
                    <a:gd name="T2" fmla="*/ 28 w 36"/>
                    <a:gd name="T3" fmla="*/ 16 h 36"/>
                    <a:gd name="T4" fmla="*/ 4 w 36"/>
                    <a:gd name="T5" fmla="*/ 36 h 36"/>
                    <a:gd name="T6" fmla="*/ 0 w 36"/>
                    <a:gd name="T7" fmla="*/ 8 h 36"/>
                    <a:gd name="T8" fmla="*/ 20 w 36"/>
                    <a:gd name="T9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36">
                      <a:moveTo>
                        <a:pt x="20" y="0"/>
                      </a:moveTo>
                      <a:cubicBezTo>
                        <a:pt x="36" y="1"/>
                        <a:pt x="17" y="12"/>
                        <a:pt x="28" y="16"/>
                      </a:cubicBezTo>
                      <a:cubicBezTo>
                        <a:pt x="22" y="25"/>
                        <a:pt x="15" y="32"/>
                        <a:pt x="4" y="36"/>
                      </a:cubicBezTo>
                      <a:cubicBezTo>
                        <a:pt x="15" y="18"/>
                        <a:pt x="5" y="25"/>
                        <a:pt x="0" y="8"/>
                      </a:cubicBezTo>
                      <a:cubicBezTo>
                        <a:pt x="2" y="1"/>
                        <a:pt x="19" y="8"/>
                        <a:pt x="2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8" name="Freeform 183"/>
                <p:cNvSpPr/>
                <p:nvPr/>
              </p:nvSpPr>
              <p:spPr bwMode="auto">
                <a:xfrm>
                  <a:off x="8277225" y="1922463"/>
                  <a:ext cx="38100" cy="68263"/>
                </a:xfrm>
                <a:custGeom>
                  <a:avLst/>
                  <a:gdLst>
                    <a:gd name="T0" fmla="*/ 13 w 37"/>
                    <a:gd name="T1" fmla="*/ 69 h 69"/>
                    <a:gd name="T2" fmla="*/ 5 w 37"/>
                    <a:gd name="T3" fmla="*/ 29 h 69"/>
                    <a:gd name="T4" fmla="*/ 13 w 37"/>
                    <a:gd name="T5" fmla="*/ 6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7" h="69">
                      <a:moveTo>
                        <a:pt x="13" y="69"/>
                      </a:moveTo>
                      <a:cubicBezTo>
                        <a:pt x="0" y="65"/>
                        <a:pt x="14" y="44"/>
                        <a:pt x="5" y="29"/>
                      </a:cubicBezTo>
                      <a:cubicBezTo>
                        <a:pt x="34" y="0"/>
                        <a:pt x="37" y="66"/>
                        <a:pt x="13" y="6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9" name="Freeform 184"/>
                <p:cNvSpPr/>
                <p:nvPr/>
              </p:nvSpPr>
              <p:spPr bwMode="auto">
                <a:xfrm>
                  <a:off x="7061200" y="1971676"/>
                  <a:ext cx="15875" cy="23813"/>
                </a:xfrm>
                <a:custGeom>
                  <a:avLst/>
                  <a:gdLst>
                    <a:gd name="T0" fmla="*/ 0 w 16"/>
                    <a:gd name="T1" fmla="*/ 12 h 24"/>
                    <a:gd name="T2" fmla="*/ 16 w 16"/>
                    <a:gd name="T3" fmla="*/ 12 h 24"/>
                    <a:gd name="T4" fmla="*/ 16 w 16"/>
                    <a:gd name="T5" fmla="*/ 20 h 24"/>
                    <a:gd name="T6" fmla="*/ 4 w 16"/>
                    <a:gd name="T7" fmla="*/ 24 h 24"/>
                    <a:gd name="T8" fmla="*/ 0 w 16"/>
                    <a:gd name="T9" fmla="*/ 1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4">
                      <a:moveTo>
                        <a:pt x="0" y="12"/>
                      </a:moveTo>
                      <a:cubicBezTo>
                        <a:pt x="3" y="0"/>
                        <a:pt x="9" y="16"/>
                        <a:pt x="16" y="12"/>
                      </a:cubicBezTo>
                      <a:cubicBezTo>
                        <a:pt x="16" y="15"/>
                        <a:pt x="16" y="17"/>
                        <a:pt x="16" y="20"/>
                      </a:cubicBezTo>
                      <a:cubicBezTo>
                        <a:pt x="13" y="22"/>
                        <a:pt x="10" y="24"/>
                        <a:pt x="4" y="24"/>
                      </a:cubicBezTo>
                      <a:cubicBezTo>
                        <a:pt x="4" y="18"/>
                        <a:pt x="5" y="13"/>
                        <a:pt x="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0" name="Freeform 185"/>
                <p:cNvSpPr/>
                <p:nvPr/>
              </p:nvSpPr>
              <p:spPr bwMode="auto">
                <a:xfrm>
                  <a:off x="7118350" y="1974851"/>
                  <a:ext cx="34925" cy="49213"/>
                </a:xfrm>
                <a:custGeom>
                  <a:avLst/>
                  <a:gdLst>
                    <a:gd name="T0" fmla="*/ 19 w 35"/>
                    <a:gd name="T1" fmla="*/ 17 h 49"/>
                    <a:gd name="T2" fmla="*/ 7 w 35"/>
                    <a:gd name="T3" fmla="*/ 5 h 49"/>
                    <a:gd name="T4" fmla="*/ 23 w 35"/>
                    <a:gd name="T5" fmla="*/ 5 h 49"/>
                    <a:gd name="T6" fmla="*/ 35 w 35"/>
                    <a:gd name="T7" fmla="*/ 33 h 49"/>
                    <a:gd name="T8" fmla="*/ 23 w 35"/>
                    <a:gd name="T9" fmla="*/ 49 h 49"/>
                    <a:gd name="T10" fmla="*/ 19 w 35"/>
                    <a:gd name="T11" fmla="*/ 1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5" h="49">
                      <a:moveTo>
                        <a:pt x="19" y="17"/>
                      </a:moveTo>
                      <a:cubicBezTo>
                        <a:pt x="21" y="7"/>
                        <a:pt x="1" y="19"/>
                        <a:pt x="7" y="5"/>
                      </a:cubicBezTo>
                      <a:cubicBezTo>
                        <a:pt x="16" y="0"/>
                        <a:pt x="22" y="15"/>
                        <a:pt x="23" y="5"/>
                      </a:cubicBezTo>
                      <a:cubicBezTo>
                        <a:pt x="26" y="19"/>
                        <a:pt x="27" y="19"/>
                        <a:pt x="35" y="33"/>
                      </a:cubicBezTo>
                      <a:cubicBezTo>
                        <a:pt x="7" y="30"/>
                        <a:pt x="32" y="40"/>
                        <a:pt x="23" y="49"/>
                      </a:cubicBezTo>
                      <a:cubicBezTo>
                        <a:pt x="10" y="47"/>
                        <a:pt x="0" y="19"/>
                        <a:pt x="19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1" name="Freeform 186"/>
                <p:cNvSpPr/>
                <p:nvPr/>
              </p:nvSpPr>
              <p:spPr bwMode="auto">
                <a:xfrm>
                  <a:off x="7073900" y="2038351"/>
                  <a:ext cx="22225" cy="20638"/>
                </a:xfrm>
                <a:custGeom>
                  <a:avLst/>
                  <a:gdLst>
                    <a:gd name="T0" fmla="*/ 0 w 23"/>
                    <a:gd name="T1" fmla="*/ 5 h 21"/>
                    <a:gd name="T2" fmla="*/ 16 w 23"/>
                    <a:gd name="T3" fmla="*/ 1 h 21"/>
                    <a:gd name="T4" fmla="*/ 16 w 23"/>
                    <a:gd name="T5" fmla="*/ 21 h 21"/>
                    <a:gd name="T6" fmla="*/ 0 w 23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1">
                      <a:moveTo>
                        <a:pt x="0" y="5"/>
                      </a:moveTo>
                      <a:cubicBezTo>
                        <a:pt x="1" y="0"/>
                        <a:pt x="10" y="2"/>
                        <a:pt x="16" y="1"/>
                      </a:cubicBezTo>
                      <a:cubicBezTo>
                        <a:pt x="16" y="11"/>
                        <a:pt x="23" y="13"/>
                        <a:pt x="16" y="21"/>
                      </a:cubicBezTo>
                      <a:cubicBezTo>
                        <a:pt x="8" y="18"/>
                        <a:pt x="15" y="1"/>
                        <a:pt x="0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2" name="Freeform 187"/>
                <p:cNvSpPr/>
                <p:nvPr/>
              </p:nvSpPr>
              <p:spPr bwMode="auto">
                <a:xfrm>
                  <a:off x="8286750" y="2095501"/>
                  <a:ext cx="36513" cy="26988"/>
                </a:xfrm>
                <a:custGeom>
                  <a:avLst/>
                  <a:gdLst>
                    <a:gd name="T0" fmla="*/ 28 w 36"/>
                    <a:gd name="T1" fmla="*/ 0 h 26"/>
                    <a:gd name="T2" fmla="*/ 16 w 36"/>
                    <a:gd name="T3" fmla="*/ 24 h 26"/>
                    <a:gd name="T4" fmla="*/ 0 w 36"/>
                    <a:gd name="T5" fmla="*/ 20 h 26"/>
                    <a:gd name="T6" fmla="*/ 28 w 36"/>
                    <a:gd name="T7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6">
                      <a:moveTo>
                        <a:pt x="28" y="0"/>
                      </a:moveTo>
                      <a:cubicBezTo>
                        <a:pt x="36" y="10"/>
                        <a:pt x="9" y="11"/>
                        <a:pt x="16" y="24"/>
                      </a:cubicBezTo>
                      <a:cubicBezTo>
                        <a:pt x="8" y="26"/>
                        <a:pt x="5" y="21"/>
                        <a:pt x="0" y="20"/>
                      </a:cubicBezTo>
                      <a:cubicBezTo>
                        <a:pt x="5" y="9"/>
                        <a:pt x="18" y="6"/>
                        <a:pt x="2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3" name="Freeform 188"/>
                <p:cNvSpPr/>
                <p:nvPr/>
              </p:nvSpPr>
              <p:spPr bwMode="auto">
                <a:xfrm>
                  <a:off x="8275638" y="2136776"/>
                  <a:ext cx="23813" cy="15875"/>
                </a:xfrm>
                <a:custGeom>
                  <a:avLst/>
                  <a:gdLst>
                    <a:gd name="T0" fmla="*/ 3 w 23"/>
                    <a:gd name="T1" fmla="*/ 0 h 17"/>
                    <a:gd name="T2" fmla="*/ 23 w 23"/>
                    <a:gd name="T3" fmla="*/ 0 h 17"/>
                    <a:gd name="T4" fmla="*/ 3 w 23"/>
                    <a:gd name="T5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3" h="17">
                      <a:moveTo>
                        <a:pt x="3" y="0"/>
                      </a:moveTo>
                      <a:cubicBezTo>
                        <a:pt x="15" y="3"/>
                        <a:pt x="11" y="3"/>
                        <a:pt x="23" y="0"/>
                      </a:cubicBezTo>
                      <a:cubicBezTo>
                        <a:pt x="23" y="12"/>
                        <a:pt x="0" y="17"/>
                        <a:pt x="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4" name="Freeform 189"/>
                <p:cNvSpPr/>
                <p:nvPr/>
              </p:nvSpPr>
              <p:spPr bwMode="auto">
                <a:xfrm>
                  <a:off x="8250238" y="2160588"/>
                  <a:ext cx="28575" cy="34925"/>
                </a:xfrm>
                <a:custGeom>
                  <a:avLst/>
                  <a:gdLst>
                    <a:gd name="T0" fmla="*/ 12 w 28"/>
                    <a:gd name="T1" fmla="*/ 12 h 35"/>
                    <a:gd name="T2" fmla="*/ 20 w 28"/>
                    <a:gd name="T3" fmla="*/ 24 h 35"/>
                    <a:gd name="T4" fmla="*/ 0 w 28"/>
                    <a:gd name="T5" fmla="*/ 20 h 35"/>
                    <a:gd name="T6" fmla="*/ 0 w 28"/>
                    <a:gd name="T7" fmla="*/ 12 h 35"/>
                    <a:gd name="T8" fmla="*/ 28 w 28"/>
                    <a:gd name="T9" fmla="*/ 0 h 35"/>
                    <a:gd name="T10" fmla="*/ 24 w 28"/>
                    <a:gd name="T11" fmla="*/ 16 h 35"/>
                    <a:gd name="T12" fmla="*/ 12 w 28"/>
                    <a:gd name="T13" fmla="*/ 1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" h="35">
                      <a:moveTo>
                        <a:pt x="12" y="12"/>
                      </a:moveTo>
                      <a:cubicBezTo>
                        <a:pt x="2" y="13"/>
                        <a:pt x="16" y="23"/>
                        <a:pt x="20" y="24"/>
                      </a:cubicBezTo>
                      <a:cubicBezTo>
                        <a:pt x="16" y="35"/>
                        <a:pt x="6" y="20"/>
                        <a:pt x="0" y="20"/>
                      </a:cubicBezTo>
                      <a:cubicBezTo>
                        <a:pt x="2" y="16"/>
                        <a:pt x="5" y="13"/>
                        <a:pt x="0" y="12"/>
                      </a:cubicBezTo>
                      <a:cubicBezTo>
                        <a:pt x="5" y="4"/>
                        <a:pt x="18" y="3"/>
                        <a:pt x="28" y="0"/>
                      </a:cubicBezTo>
                      <a:cubicBezTo>
                        <a:pt x="25" y="4"/>
                        <a:pt x="24" y="9"/>
                        <a:pt x="24" y="16"/>
                      </a:cubicBezTo>
                      <a:cubicBezTo>
                        <a:pt x="18" y="16"/>
                        <a:pt x="13" y="17"/>
                        <a:pt x="12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5" name="Freeform 190"/>
                <p:cNvSpPr/>
                <p:nvPr/>
              </p:nvSpPr>
              <p:spPr bwMode="auto">
                <a:xfrm>
                  <a:off x="7169150" y="2208213"/>
                  <a:ext cx="14288" cy="20638"/>
                </a:xfrm>
                <a:custGeom>
                  <a:avLst/>
                  <a:gdLst>
                    <a:gd name="T0" fmla="*/ 5 w 14"/>
                    <a:gd name="T1" fmla="*/ 0 h 20"/>
                    <a:gd name="T2" fmla="*/ 13 w 14"/>
                    <a:gd name="T3" fmla="*/ 20 h 20"/>
                    <a:gd name="T4" fmla="*/ 1 w 14"/>
                    <a:gd name="T5" fmla="*/ 16 h 20"/>
                    <a:gd name="T6" fmla="*/ 5 w 14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0">
                      <a:moveTo>
                        <a:pt x="5" y="0"/>
                      </a:moveTo>
                      <a:cubicBezTo>
                        <a:pt x="14" y="1"/>
                        <a:pt x="14" y="10"/>
                        <a:pt x="13" y="20"/>
                      </a:cubicBezTo>
                      <a:cubicBezTo>
                        <a:pt x="10" y="18"/>
                        <a:pt x="7" y="16"/>
                        <a:pt x="1" y="16"/>
                      </a:cubicBezTo>
                      <a:cubicBezTo>
                        <a:pt x="0" y="9"/>
                        <a:pt x="6" y="8"/>
                        <a:pt x="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6" name="Freeform 191"/>
                <p:cNvSpPr/>
                <p:nvPr/>
              </p:nvSpPr>
              <p:spPr bwMode="auto">
                <a:xfrm>
                  <a:off x="8174038" y="2227263"/>
                  <a:ext cx="20638" cy="14288"/>
                </a:xfrm>
                <a:custGeom>
                  <a:avLst/>
                  <a:gdLst>
                    <a:gd name="T0" fmla="*/ 20 w 20"/>
                    <a:gd name="T1" fmla="*/ 1 h 14"/>
                    <a:gd name="T2" fmla="*/ 16 w 20"/>
                    <a:gd name="T3" fmla="*/ 13 h 14"/>
                    <a:gd name="T4" fmla="*/ 0 w 20"/>
                    <a:gd name="T5" fmla="*/ 9 h 14"/>
                    <a:gd name="T6" fmla="*/ 20 w 20"/>
                    <a:gd name="T7" fmla="*/ 1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4">
                      <a:moveTo>
                        <a:pt x="20" y="1"/>
                      </a:moveTo>
                      <a:cubicBezTo>
                        <a:pt x="18" y="4"/>
                        <a:pt x="16" y="7"/>
                        <a:pt x="16" y="13"/>
                      </a:cubicBezTo>
                      <a:cubicBezTo>
                        <a:pt x="9" y="14"/>
                        <a:pt x="8" y="8"/>
                        <a:pt x="0" y="9"/>
                      </a:cubicBezTo>
                      <a:cubicBezTo>
                        <a:pt x="1" y="0"/>
                        <a:pt x="10" y="0"/>
                        <a:pt x="2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7" name="Freeform 192"/>
                <p:cNvSpPr/>
                <p:nvPr/>
              </p:nvSpPr>
              <p:spPr bwMode="auto">
                <a:xfrm>
                  <a:off x="8139113" y="2247901"/>
                  <a:ext cx="22225" cy="25400"/>
                </a:xfrm>
                <a:custGeom>
                  <a:avLst/>
                  <a:gdLst>
                    <a:gd name="T0" fmla="*/ 2 w 22"/>
                    <a:gd name="T1" fmla="*/ 9 h 25"/>
                    <a:gd name="T2" fmla="*/ 22 w 22"/>
                    <a:gd name="T3" fmla="*/ 13 h 25"/>
                    <a:gd name="T4" fmla="*/ 2 w 22"/>
                    <a:gd name="T5" fmla="*/ 9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2" h="25">
                      <a:moveTo>
                        <a:pt x="2" y="9"/>
                      </a:moveTo>
                      <a:cubicBezTo>
                        <a:pt x="10" y="0"/>
                        <a:pt x="15" y="9"/>
                        <a:pt x="22" y="13"/>
                      </a:cubicBezTo>
                      <a:cubicBezTo>
                        <a:pt x="18" y="22"/>
                        <a:pt x="0" y="25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8" name="Freeform 193"/>
                <p:cNvSpPr/>
                <p:nvPr/>
              </p:nvSpPr>
              <p:spPr bwMode="auto">
                <a:xfrm>
                  <a:off x="8064500" y="2301876"/>
                  <a:ext cx="36513" cy="23813"/>
                </a:xfrm>
                <a:custGeom>
                  <a:avLst/>
                  <a:gdLst>
                    <a:gd name="T0" fmla="*/ 36 w 36"/>
                    <a:gd name="T1" fmla="*/ 0 h 24"/>
                    <a:gd name="T2" fmla="*/ 0 w 36"/>
                    <a:gd name="T3" fmla="*/ 24 h 24"/>
                    <a:gd name="T4" fmla="*/ 36 w 36"/>
                    <a:gd name="T5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6" h="24">
                      <a:moveTo>
                        <a:pt x="36" y="0"/>
                      </a:moveTo>
                      <a:cubicBezTo>
                        <a:pt x="28" y="12"/>
                        <a:pt x="16" y="20"/>
                        <a:pt x="0" y="24"/>
                      </a:cubicBezTo>
                      <a:cubicBezTo>
                        <a:pt x="11" y="15"/>
                        <a:pt x="17" y="1"/>
                        <a:pt x="3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9" name="Freeform 194"/>
                <p:cNvSpPr/>
                <p:nvPr/>
              </p:nvSpPr>
              <p:spPr bwMode="auto">
                <a:xfrm>
                  <a:off x="8134350" y="2300288"/>
                  <a:ext cx="26988" cy="26988"/>
                </a:xfrm>
                <a:custGeom>
                  <a:avLst/>
                  <a:gdLst>
                    <a:gd name="T0" fmla="*/ 0 w 28"/>
                    <a:gd name="T1" fmla="*/ 9 h 27"/>
                    <a:gd name="T2" fmla="*/ 28 w 28"/>
                    <a:gd name="T3" fmla="*/ 9 h 27"/>
                    <a:gd name="T4" fmla="*/ 0 w 28"/>
                    <a:gd name="T5" fmla="*/ 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8" h="27">
                      <a:moveTo>
                        <a:pt x="0" y="9"/>
                      </a:moveTo>
                      <a:cubicBezTo>
                        <a:pt x="1" y="2"/>
                        <a:pt x="27" y="2"/>
                        <a:pt x="28" y="9"/>
                      </a:cubicBezTo>
                      <a:cubicBezTo>
                        <a:pt x="28" y="27"/>
                        <a:pt x="16" y="0"/>
                        <a:pt x="0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0" name="Freeform 195"/>
                <p:cNvSpPr/>
                <p:nvPr/>
              </p:nvSpPr>
              <p:spPr bwMode="auto">
                <a:xfrm>
                  <a:off x="7262813" y="2349501"/>
                  <a:ext cx="28575" cy="33338"/>
                </a:xfrm>
                <a:custGeom>
                  <a:avLst/>
                  <a:gdLst>
                    <a:gd name="T0" fmla="*/ 0 w 28"/>
                    <a:gd name="T1" fmla="*/ 12 h 33"/>
                    <a:gd name="T2" fmla="*/ 28 w 28"/>
                    <a:gd name="T3" fmla="*/ 24 h 33"/>
                    <a:gd name="T4" fmla="*/ 0 w 28"/>
                    <a:gd name="T5" fmla="*/ 1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8" h="33">
                      <a:moveTo>
                        <a:pt x="0" y="12"/>
                      </a:moveTo>
                      <a:cubicBezTo>
                        <a:pt x="10" y="0"/>
                        <a:pt x="22" y="20"/>
                        <a:pt x="28" y="24"/>
                      </a:cubicBezTo>
                      <a:cubicBezTo>
                        <a:pt x="21" y="33"/>
                        <a:pt x="11" y="11"/>
                        <a:pt x="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1" name="Freeform 196"/>
                <p:cNvSpPr/>
                <p:nvPr/>
              </p:nvSpPr>
              <p:spPr bwMode="auto">
                <a:xfrm>
                  <a:off x="8001000" y="2373313"/>
                  <a:ext cx="31750" cy="23813"/>
                </a:xfrm>
                <a:custGeom>
                  <a:avLst/>
                  <a:gdLst>
                    <a:gd name="T0" fmla="*/ 0 w 32"/>
                    <a:gd name="T1" fmla="*/ 0 h 24"/>
                    <a:gd name="T2" fmla="*/ 32 w 32"/>
                    <a:gd name="T3" fmla="*/ 8 h 24"/>
                    <a:gd name="T4" fmla="*/ 32 w 32"/>
                    <a:gd name="T5" fmla="*/ 24 h 24"/>
                    <a:gd name="T6" fmla="*/ 0 w 32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4">
                      <a:moveTo>
                        <a:pt x="0" y="0"/>
                      </a:moveTo>
                      <a:cubicBezTo>
                        <a:pt x="13" y="0"/>
                        <a:pt x="15" y="11"/>
                        <a:pt x="32" y="8"/>
                      </a:cubicBezTo>
                      <a:cubicBezTo>
                        <a:pt x="25" y="16"/>
                        <a:pt x="32" y="13"/>
                        <a:pt x="32" y="24"/>
                      </a:cubicBezTo>
                      <a:cubicBezTo>
                        <a:pt x="15" y="14"/>
                        <a:pt x="5" y="1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2" name="Freeform 197"/>
                <p:cNvSpPr/>
                <p:nvPr/>
              </p:nvSpPr>
              <p:spPr bwMode="auto">
                <a:xfrm>
                  <a:off x="7929563" y="2403476"/>
                  <a:ext cx="74613" cy="38100"/>
                </a:xfrm>
                <a:custGeom>
                  <a:avLst/>
                  <a:gdLst>
                    <a:gd name="T0" fmla="*/ 43 w 75"/>
                    <a:gd name="T1" fmla="*/ 23 h 39"/>
                    <a:gd name="T2" fmla="*/ 47 w 75"/>
                    <a:gd name="T3" fmla="*/ 11 h 39"/>
                    <a:gd name="T4" fmla="*/ 75 w 75"/>
                    <a:gd name="T5" fmla="*/ 15 h 39"/>
                    <a:gd name="T6" fmla="*/ 3 w 75"/>
                    <a:gd name="T7" fmla="*/ 39 h 39"/>
                    <a:gd name="T8" fmla="*/ 19 w 75"/>
                    <a:gd name="T9" fmla="*/ 19 h 39"/>
                    <a:gd name="T10" fmla="*/ 43 w 75"/>
                    <a:gd name="T11" fmla="*/ 23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5" h="39">
                      <a:moveTo>
                        <a:pt x="43" y="23"/>
                      </a:moveTo>
                      <a:cubicBezTo>
                        <a:pt x="37" y="17"/>
                        <a:pt x="64" y="12"/>
                        <a:pt x="47" y="11"/>
                      </a:cubicBezTo>
                      <a:cubicBezTo>
                        <a:pt x="53" y="0"/>
                        <a:pt x="71" y="11"/>
                        <a:pt x="75" y="15"/>
                      </a:cubicBezTo>
                      <a:cubicBezTo>
                        <a:pt x="45" y="30"/>
                        <a:pt x="40" y="38"/>
                        <a:pt x="3" y="39"/>
                      </a:cubicBezTo>
                      <a:cubicBezTo>
                        <a:pt x="0" y="24"/>
                        <a:pt x="22" y="34"/>
                        <a:pt x="19" y="19"/>
                      </a:cubicBezTo>
                      <a:cubicBezTo>
                        <a:pt x="26" y="21"/>
                        <a:pt x="43" y="14"/>
                        <a:pt x="43" y="2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3" name="Freeform 198"/>
                <p:cNvSpPr/>
                <p:nvPr/>
              </p:nvSpPr>
              <p:spPr bwMode="auto">
                <a:xfrm>
                  <a:off x="7894638" y="2438401"/>
                  <a:ext cx="33338" cy="17463"/>
                </a:xfrm>
                <a:custGeom>
                  <a:avLst/>
                  <a:gdLst>
                    <a:gd name="T0" fmla="*/ 33 w 33"/>
                    <a:gd name="T1" fmla="*/ 7 h 16"/>
                    <a:gd name="T2" fmla="*/ 1 w 33"/>
                    <a:gd name="T3" fmla="*/ 15 h 16"/>
                    <a:gd name="T4" fmla="*/ 33 w 33"/>
                    <a:gd name="T5" fmla="*/ 7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3" h="16">
                      <a:moveTo>
                        <a:pt x="33" y="7"/>
                      </a:moveTo>
                      <a:cubicBezTo>
                        <a:pt x="29" y="16"/>
                        <a:pt x="15" y="15"/>
                        <a:pt x="1" y="15"/>
                      </a:cubicBezTo>
                      <a:cubicBezTo>
                        <a:pt x="0" y="0"/>
                        <a:pt x="25" y="0"/>
                        <a:pt x="33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4" name="Freeform 199"/>
                <p:cNvSpPr/>
                <p:nvPr/>
              </p:nvSpPr>
              <p:spPr bwMode="auto">
                <a:xfrm>
                  <a:off x="7758113" y="2465388"/>
                  <a:ext cx="33338" cy="17463"/>
                </a:xfrm>
                <a:custGeom>
                  <a:avLst/>
                  <a:gdLst>
                    <a:gd name="T0" fmla="*/ 33 w 33"/>
                    <a:gd name="T1" fmla="*/ 17 h 17"/>
                    <a:gd name="T2" fmla="*/ 1 w 33"/>
                    <a:gd name="T3" fmla="*/ 17 h 17"/>
                    <a:gd name="T4" fmla="*/ 33 w 33"/>
                    <a:gd name="T5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3" h="17">
                      <a:moveTo>
                        <a:pt x="33" y="17"/>
                      </a:moveTo>
                      <a:cubicBezTo>
                        <a:pt x="22" y="17"/>
                        <a:pt x="12" y="17"/>
                        <a:pt x="1" y="17"/>
                      </a:cubicBezTo>
                      <a:cubicBezTo>
                        <a:pt x="0" y="0"/>
                        <a:pt x="32" y="3"/>
                        <a:pt x="33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5" name="Freeform 200"/>
                <p:cNvSpPr>
                  <a:spLocks noEditPoints="1"/>
                </p:cNvSpPr>
                <p:nvPr/>
              </p:nvSpPr>
              <p:spPr bwMode="auto">
                <a:xfrm>
                  <a:off x="6996113" y="1209676"/>
                  <a:ext cx="1112838" cy="1319213"/>
                </a:xfrm>
                <a:custGeom>
                  <a:avLst/>
                  <a:gdLst>
                    <a:gd name="T0" fmla="*/ 8 w 1104"/>
                    <a:gd name="T1" fmla="*/ 492 h 1310"/>
                    <a:gd name="T2" fmla="*/ 72 w 1104"/>
                    <a:gd name="T3" fmla="*/ 416 h 1310"/>
                    <a:gd name="T4" fmla="*/ 68 w 1104"/>
                    <a:gd name="T5" fmla="*/ 332 h 1310"/>
                    <a:gd name="T6" fmla="*/ 92 w 1104"/>
                    <a:gd name="T7" fmla="*/ 244 h 1310"/>
                    <a:gd name="T8" fmla="*/ 124 w 1104"/>
                    <a:gd name="T9" fmla="*/ 188 h 1310"/>
                    <a:gd name="T10" fmla="*/ 192 w 1104"/>
                    <a:gd name="T11" fmla="*/ 136 h 1310"/>
                    <a:gd name="T12" fmla="*/ 248 w 1104"/>
                    <a:gd name="T13" fmla="*/ 88 h 1310"/>
                    <a:gd name="T14" fmla="*/ 340 w 1104"/>
                    <a:gd name="T15" fmla="*/ 0 h 1310"/>
                    <a:gd name="T16" fmla="*/ 224 w 1104"/>
                    <a:gd name="T17" fmla="*/ 160 h 1310"/>
                    <a:gd name="T18" fmla="*/ 152 w 1104"/>
                    <a:gd name="T19" fmla="*/ 180 h 1310"/>
                    <a:gd name="T20" fmla="*/ 180 w 1104"/>
                    <a:gd name="T21" fmla="*/ 256 h 1310"/>
                    <a:gd name="T22" fmla="*/ 120 w 1104"/>
                    <a:gd name="T23" fmla="*/ 280 h 1310"/>
                    <a:gd name="T24" fmla="*/ 80 w 1104"/>
                    <a:gd name="T25" fmla="*/ 388 h 1310"/>
                    <a:gd name="T26" fmla="*/ 76 w 1104"/>
                    <a:gd name="T27" fmla="*/ 428 h 1310"/>
                    <a:gd name="T28" fmla="*/ 120 w 1104"/>
                    <a:gd name="T29" fmla="*/ 504 h 1310"/>
                    <a:gd name="T30" fmla="*/ 32 w 1104"/>
                    <a:gd name="T31" fmla="*/ 560 h 1310"/>
                    <a:gd name="T32" fmla="*/ 76 w 1104"/>
                    <a:gd name="T33" fmla="*/ 576 h 1310"/>
                    <a:gd name="T34" fmla="*/ 72 w 1104"/>
                    <a:gd name="T35" fmla="*/ 636 h 1310"/>
                    <a:gd name="T36" fmla="*/ 80 w 1104"/>
                    <a:gd name="T37" fmla="*/ 728 h 1310"/>
                    <a:gd name="T38" fmla="*/ 92 w 1104"/>
                    <a:gd name="T39" fmla="*/ 796 h 1310"/>
                    <a:gd name="T40" fmla="*/ 152 w 1104"/>
                    <a:gd name="T41" fmla="*/ 908 h 1310"/>
                    <a:gd name="T42" fmla="*/ 180 w 1104"/>
                    <a:gd name="T43" fmla="*/ 920 h 1310"/>
                    <a:gd name="T44" fmla="*/ 132 w 1104"/>
                    <a:gd name="T45" fmla="*/ 848 h 1310"/>
                    <a:gd name="T46" fmla="*/ 172 w 1104"/>
                    <a:gd name="T47" fmla="*/ 832 h 1310"/>
                    <a:gd name="T48" fmla="*/ 192 w 1104"/>
                    <a:gd name="T49" fmla="*/ 896 h 1310"/>
                    <a:gd name="T50" fmla="*/ 212 w 1104"/>
                    <a:gd name="T51" fmla="*/ 996 h 1310"/>
                    <a:gd name="T52" fmla="*/ 260 w 1104"/>
                    <a:gd name="T53" fmla="*/ 1048 h 1310"/>
                    <a:gd name="T54" fmla="*/ 292 w 1104"/>
                    <a:gd name="T55" fmla="*/ 1040 h 1310"/>
                    <a:gd name="T56" fmla="*/ 272 w 1104"/>
                    <a:gd name="T57" fmla="*/ 988 h 1310"/>
                    <a:gd name="T58" fmla="*/ 360 w 1104"/>
                    <a:gd name="T59" fmla="*/ 1096 h 1310"/>
                    <a:gd name="T60" fmla="*/ 512 w 1104"/>
                    <a:gd name="T61" fmla="*/ 1152 h 1310"/>
                    <a:gd name="T62" fmla="*/ 632 w 1104"/>
                    <a:gd name="T63" fmla="*/ 1192 h 1310"/>
                    <a:gd name="T64" fmla="*/ 828 w 1104"/>
                    <a:gd name="T65" fmla="*/ 1212 h 1310"/>
                    <a:gd name="T66" fmla="*/ 1020 w 1104"/>
                    <a:gd name="T67" fmla="*/ 1184 h 1310"/>
                    <a:gd name="T68" fmla="*/ 768 w 1104"/>
                    <a:gd name="T69" fmla="*/ 1276 h 1310"/>
                    <a:gd name="T70" fmla="*/ 592 w 1104"/>
                    <a:gd name="T71" fmla="*/ 1296 h 1310"/>
                    <a:gd name="T72" fmla="*/ 552 w 1104"/>
                    <a:gd name="T73" fmla="*/ 1276 h 1310"/>
                    <a:gd name="T74" fmla="*/ 448 w 1104"/>
                    <a:gd name="T75" fmla="*/ 1248 h 1310"/>
                    <a:gd name="T76" fmla="*/ 248 w 1104"/>
                    <a:gd name="T77" fmla="*/ 1120 h 1310"/>
                    <a:gd name="T78" fmla="*/ 184 w 1104"/>
                    <a:gd name="T79" fmla="*/ 1080 h 1310"/>
                    <a:gd name="T80" fmla="*/ 144 w 1104"/>
                    <a:gd name="T81" fmla="*/ 1000 h 1310"/>
                    <a:gd name="T82" fmla="*/ 92 w 1104"/>
                    <a:gd name="T83" fmla="*/ 920 h 1310"/>
                    <a:gd name="T84" fmla="*/ 44 w 1104"/>
                    <a:gd name="T85" fmla="*/ 724 h 1310"/>
                    <a:gd name="T86" fmla="*/ 32 w 1104"/>
                    <a:gd name="T87" fmla="*/ 616 h 1310"/>
                    <a:gd name="T88" fmla="*/ 76 w 1104"/>
                    <a:gd name="T89" fmla="*/ 468 h 1310"/>
                    <a:gd name="T90" fmla="*/ 96 w 1104"/>
                    <a:gd name="T91" fmla="*/ 508 h 1310"/>
                    <a:gd name="T92" fmla="*/ 64 w 1104"/>
                    <a:gd name="T93" fmla="*/ 640 h 1310"/>
                    <a:gd name="T94" fmla="*/ 56 w 1104"/>
                    <a:gd name="T95" fmla="*/ 704 h 1310"/>
                    <a:gd name="T96" fmla="*/ 80 w 1104"/>
                    <a:gd name="T97" fmla="*/ 776 h 1310"/>
                    <a:gd name="T98" fmla="*/ 92 w 1104"/>
                    <a:gd name="T99" fmla="*/ 824 h 1310"/>
                    <a:gd name="T100" fmla="*/ 176 w 1104"/>
                    <a:gd name="T101" fmla="*/ 992 h 1310"/>
                    <a:gd name="T102" fmla="*/ 368 w 1104"/>
                    <a:gd name="T103" fmla="*/ 1132 h 1310"/>
                    <a:gd name="T104" fmla="*/ 264 w 1104"/>
                    <a:gd name="T105" fmla="*/ 1144 h 1310"/>
                    <a:gd name="T106" fmla="*/ 624 w 1104"/>
                    <a:gd name="T107" fmla="*/ 1208 h 1310"/>
                    <a:gd name="T108" fmla="*/ 488 w 1104"/>
                    <a:gd name="T109" fmla="*/ 1172 h 1310"/>
                    <a:gd name="T110" fmla="*/ 512 w 1104"/>
                    <a:gd name="T111" fmla="*/ 1180 h 1310"/>
                    <a:gd name="T112" fmla="*/ 972 w 1104"/>
                    <a:gd name="T113" fmla="*/ 1196 h 1310"/>
                    <a:gd name="T114" fmla="*/ 892 w 1104"/>
                    <a:gd name="T115" fmla="*/ 1236 h 1310"/>
                    <a:gd name="T116" fmla="*/ 756 w 1104"/>
                    <a:gd name="T117" fmla="*/ 1264 h 13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104" h="1310">
                      <a:moveTo>
                        <a:pt x="0" y="588"/>
                      </a:moveTo>
                      <a:cubicBezTo>
                        <a:pt x="3" y="588"/>
                        <a:pt x="5" y="588"/>
                        <a:pt x="8" y="588"/>
                      </a:cubicBezTo>
                      <a:cubicBezTo>
                        <a:pt x="17" y="582"/>
                        <a:pt x="20" y="555"/>
                        <a:pt x="4" y="548"/>
                      </a:cubicBezTo>
                      <a:cubicBezTo>
                        <a:pt x="10" y="539"/>
                        <a:pt x="25" y="540"/>
                        <a:pt x="28" y="528"/>
                      </a:cubicBezTo>
                      <a:cubicBezTo>
                        <a:pt x="2" y="521"/>
                        <a:pt x="28" y="505"/>
                        <a:pt x="8" y="492"/>
                      </a:cubicBezTo>
                      <a:cubicBezTo>
                        <a:pt x="18" y="494"/>
                        <a:pt x="22" y="497"/>
                        <a:pt x="28" y="488"/>
                      </a:cubicBezTo>
                      <a:cubicBezTo>
                        <a:pt x="18" y="488"/>
                        <a:pt x="22" y="473"/>
                        <a:pt x="16" y="468"/>
                      </a:cubicBezTo>
                      <a:cubicBezTo>
                        <a:pt x="39" y="462"/>
                        <a:pt x="11" y="449"/>
                        <a:pt x="28" y="432"/>
                      </a:cubicBezTo>
                      <a:cubicBezTo>
                        <a:pt x="43" y="433"/>
                        <a:pt x="64" y="428"/>
                        <a:pt x="68" y="440"/>
                      </a:cubicBezTo>
                      <a:cubicBezTo>
                        <a:pt x="65" y="428"/>
                        <a:pt x="72" y="425"/>
                        <a:pt x="72" y="416"/>
                      </a:cubicBezTo>
                      <a:cubicBezTo>
                        <a:pt x="61" y="415"/>
                        <a:pt x="64" y="430"/>
                        <a:pt x="48" y="424"/>
                      </a:cubicBezTo>
                      <a:cubicBezTo>
                        <a:pt x="32" y="412"/>
                        <a:pt x="30" y="389"/>
                        <a:pt x="40" y="368"/>
                      </a:cubicBezTo>
                      <a:cubicBezTo>
                        <a:pt x="46" y="369"/>
                        <a:pt x="57" y="385"/>
                        <a:pt x="60" y="376"/>
                      </a:cubicBezTo>
                      <a:cubicBezTo>
                        <a:pt x="44" y="375"/>
                        <a:pt x="59" y="342"/>
                        <a:pt x="44" y="340"/>
                      </a:cubicBezTo>
                      <a:cubicBezTo>
                        <a:pt x="52" y="338"/>
                        <a:pt x="55" y="330"/>
                        <a:pt x="68" y="332"/>
                      </a:cubicBezTo>
                      <a:cubicBezTo>
                        <a:pt x="66" y="313"/>
                        <a:pt x="69" y="312"/>
                        <a:pt x="60" y="304"/>
                      </a:cubicBezTo>
                      <a:cubicBezTo>
                        <a:pt x="75" y="298"/>
                        <a:pt x="87" y="301"/>
                        <a:pt x="72" y="280"/>
                      </a:cubicBezTo>
                      <a:cubicBezTo>
                        <a:pt x="84" y="277"/>
                        <a:pt x="84" y="287"/>
                        <a:pt x="96" y="284"/>
                      </a:cubicBezTo>
                      <a:cubicBezTo>
                        <a:pt x="85" y="266"/>
                        <a:pt x="113" y="274"/>
                        <a:pt x="108" y="252"/>
                      </a:cubicBezTo>
                      <a:cubicBezTo>
                        <a:pt x="97" y="248"/>
                        <a:pt x="98" y="246"/>
                        <a:pt x="92" y="244"/>
                      </a:cubicBezTo>
                      <a:cubicBezTo>
                        <a:pt x="101" y="230"/>
                        <a:pt x="101" y="222"/>
                        <a:pt x="124" y="228"/>
                      </a:cubicBezTo>
                      <a:cubicBezTo>
                        <a:pt x="119" y="215"/>
                        <a:pt x="130" y="218"/>
                        <a:pt x="132" y="212"/>
                      </a:cubicBezTo>
                      <a:cubicBezTo>
                        <a:pt x="125" y="211"/>
                        <a:pt x="119" y="209"/>
                        <a:pt x="116" y="204"/>
                      </a:cubicBezTo>
                      <a:cubicBezTo>
                        <a:pt x="128" y="196"/>
                        <a:pt x="137" y="209"/>
                        <a:pt x="148" y="200"/>
                      </a:cubicBezTo>
                      <a:cubicBezTo>
                        <a:pt x="148" y="184"/>
                        <a:pt x="127" y="212"/>
                        <a:pt x="124" y="188"/>
                      </a:cubicBezTo>
                      <a:cubicBezTo>
                        <a:pt x="136" y="174"/>
                        <a:pt x="142" y="184"/>
                        <a:pt x="144" y="168"/>
                      </a:cubicBezTo>
                      <a:cubicBezTo>
                        <a:pt x="154" y="176"/>
                        <a:pt x="169" y="157"/>
                        <a:pt x="184" y="168"/>
                      </a:cubicBezTo>
                      <a:cubicBezTo>
                        <a:pt x="184" y="161"/>
                        <a:pt x="184" y="155"/>
                        <a:pt x="184" y="148"/>
                      </a:cubicBezTo>
                      <a:cubicBezTo>
                        <a:pt x="190" y="154"/>
                        <a:pt x="200" y="151"/>
                        <a:pt x="204" y="144"/>
                      </a:cubicBezTo>
                      <a:cubicBezTo>
                        <a:pt x="197" y="144"/>
                        <a:pt x="194" y="141"/>
                        <a:pt x="192" y="136"/>
                      </a:cubicBezTo>
                      <a:cubicBezTo>
                        <a:pt x="198" y="133"/>
                        <a:pt x="217" y="125"/>
                        <a:pt x="208" y="120"/>
                      </a:cubicBezTo>
                      <a:cubicBezTo>
                        <a:pt x="204" y="131"/>
                        <a:pt x="192" y="118"/>
                        <a:pt x="196" y="108"/>
                      </a:cubicBezTo>
                      <a:cubicBezTo>
                        <a:pt x="225" y="95"/>
                        <a:pt x="247" y="113"/>
                        <a:pt x="244" y="124"/>
                      </a:cubicBezTo>
                      <a:cubicBezTo>
                        <a:pt x="263" y="122"/>
                        <a:pt x="263" y="100"/>
                        <a:pt x="276" y="92"/>
                      </a:cubicBezTo>
                      <a:cubicBezTo>
                        <a:pt x="266" y="85"/>
                        <a:pt x="258" y="104"/>
                        <a:pt x="248" y="88"/>
                      </a:cubicBezTo>
                      <a:cubicBezTo>
                        <a:pt x="241" y="96"/>
                        <a:pt x="248" y="93"/>
                        <a:pt x="248" y="104"/>
                      </a:cubicBezTo>
                      <a:cubicBezTo>
                        <a:pt x="241" y="94"/>
                        <a:pt x="226" y="93"/>
                        <a:pt x="220" y="92"/>
                      </a:cubicBezTo>
                      <a:cubicBezTo>
                        <a:pt x="228" y="73"/>
                        <a:pt x="253" y="72"/>
                        <a:pt x="276" y="68"/>
                      </a:cubicBezTo>
                      <a:cubicBezTo>
                        <a:pt x="282" y="54"/>
                        <a:pt x="262" y="66"/>
                        <a:pt x="264" y="56"/>
                      </a:cubicBezTo>
                      <a:cubicBezTo>
                        <a:pt x="288" y="36"/>
                        <a:pt x="320" y="24"/>
                        <a:pt x="340" y="0"/>
                      </a:cubicBezTo>
                      <a:cubicBezTo>
                        <a:pt x="326" y="14"/>
                        <a:pt x="359" y="5"/>
                        <a:pt x="356" y="20"/>
                      </a:cubicBezTo>
                      <a:cubicBezTo>
                        <a:pt x="328" y="38"/>
                        <a:pt x="305" y="62"/>
                        <a:pt x="276" y="80"/>
                      </a:cubicBezTo>
                      <a:cubicBezTo>
                        <a:pt x="273" y="94"/>
                        <a:pt x="292" y="85"/>
                        <a:pt x="288" y="100"/>
                      </a:cubicBezTo>
                      <a:cubicBezTo>
                        <a:pt x="267" y="116"/>
                        <a:pt x="247" y="134"/>
                        <a:pt x="224" y="148"/>
                      </a:cubicBezTo>
                      <a:cubicBezTo>
                        <a:pt x="238" y="144"/>
                        <a:pt x="231" y="161"/>
                        <a:pt x="224" y="160"/>
                      </a:cubicBezTo>
                      <a:cubicBezTo>
                        <a:pt x="211" y="154"/>
                        <a:pt x="235" y="135"/>
                        <a:pt x="216" y="136"/>
                      </a:cubicBezTo>
                      <a:cubicBezTo>
                        <a:pt x="218" y="155"/>
                        <a:pt x="189" y="162"/>
                        <a:pt x="200" y="176"/>
                      </a:cubicBezTo>
                      <a:cubicBezTo>
                        <a:pt x="194" y="166"/>
                        <a:pt x="214" y="164"/>
                        <a:pt x="212" y="172"/>
                      </a:cubicBezTo>
                      <a:cubicBezTo>
                        <a:pt x="213" y="182"/>
                        <a:pt x="206" y="185"/>
                        <a:pt x="200" y="188"/>
                      </a:cubicBezTo>
                      <a:cubicBezTo>
                        <a:pt x="191" y="178"/>
                        <a:pt x="166" y="167"/>
                        <a:pt x="152" y="180"/>
                      </a:cubicBezTo>
                      <a:cubicBezTo>
                        <a:pt x="168" y="174"/>
                        <a:pt x="188" y="186"/>
                        <a:pt x="192" y="204"/>
                      </a:cubicBezTo>
                      <a:cubicBezTo>
                        <a:pt x="180" y="206"/>
                        <a:pt x="172" y="193"/>
                        <a:pt x="168" y="208"/>
                      </a:cubicBezTo>
                      <a:cubicBezTo>
                        <a:pt x="174" y="208"/>
                        <a:pt x="182" y="207"/>
                        <a:pt x="180" y="216"/>
                      </a:cubicBezTo>
                      <a:cubicBezTo>
                        <a:pt x="176" y="237"/>
                        <a:pt x="164" y="236"/>
                        <a:pt x="148" y="228"/>
                      </a:cubicBezTo>
                      <a:cubicBezTo>
                        <a:pt x="147" y="249"/>
                        <a:pt x="177" y="239"/>
                        <a:pt x="180" y="256"/>
                      </a:cubicBezTo>
                      <a:cubicBezTo>
                        <a:pt x="164" y="245"/>
                        <a:pt x="194" y="275"/>
                        <a:pt x="160" y="268"/>
                      </a:cubicBezTo>
                      <a:cubicBezTo>
                        <a:pt x="170" y="261"/>
                        <a:pt x="163" y="261"/>
                        <a:pt x="168" y="252"/>
                      </a:cubicBezTo>
                      <a:cubicBezTo>
                        <a:pt x="153" y="255"/>
                        <a:pt x="147" y="268"/>
                        <a:pt x="140" y="280"/>
                      </a:cubicBezTo>
                      <a:cubicBezTo>
                        <a:pt x="141" y="289"/>
                        <a:pt x="158" y="284"/>
                        <a:pt x="156" y="296"/>
                      </a:cubicBezTo>
                      <a:cubicBezTo>
                        <a:pt x="142" y="286"/>
                        <a:pt x="129" y="297"/>
                        <a:pt x="120" y="280"/>
                      </a:cubicBezTo>
                      <a:cubicBezTo>
                        <a:pt x="107" y="293"/>
                        <a:pt x="135" y="288"/>
                        <a:pt x="132" y="304"/>
                      </a:cubicBezTo>
                      <a:cubicBezTo>
                        <a:pt x="116" y="332"/>
                        <a:pt x="109" y="343"/>
                        <a:pt x="108" y="376"/>
                      </a:cubicBezTo>
                      <a:cubicBezTo>
                        <a:pt x="110" y="362"/>
                        <a:pt x="85" y="379"/>
                        <a:pt x="76" y="368"/>
                      </a:cubicBezTo>
                      <a:cubicBezTo>
                        <a:pt x="77" y="376"/>
                        <a:pt x="71" y="377"/>
                        <a:pt x="72" y="384"/>
                      </a:cubicBezTo>
                      <a:cubicBezTo>
                        <a:pt x="75" y="385"/>
                        <a:pt x="80" y="384"/>
                        <a:pt x="80" y="388"/>
                      </a:cubicBezTo>
                      <a:cubicBezTo>
                        <a:pt x="93" y="388"/>
                        <a:pt x="80" y="375"/>
                        <a:pt x="100" y="376"/>
                      </a:cubicBezTo>
                      <a:cubicBezTo>
                        <a:pt x="99" y="391"/>
                        <a:pt x="123" y="380"/>
                        <a:pt x="116" y="400"/>
                      </a:cubicBezTo>
                      <a:cubicBezTo>
                        <a:pt x="108" y="400"/>
                        <a:pt x="111" y="389"/>
                        <a:pt x="100" y="392"/>
                      </a:cubicBezTo>
                      <a:cubicBezTo>
                        <a:pt x="93" y="399"/>
                        <a:pt x="102" y="404"/>
                        <a:pt x="104" y="412"/>
                      </a:cubicBezTo>
                      <a:cubicBezTo>
                        <a:pt x="94" y="417"/>
                        <a:pt x="85" y="422"/>
                        <a:pt x="76" y="428"/>
                      </a:cubicBezTo>
                      <a:cubicBezTo>
                        <a:pt x="95" y="424"/>
                        <a:pt x="85" y="440"/>
                        <a:pt x="84" y="448"/>
                      </a:cubicBezTo>
                      <a:cubicBezTo>
                        <a:pt x="89" y="458"/>
                        <a:pt x="99" y="444"/>
                        <a:pt x="100" y="452"/>
                      </a:cubicBezTo>
                      <a:cubicBezTo>
                        <a:pt x="97" y="465"/>
                        <a:pt x="97" y="460"/>
                        <a:pt x="104" y="468"/>
                      </a:cubicBezTo>
                      <a:cubicBezTo>
                        <a:pt x="85" y="474"/>
                        <a:pt x="97" y="486"/>
                        <a:pt x="92" y="504"/>
                      </a:cubicBezTo>
                      <a:cubicBezTo>
                        <a:pt x="105" y="503"/>
                        <a:pt x="112" y="490"/>
                        <a:pt x="120" y="504"/>
                      </a:cubicBezTo>
                      <a:cubicBezTo>
                        <a:pt x="115" y="504"/>
                        <a:pt x="111" y="505"/>
                        <a:pt x="112" y="512"/>
                      </a:cubicBezTo>
                      <a:cubicBezTo>
                        <a:pt x="137" y="508"/>
                        <a:pt x="106" y="524"/>
                        <a:pt x="128" y="528"/>
                      </a:cubicBezTo>
                      <a:cubicBezTo>
                        <a:pt x="119" y="536"/>
                        <a:pt x="109" y="546"/>
                        <a:pt x="108" y="552"/>
                      </a:cubicBezTo>
                      <a:cubicBezTo>
                        <a:pt x="101" y="551"/>
                        <a:pt x="106" y="538"/>
                        <a:pt x="100" y="536"/>
                      </a:cubicBezTo>
                      <a:cubicBezTo>
                        <a:pt x="78" y="553"/>
                        <a:pt x="40" y="535"/>
                        <a:pt x="32" y="560"/>
                      </a:cubicBezTo>
                      <a:cubicBezTo>
                        <a:pt x="55" y="561"/>
                        <a:pt x="36" y="584"/>
                        <a:pt x="36" y="596"/>
                      </a:cubicBezTo>
                      <a:cubicBezTo>
                        <a:pt x="43" y="603"/>
                        <a:pt x="52" y="590"/>
                        <a:pt x="52" y="608"/>
                      </a:cubicBezTo>
                      <a:cubicBezTo>
                        <a:pt x="46" y="609"/>
                        <a:pt x="37" y="607"/>
                        <a:pt x="36" y="612"/>
                      </a:cubicBezTo>
                      <a:cubicBezTo>
                        <a:pt x="44" y="620"/>
                        <a:pt x="43" y="610"/>
                        <a:pt x="56" y="612"/>
                      </a:cubicBezTo>
                      <a:cubicBezTo>
                        <a:pt x="54" y="591"/>
                        <a:pt x="62" y="581"/>
                        <a:pt x="76" y="576"/>
                      </a:cubicBezTo>
                      <a:cubicBezTo>
                        <a:pt x="61" y="592"/>
                        <a:pt x="92" y="583"/>
                        <a:pt x="88" y="600"/>
                      </a:cubicBezTo>
                      <a:cubicBezTo>
                        <a:pt x="77" y="605"/>
                        <a:pt x="78" y="581"/>
                        <a:pt x="76" y="600"/>
                      </a:cubicBezTo>
                      <a:cubicBezTo>
                        <a:pt x="63" y="613"/>
                        <a:pt x="86" y="603"/>
                        <a:pt x="88" y="612"/>
                      </a:cubicBezTo>
                      <a:cubicBezTo>
                        <a:pt x="65" y="610"/>
                        <a:pt x="83" y="624"/>
                        <a:pt x="84" y="632"/>
                      </a:cubicBezTo>
                      <a:cubicBezTo>
                        <a:pt x="79" y="633"/>
                        <a:pt x="73" y="631"/>
                        <a:pt x="72" y="636"/>
                      </a:cubicBezTo>
                      <a:cubicBezTo>
                        <a:pt x="83" y="650"/>
                        <a:pt x="89" y="696"/>
                        <a:pt x="80" y="712"/>
                      </a:cubicBezTo>
                      <a:cubicBezTo>
                        <a:pt x="94" y="707"/>
                        <a:pt x="101" y="728"/>
                        <a:pt x="92" y="732"/>
                      </a:cubicBezTo>
                      <a:cubicBezTo>
                        <a:pt x="85" y="717"/>
                        <a:pt x="68" y="724"/>
                        <a:pt x="48" y="708"/>
                      </a:cubicBezTo>
                      <a:cubicBezTo>
                        <a:pt x="44" y="719"/>
                        <a:pt x="51" y="731"/>
                        <a:pt x="60" y="740"/>
                      </a:cubicBezTo>
                      <a:cubicBezTo>
                        <a:pt x="56" y="726"/>
                        <a:pt x="77" y="736"/>
                        <a:pt x="80" y="728"/>
                      </a:cubicBezTo>
                      <a:cubicBezTo>
                        <a:pt x="87" y="753"/>
                        <a:pt x="122" y="730"/>
                        <a:pt x="136" y="744"/>
                      </a:cubicBezTo>
                      <a:cubicBezTo>
                        <a:pt x="116" y="751"/>
                        <a:pt x="113" y="750"/>
                        <a:pt x="104" y="764"/>
                      </a:cubicBezTo>
                      <a:cubicBezTo>
                        <a:pt x="96" y="765"/>
                        <a:pt x="114" y="742"/>
                        <a:pt x="92" y="748"/>
                      </a:cubicBezTo>
                      <a:cubicBezTo>
                        <a:pt x="74" y="760"/>
                        <a:pt x="104" y="774"/>
                        <a:pt x="84" y="784"/>
                      </a:cubicBezTo>
                      <a:cubicBezTo>
                        <a:pt x="90" y="788"/>
                        <a:pt x="100" y="788"/>
                        <a:pt x="92" y="796"/>
                      </a:cubicBezTo>
                      <a:cubicBezTo>
                        <a:pt x="104" y="799"/>
                        <a:pt x="107" y="792"/>
                        <a:pt x="116" y="792"/>
                      </a:cubicBezTo>
                      <a:cubicBezTo>
                        <a:pt x="113" y="803"/>
                        <a:pt x="122" y="802"/>
                        <a:pt x="120" y="812"/>
                      </a:cubicBezTo>
                      <a:cubicBezTo>
                        <a:pt x="115" y="807"/>
                        <a:pt x="100" y="806"/>
                        <a:pt x="100" y="816"/>
                      </a:cubicBezTo>
                      <a:cubicBezTo>
                        <a:pt x="121" y="828"/>
                        <a:pt x="111" y="855"/>
                        <a:pt x="144" y="860"/>
                      </a:cubicBezTo>
                      <a:cubicBezTo>
                        <a:pt x="125" y="862"/>
                        <a:pt x="132" y="908"/>
                        <a:pt x="152" y="908"/>
                      </a:cubicBezTo>
                      <a:cubicBezTo>
                        <a:pt x="152" y="898"/>
                        <a:pt x="153" y="887"/>
                        <a:pt x="164" y="888"/>
                      </a:cubicBezTo>
                      <a:cubicBezTo>
                        <a:pt x="159" y="901"/>
                        <a:pt x="170" y="898"/>
                        <a:pt x="172" y="904"/>
                      </a:cubicBezTo>
                      <a:cubicBezTo>
                        <a:pt x="167" y="910"/>
                        <a:pt x="155" y="909"/>
                        <a:pt x="156" y="920"/>
                      </a:cubicBezTo>
                      <a:cubicBezTo>
                        <a:pt x="162" y="926"/>
                        <a:pt x="163" y="937"/>
                        <a:pt x="172" y="940"/>
                      </a:cubicBezTo>
                      <a:cubicBezTo>
                        <a:pt x="184" y="934"/>
                        <a:pt x="161" y="919"/>
                        <a:pt x="180" y="920"/>
                      </a:cubicBezTo>
                      <a:cubicBezTo>
                        <a:pt x="185" y="926"/>
                        <a:pt x="188" y="944"/>
                        <a:pt x="200" y="932"/>
                      </a:cubicBezTo>
                      <a:cubicBezTo>
                        <a:pt x="187" y="918"/>
                        <a:pt x="181" y="892"/>
                        <a:pt x="164" y="876"/>
                      </a:cubicBezTo>
                      <a:cubicBezTo>
                        <a:pt x="169" y="872"/>
                        <a:pt x="179" y="872"/>
                        <a:pt x="180" y="864"/>
                      </a:cubicBezTo>
                      <a:cubicBezTo>
                        <a:pt x="164" y="863"/>
                        <a:pt x="149" y="860"/>
                        <a:pt x="148" y="844"/>
                      </a:cubicBezTo>
                      <a:cubicBezTo>
                        <a:pt x="138" y="839"/>
                        <a:pt x="138" y="863"/>
                        <a:pt x="132" y="848"/>
                      </a:cubicBezTo>
                      <a:cubicBezTo>
                        <a:pt x="119" y="834"/>
                        <a:pt x="147" y="840"/>
                        <a:pt x="148" y="828"/>
                      </a:cubicBezTo>
                      <a:cubicBezTo>
                        <a:pt x="130" y="826"/>
                        <a:pt x="154" y="807"/>
                        <a:pt x="156" y="800"/>
                      </a:cubicBezTo>
                      <a:cubicBezTo>
                        <a:pt x="160" y="807"/>
                        <a:pt x="167" y="810"/>
                        <a:pt x="164" y="824"/>
                      </a:cubicBezTo>
                      <a:cubicBezTo>
                        <a:pt x="158" y="824"/>
                        <a:pt x="150" y="823"/>
                        <a:pt x="152" y="832"/>
                      </a:cubicBezTo>
                      <a:cubicBezTo>
                        <a:pt x="159" y="834"/>
                        <a:pt x="169" y="820"/>
                        <a:pt x="172" y="832"/>
                      </a:cubicBezTo>
                      <a:cubicBezTo>
                        <a:pt x="172" y="836"/>
                        <a:pt x="155" y="840"/>
                        <a:pt x="168" y="844"/>
                      </a:cubicBezTo>
                      <a:cubicBezTo>
                        <a:pt x="190" y="840"/>
                        <a:pt x="181" y="873"/>
                        <a:pt x="180" y="888"/>
                      </a:cubicBezTo>
                      <a:cubicBezTo>
                        <a:pt x="190" y="890"/>
                        <a:pt x="189" y="881"/>
                        <a:pt x="200" y="884"/>
                      </a:cubicBezTo>
                      <a:cubicBezTo>
                        <a:pt x="196" y="894"/>
                        <a:pt x="217" y="898"/>
                        <a:pt x="204" y="904"/>
                      </a:cubicBezTo>
                      <a:cubicBezTo>
                        <a:pt x="196" y="902"/>
                        <a:pt x="211" y="893"/>
                        <a:pt x="192" y="896"/>
                      </a:cubicBezTo>
                      <a:cubicBezTo>
                        <a:pt x="229" y="923"/>
                        <a:pt x="251" y="947"/>
                        <a:pt x="240" y="980"/>
                      </a:cubicBezTo>
                      <a:cubicBezTo>
                        <a:pt x="234" y="978"/>
                        <a:pt x="230" y="974"/>
                        <a:pt x="224" y="972"/>
                      </a:cubicBezTo>
                      <a:cubicBezTo>
                        <a:pt x="222" y="979"/>
                        <a:pt x="230" y="982"/>
                        <a:pt x="224" y="984"/>
                      </a:cubicBezTo>
                      <a:cubicBezTo>
                        <a:pt x="211" y="982"/>
                        <a:pt x="204" y="946"/>
                        <a:pt x="192" y="968"/>
                      </a:cubicBezTo>
                      <a:cubicBezTo>
                        <a:pt x="219" y="971"/>
                        <a:pt x="210" y="982"/>
                        <a:pt x="212" y="996"/>
                      </a:cubicBezTo>
                      <a:cubicBezTo>
                        <a:pt x="236" y="1005"/>
                        <a:pt x="240" y="984"/>
                        <a:pt x="256" y="992"/>
                      </a:cubicBezTo>
                      <a:cubicBezTo>
                        <a:pt x="244" y="996"/>
                        <a:pt x="241" y="1009"/>
                        <a:pt x="232" y="1016"/>
                      </a:cubicBezTo>
                      <a:cubicBezTo>
                        <a:pt x="247" y="1012"/>
                        <a:pt x="235" y="1034"/>
                        <a:pt x="248" y="1032"/>
                      </a:cubicBezTo>
                      <a:cubicBezTo>
                        <a:pt x="244" y="1019"/>
                        <a:pt x="245" y="1021"/>
                        <a:pt x="256" y="1016"/>
                      </a:cubicBezTo>
                      <a:cubicBezTo>
                        <a:pt x="261" y="1029"/>
                        <a:pt x="254" y="1034"/>
                        <a:pt x="260" y="1048"/>
                      </a:cubicBezTo>
                      <a:cubicBezTo>
                        <a:pt x="290" y="1040"/>
                        <a:pt x="299" y="1080"/>
                        <a:pt x="304" y="1084"/>
                      </a:cubicBezTo>
                      <a:cubicBezTo>
                        <a:pt x="323" y="1099"/>
                        <a:pt x="349" y="1098"/>
                        <a:pt x="364" y="1124"/>
                      </a:cubicBezTo>
                      <a:cubicBezTo>
                        <a:pt x="343" y="1096"/>
                        <a:pt x="325" y="1071"/>
                        <a:pt x="300" y="1064"/>
                      </a:cubicBezTo>
                      <a:cubicBezTo>
                        <a:pt x="310" y="1062"/>
                        <a:pt x="315" y="1034"/>
                        <a:pt x="304" y="1044"/>
                      </a:cubicBezTo>
                      <a:cubicBezTo>
                        <a:pt x="314" y="1052"/>
                        <a:pt x="291" y="1047"/>
                        <a:pt x="292" y="1040"/>
                      </a:cubicBezTo>
                      <a:cubicBezTo>
                        <a:pt x="288" y="1047"/>
                        <a:pt x="304" y="1053"/>
                        <a:pt x="292" y="1056"/>
                      </a:cubicBezTo>
                      <a:cubicBezTo>
                        <a:pt x="284" y="1037"/>
                        <a:pt x="258" y="1040"/>
                        <a:pt x="264" y="1020"/>
                      </a:cubicBezTo>
                      <a:cubicBezTo>
                        <a:pt x="270" y="1018"/>
                        <a:pt x="274" y="1036"/>
                        <a:pt x="276" y="1024"/>
                      </a:cubicBezTo>
                      <a:cubicBezTo>
                        <a:pt x="271" y="1015"/>
                        <a:pt x="254" y="1016"/>
                        <a:pt x="256" y="1000"/>
                      </a:cubicBezTo>
                      <a:cubicBezTo>
                        <a:pt x="259" y="994"/>
                        <a:pt x="262" y="987"/>
                        <a:pt x="272" y="988"/>
                      </a:cubicBezTo>
                      <a:cubicBezTo>
                        <a:pt x="274" y="1011"/>
                        <a:pt x="320" y="1044"/>
                        <a:pt x="320" y="1020"/>
                      </a:cubicBezTo>
                      <a:cubicBezTo>
                        <a:pt x="324" y="1025"/>
                        <a:pt x="327" y="1032"/>
                        <a:pt x="332" y="1036"/>
                      </a:cubicBezTo>
                      <a:cubicBezTo>
                        <a:pt x="334" y="1029"/>
                        <a:pt x="326" y="1026"/>
                        <a:pt x="332" y="1024"/>
                      </a:cubicBezTo>
                      <a:cubicBezTo>
                        <a:pt x="347" y="1039"/>
                        <a:pt x="356" y="1050"/>
                        <a:pt x="368" y="1060"/>
                      </a:cubicBezTo>
                      <a:cubicBezTo>
                        <a:pt x="357" y="1071"/>
                        <a:pt x="367" y="1084"/>
                        <a:pt x="360" y="1096"/>
                      </a:cubicBezTo>
                      <a:cubicBezTo>
                        <a:pt x="369" y="1088"/>
                        <a:pt x="371" y="1077"/>
                        <a:pt x="372" y="1072"/>
                      </a:cubicBezTo>
                      <a:cubicBezTo>
                        <a:pt x="395" y="1072"/>
                        <a:pt x="389" y="1088"/>
                        <a:pt x="416" y="1096"/>
                      </a:cubicBezTo>
                      <a:cubicBezTo>
                        <a:pt x="419" y="1115"/>
                        <a:pt x="410" y="1100"/>
                        <a:pt x="408" y="1108"/>
                      </a:cubicBezTo>
                      <a:cubicBezTo>
                        <a:pt x="444" y="1110"/>
                        <a:pt x="463" y="1131"/>
                        <a:pt x="500" y="1132"/>
                      </a:cubicBezTo>
                      <a:cubicBezTo>
                        <a:pt x="493" y="1139"/>
                        <a:pt x="506" y="1146"/>
                        <a:pt x="512" y="1152"/>
                      </a:cubicBezTo>
                      <a:cubicBezTo>
                        <a:pt x="509" y="1146"/>
                        <a:pt x="531" y="1146"/>
                        <a:pt x="528" y="1152"/>
                      </a:cubicBezTo>
                      <a:cubicBezTo>
                        <a:pt x="523" y="1153"/>
                        <a:pt x="517" y="1151"/>
                        <a:pt x="516" y="1156"/>
                      </a:cubicBezTo>
                      <a:cubicBezTo>
                        <a:pt x="540" y="1165"/>
                        <a:pt x="551" y="1144"/>
                        <a:pt x="568" y="1164"/>
                      </a:cubicBezTo>
                      <a:cubicBezTo>
                        <a:pt x="563" y="1165"/>
                        <a:pt x="557" y="1163"/>
                        <a:pt x="556" y="1168"/>
                      </a:cubicBezTo>
                      <a:cubicBezTo>
                        <a:pt x="581" y="1176"/>
                        <a:pt x="617" y="1174"/>
                        <a:pt x="632" y="1192"/>
                      </a:cubicBezTo>
                      <a:cubicBezTo>
                        <a:pt x="620" y="1201"/>
                        <a:pt x="632" y="1213"/>
                        <a:pt x="624" y="1228"/>
                      </a:cubicBezTo>
                      <a:cubicBezTo>
                        <a:pt x="667" y="1225"/>
                        <a:pt x="705" y="1217"/>
                        <a:pt x="752" y="1236"/>
                      </a:cubicBezTo>
                      <a:cubicBezTo>
                        <a:pt x="763" y="1239"/>
                        <a:pt x="749" y="1217"/>
                        <a:pt x="760" y="1220"/>
                      </a:cubicBezTo>
                      <a:cubicBezTo>
                        <a:pt x="780" y="1254"/>
                        <a:pt x="810" y="1209"/>
                        <a:pt x="840" y="1224"/>
                      </a:cubicBezTo>
                      <a:cubicBezTo>
                        <a:pt x="846" y="1210"/>
                        <a:pt x="826" y="1222"/>
                        <a:pt x="828" y="1212"/>
                      </a:cubicBezTo>
                      <a:cubicBezTo>
                        <a:pt x="835" y="1204"/>
                        <a:pt x="844" y="1209"/>
                        <a:pt x="848" y="1216"/>
                      </a:cubicBezTo>
                      <a:cubicBezTo>
                        <a:pt x="854" y="1214"/>
                        <a:pt x="849" y="1201"/>
                        <a:pt x="856" y="1200"/>
                      </a:cubicBezTo>
                      <a:cubicBezTo>
                        <a:pt x="858" y="1206"/>
                        <a:pt x="861" y="1207"/>
                        <a:pt x="856" y="1212"/>
                      </a:cubicBezTo>
                      <a:cubicBezTo>
                        <a:pt x="913" y="1208"/>
                        <a:pt x="953" y="1181"/>
                        <a:pt x="996" y="1164"/>
                      </a:cubicBezTo>
                      <a:cubicBezTo>
                        <a:pt x="1002" y="1173"/>
                        <a:pt x="1009" y="1180"/>
                        <a:pt x="1020" y="1184"/>
                      </a:cubicBezTo>
                      <a:cubicBezTo>
                        <a:pt x="1056" y="1180"/>
                        <a:pt x="1066" y="1150"/>
                        <a:pt x="1104" y="1148"/>
                      </a:cubicBezTo>
                      <a:cubicBezTo>
                        <a:pt x="1099" y="1181"/>
                        <a:pt x="1066" y="1187"/>
                        <a:pt x="1040" y="1200"/>
                      </a:cubicBezTo>
                      <a:cubicBezTo>
                        <a:pt x="1030" y="1219"/>
                        <a:pt x="980" y="1233"/>
                        <a:pt x="948" y="1244"/>
                      </a:cubicBezTo>
                      <a:cubicBezTo>
                        <a:pt x="943" y="1254"/>
                        <a:pt x="967" y="1254"/>
                        <a:pt x="952" y="1260"/>
                      </a:cubicBezTo>
                      <a:cubicBezTo>
                        <a:pt x="902" y="1248"/>
                        <a:pt x="827" y="1304"/>
                        <a:pt x="768" y="1276"/>
                      </a:cubicBezTo>
                      <a:cubicBezTo>
                        <a:pt x="765" y="1304"/>
                        <a:pt x="737" y="1283"/>
                        <a:pt x="712" y="1288"/>
                      </a:cubicBezTo>
                      <a:cubicBezTo>
                        <a:pt x="709" y="1310"/>
                        <a:pt x="688" y="1293"/>
                        <a:pt x="680" y="1304"/>
                      </a:cubicBezTo>
                      <a:cubicBezTo>
                        <a:pt x="680" y="1298"/>
                        <a:pt x="682" y="1295"/>
                        <a:pt x="684" y="1292"/>
                      </a:cubicBezTo>
                      <a:cubicBezTo>
                        <a:pt x="667" y="1297"/>
                        <a:pt x="643" y="1287"/>
                        <a:pt x="652" y="1304"/>
                      </a:cubicBezTo>
                      <a:cubicBezTo>
                        <a:pt x="630" y="1286"/>
                        <a:pt x="618" y="1305"/>
                        <a:pt x="592" y="1296"/>
                      </a:cubicBezTo>
                      <a:cubicBezTo>
                        <a:pt x="599" y="1292"/>
                        <a:pt x="612" y="1295"/>
                        <a:pt x="616" y="1288"/>
                      </a:cubicBezTo>
                      <a:cubicBezTo>
                        <a:pt x="597" y="1291"/>
                        <a:pt x="589" y="1283"/>
                        <a:pt x="576" y="1280"/>
                      </a:cubicBezTo>
                      <a:cubicBezTo>
                        <a:pt x="568" y="1281"/>
                        <a:pt x="575" y="1298"/>
                        <a:pt x="564" y="1296"/>
                      </a:cubicBezTo>
                      <a:cubicBezTo>
                        <a:pt x="561" y="1281"/>
                        <a:pt x="550" y="1296"/>
                        <a:pt x="544" y="1288"/>
                      </a:cubicBezTo>
                      <a:cubicBezTo>
                        <a:pt x="544" y="1282"/>
                        <a:pt x="554" y="1285"/>
                        <a:pt x="552" y="1276"/>
                      </a:cubicBezTo>
                      <a:cubicBezTo>
                        <a:pt x="543" y="1275"/>
                        <a:pt x="545" y="1262"/>
                        <a:pt x="532" y="1264"/>
                      </a:cubicBezTo>
                      <a:cubicBezTo>
                        <a:pt x="517" y="1265"/>
                        <a:pt x="513" y="1277"/>
                        <a:pt x="500" y="1280"/>
                      </a:cubicBezTo>
                      <a:cubicBezTo>
                        <a:pt x="495" y="1274"/>
                        <a:pt x="483" y="1275"/>
                        <a:pt x="484" y="1264"/>
                      </a:cubicBezTo>
                      <a:cubicBezTo>
                        <a:pt x="491" y="1271"/>
                        <a:pt x="502" y="1275"/>
                        <a:pt x="508" y="1264"/>
                      </a:cubicBezTo>
                      <a:cubicBezTo>
                        <a:pt x="478" y="1272"/>
                        <a:pt x="477" y="1229"/>
                        <a:pt x="448" y="1248"/>
                      </a:cubicBezTo>
                      <a:cubicBezTo>
                        <a:pt x="461" y="1246"/>
                        <a:pt x="466" y="1251"/>
                        <a:pt x="464" y="1264"/>
                      </a:cubicBezTo>
                      <a:cubicBezTo>
                        <a:pt x="415" y="1251"/>
                        <a:pt x="368" y="1235"/>
                        <a:pt x="336" y="1204"/>
                      </a:cubicBezTo>
                      <a:cubicBezTo>
                        <a:pt x="351" y="1193"/>
                        <a:pt x="338" y="1180"/>
                        <a:pt x="324" y="1176"/>
                      </a:cubicBezTo>
                      <a:cubicBezTo>
                        <a:pt x="318" y="1179"/>
                        <a:pt x="325" y="1196"/>
                        <a:pt x="312" y="1192"/>
                      </a:cubicBezTo>
                      <a:cubicBezTo>
                        <a:pt x="283" y="1176"/>
                        <a:pt x="253" y="1161"/>
                        <a:pt x="248" y="1120"/>
                      </a:cubicBezTo>
                      <a:cubicBezTo>
                        <a:pt x="235" y="1126"/>
                        <a:pt x="224" y="1120"/>
                        <a:pt x="216" y="1112"/>
                      </a:cubicBezTo>
                      <a:cubicBezTo>
                        <a:pt x="216" y="1106"/>
                        <a:pt x="240" y="1094"/>
                        <a:pt x="220" y="1092"/>
                      </a:cubicBezTo>
                      <a:cubicBezTo>
                        <a:pt x="214" y="1097"/>
                        <a:pt x="216" y="1109"/>
                        <a:pt x="200" y="1104"/>
                      </a:cubicBezTo>
                      <a:cubicBezTo>
                        <a:pt x="197" y="1091"/>
                        <a:pt x="206" y="1092"/>
                        <a:pt x="208" y="1084"/>
                      </a:cubicBezTo>
                      <a:cubicBezTo>
                        <a:pt x="199" y="1086"/>
                        <a:pt x="186" y="1093"/>
                        <a:pt x="184" y="1080"/>
                      </a:cubicBezTo>
                      <a:cubicBezTo>
                        <a:pt x="202" y="1077"/>
                        <a:pt x="170" y="1024"/>
                        <a:pt x="164" y="1044"/>
                      </a:cubicBezTo>
                      <a:cubicBezTo>
                        <a:pt x="170" y="1045"/>
                        <a:pt x="178" y="1060"/>
                        <a:pt x="176" y="1064"/>
                      </a:cubicBezTo>
                      <a:cubicBezTo>
                        <a:pt x="158" y="1061"/>
                        <a:pt x="170" y="1046"/>
                        <a:pt x="152" y="1040"/>
                      </a:cubicBezTo>
                      <a:cubicBezTo>
                        <a:pt x="155" y="1031"/>
                        <a:pt x="167" y="1031"/>
                        <a:pt x="168" y="1020"/>
                      </a:cubicBezTo>
                      <a:cubicBezTo>
                        <a:pt x="149" y="1025"/>
                        <a:pt x="150" y="1008"/>
                        <a:pt x="144" y="1000"/>
                      </a:cubicBezTo>
                      <a:cubicBezTo>
                        <a:pt x="132" y="991"/>
                        <a:pt x="129" y="1008"/>
                        <a:pt x="124" y="1000"/>
                      </a:cubicBezTo>
                      <a:cubicBezTo>
                        <a:pt x="136" y="971"/>
                        <a:pt x="104" y="954"/>
                        <a:pt x="104" y="924"/>
                      </a:cubicBezTo>
                      <a:cubicBezTo>
                        <a:pt x="111" y="922"/>
                        <a:pt x="121" y="936"/>
                        <a:pt x="124" y="924"/>
                      </a:cubicBezTo>
                      <a:cubicBezTo>
                        <a:pt x="113" y="916"/>
                        <a:pt x="133" y="920"/>
                        <a:pt x="132" y="916"/>
                      </a:cubicBezTo>
                      <a:cubicBezTo>
                        <a:pt x="120" y="906"/>
                        <a:pt x="113" y="927"/>
                        <a:pt x="92" y="920"/>
                      </a:cubicBezTo>
                      <a:cubicBezTo>
                        <a:pt x="86" y="888"/>
                        <a:pt x="52" y="868"/>
                        <a:pt x="68" y="836"/>
                      </a:cubicBezTo>
                      <a:cubicBezTo>
                        <a:pt x="47" y="830"/>
                        <a:pt x="33" y="772"/>
                        <a:pt x="44" y="748"/>
                      </a:cubicBezTo>
                      <a:cubicBezTo>
                        <a:pt x="42" y="753"/>
                        <a:pt x="39" y="756"/>
                        <a:pt x="32" y="756"/>
                      </a:cubicBezTo>
                      <a:cubicBezTo>
                        <a:pt x="27" y="751"/>
                        <a:pt x="24" y="724"/>
                        <a:pt x="32" y="720"/>
                      </a:cubicBezTo>
                      <a:cubicBezTo>
                        <a:pt x="38" y="718"/>
                        <a:pt x="42" y="736"/>
                        <a:pt x="44" y="724"/>
                      </a:cubicBezTo>
                      <a:cubicBezTo>
                        <a:pt x="21" y="715"/>
                        <a:pt x="24" y="687"/>
                        <a:pt x="20" y="668"/>
                      </a:cubicBezTo>
                      <a:cubicBezTo>
                        <a:pt x="44" y="659"/>
                        <a:pt x="53" y="680"/>
                        <a:pt x="68" y="660"/>
                      </a:cubicBezTo>
                      <a:cubicBezTo>
                        <a:pt x="46" y="655"/>
                        <a:pt x="33" y="664"/>
                        <a:pt x="16" y="652"/>
                      </a:cubicBezTo>
                      <a:cubicBezTo>
                        <a:pt x="16" y="643"/>
                        <a:pt x="16" y="633"/>
                        <a:pt x="16" y="624"/>
                      </a:cubicBezTo>
                      <a:cubicBezTo>
                        <a:pt x="23" y="623"/>
                        <a:pt x="29" y="621"/>
                        <a:pt x="32" y="616"/>
                      </a:cubicBezTo>
                      <a:cubicBezTo>
                        <a:pt x="4" y="626"/>
                        <a:pt x="27" y="584"/>
                        <a:pt x="0" y="592"/>
                      </a:cubicBezTo>
                      <a:cubicBezTo>
                        <a:pt x="0" y="591"/>
                        <a:pt x="0" y="589"/>
                        <a:pt x="0" y="588"/>
                      </a:cubicBezTo>
                      <a:close/>
                      <a:moveTo>
                        <a:pt x="52" y="456"/>
                      </a:moveTo>
                      <a:cubicBezTo>
                        <a:pt x="54" y="462"/>
                        <a:pt x="47" y="477"/>
                        <a:pt x="56" y="476"/>
                      </a:cubicBezTo>
                      <a:cubicBezTo>
                        <a:pt x="54" y="465"/>
                        <a:pt x="78" y="479"/>
                        <a:pt x="76" y="468"/>
                      </a:cubicBezTo>
                      <a:cubicBezTo>
                        <a:pt x="68" y="467"/>
                        <a:pt x="78" y="461"/>
                        <a:pt x="72" y="460"/>
                      </a:cubicBezTo>
                      <a:cubicBezTo>
                        <a:pt x="72" y="468"/>
                        <a:pt x="57" y="457"/>
                        <a:pt x="52" y="456"/>
                      </a:cubicBezTo>
                      <a:close/>
                      <a:moveTo>
                        <a:pt x="88" y="516"/>
                      </a:moveTo>
                      <a:cubicBezTo>
                        <a:pt x="98" y="517"/>
                        <a:pt x="89" y="530"/>
                        <a:pt x="88" y="532"/>
                      </a:cubicBezTo>
                      <a:cubicBezTo>
                        <a:pt x="104" y="533"/>
                        <a:pt x="98" y="514"/>
                        <a:pt x="96" y="508"/>
                      </a:cubicBezTo>
                      <a:cubicBezTo>
                        <a:pt x="96" y="513"/>
                        <a:pt x="89" y="512"/>
                        <a:pt x="88" y="516"/>
                      </a:cubicBezTo>
                      <a:close/>
                      <a:moveTo>
                        <a:pt x="84" y="536"/>
                      </a:moveTo>
                      <a:cubicBezTo>
                        <a:pt x="82" y="529"/>
                        <a:pt x="89" y="512"/>
                        <a:pt x="80" y="512"/>
                      </a:cubicBezTo>
                      <a:cubicBezTo>
                        <a:pt x="77" y="521"/>
                        <a:pt x="65" y="537"/>
                        <a:pt x="84" y="536"/>
                      </a:cubicBezTo>
                      <a:close/>
                      <a:moveTo>
                        <a:pt x="64" y="640"/>
                      </a:moveTo>
                      <a:cubicBezTo>
                        <a:pt x="56" y="638"/>
                        <a:pt x="53" y="630"/>
                        <a:pt x="40" y="632"/>
                      </a:cubicBezTo>
                      <a:cubicBezTo>
                        <a:pt x="42" y="639"/>
                        <a:pt x="42" y="649"/>
                        <a:pt x="48" y="652"/>
                      </a:cubicBezTo>
                      <a:cubicBezTo>
                        <a:pt x="48" y="636"/>
                        <a:pt x="72" y="647"/>
                        <a:pt x="64" y="640"/>
                      </a:cubicBezTo>
                      <a:close/>
                      <a:moveTo>
                        <a:pt x="40" y="684"/>
                      </a:moveTo>
                      <a:cubicBezTo>
                        <a:pt x="41" y="695"/>
                        <a:pt x="53" y="695"/>
                        <a:pt x="56" y="704"/>
                      </a:cubicBezTo>
                      <a:cubicBezTo>
                        <a:pt x="55" y="693"/>
                        <a:pt x="82" y="709"/>
                        <a:pt x="76" y="692"/>
                      </a:cubicBezTo>
                      <a:cubicBezTo>
                        <a:pt x="45" y="696"/>
                        <a:pt x="65" y="682"/>
                        <a:pt x="64" y="680"/>
                      </a:cubicBezTo>
                      <a:cubicBezTo>
                        <a:pt x="52" y="686"/>
                        <a:pt x="50" y="677"/>
                        <a:pt x="40" y="684"/>
                      </a:cubicBezTo>
                      <a:close/>
                      <a:moveTo>
                        <a:pt x="68" y="780"/>
                      </a:moveTo>
                      <a:cubicBezTo>
                        <a:pt x="74" y="780"/>
                        <a:pt x="77" y="778"/>
                        <a:pt x="80" y="776"/>
                      </a:cubicBezTo>
                      <a:cubicBezTo>
                        <a:pt x="80" y="773"/>
                        <a:pt x="80" y="771"/>
                        <a:pt x="80" y="768"/>
                      </a:cubicBezTo>
                      <a:cubicBezTo>
                        <a:pt x="73" y="772"/>
                        <a:pt x="67" y="756"/>
                        <a:pt x="64" y="768"/>
                      </a:cubicBezTo>
                      <a:cubicBezTo>
                        <a:pt x="69" y="769"/>
                        <a:pt x="68" y="774"/>
                        <a:pt x="68" y="780"/>
                      </a:cubicBezTo>
                      <a:close/>
                      <a:moveTo>
                        <a:pt x="92" y="844"/>
                      </a:moveTo>
                      <a:cubicBezTo>
                        <a:pt x="99" y="836"/>
                        <a:pt x="92" y="834"/>
                        <a:pt x="92" y="824"/>
                      </a:cubicBezTo>
                      <a:cubicBezTo>
                        <a:pt x="86" y="825"/>
                        <a:pt x="77" y="823"/>
                        <a:pt x="76" y="828"/>
                      </a:cubicBezTo>
                      <a:cubicBezTo>
                        <a:pt x="91" y="824"/>
                        <a:pt x="84" y="841"/>
                        <a:pt x="92" y="844"/>
                      </a:cubicBezTo>
                      <a:close/>
                      <a:moveTo>
                        <a:pt x="172" y="1008"/>
                      </a:moveTo>
                      <a:cubicBezTo>
                        <a:pt x="178" y="1008"/>
                        <a:pt x="181" y="1010"/>
                        <a:pt x="184" y="1012"/>
                      </a:cubicBezTo>
                      <a:cubicBezTo>
                        <a:pt x="185" y="1002"/>
                        <a:pt x="185" y="993"/>
                        <a:pt x="176" y="992"/>
                      </a:cubicBezTo>
                      <a:cubicBezTo>
                        <a:pt x="177" y="1000"/>
                        <a:pt x="171" y="1001"/>
                        <a:pt x="172" y="1008"/>
                      </a:cubicBezTo>
                      <a:close/>
                      <a:moveTo>
                        <a:pt x="444" y="1144"/>
                      </a:moveTo>
                      <a:cubicBezTo>
                        <a:pt x="415" y="1142"/>
                        <a:pt x="393" y="1095"/>
                        <a:pt x="368" y="1116"/>
                      </a:cubicBezTo>
                      <a:cubicBezTo>
                        <a:pt x="377" y="1115"/>
                        <a:pt x="383" y="1117"/>
                        <a:pt x="384" y="1124"/>
                      </a:cubicBezTo>
                      <a:cubicBezTo>
                        <a:pt x="378" y="1118"/>
                        <a:pt x="366" y="1120"/>
                        <a:pt x="368" y="1132"/>
                      </a:cubicBezTo>
                      <a:cubicBezTo>
                        <a:pt x="394" y="1126"/>
                        <a:pt x="387" y="1153"/>
                        <a:pt x="412" y="1148"/>
                      </a:cubicBezTo>
                      <a:cubicBezTo>
                        <a:pt x="415" y="1134"/>
                        <a:pt x="397" y="1141"/>
                        <a:pt x="396" y="1132"/>
                      </a:cubicBezTo>
                      <a:cubicBezTo>
                        <a:pt x="412" y="1127"/>
                        <a:pt x="433" y="1160"/>
                        <a:pt x="444" y="1144"/>
                      </a:cubicBezTo>
                      <a:close/>
                      <a:moveTo>
                        <a:pt x="292" y="1156"/>
                      </a:moveTo>
                      <a:cubicBezTo>
                        <a:pt x="286" y="1152"/>
                        <a:pt x="274" y="1132"/>
                        <a:pt x="264" y="1144"/>
                      </a:cubicBezTo>
                      <a:cubicBezTo>
                        <a:pt x="275" y="1143"/>
                        <a:pt x="285" y="1165"/>
                        <a:pt x="292" y="1156"/>
                      </a:cubicBezTo>
                      <a:close/>
                      <a:moveTo>
                        <a:pt x="528" y="1208"/>
                      </a:moveTo>
                      <a:cubicBezTo>
                        <a:pt x="561" y="1225"/>
                        <a:pt x="589" y="1200"/>
                        <a:pt x="604" y="1228"/>
                      </a:cubicBezTo>
                      <a:cubicBezTo>
                        <a:pt x="609" y="1228"/>
                        <a:pt x="615" y="1228"/>
                        <a:pt x="620" y="1228"/>
                      </a:cubicBezTo>
                      <a:cubicBezTo>
                        <a:pt x="617" y="1217"/>
                        <a:pt x="626" y="1218"/>
                        <a:pt x="624" y="1208"/>
                      </a:cubicBezTo>
                      <a:cubicBezTo>
                        <a:pt x="613" y="1208"/>
                        <a:pt x="603" y="1208"/>
                        <a:pt x="592" y="1208"/>
                      </a:cubicBezTo>
                      <a:cubicBezTo>
                        <a:pt x="594" y="1200"/>
                        <a:pt x="604" y="1200"/>
                        <a:pt x="596" y="1192"/>
                      </a:cubicBezTo>
                      <a:cubicBezTo>
                        <a:pt x="579" y="1197"/>
                        <a:pt x="549" y="1169"/>
                        <a:pt x="528" y="1188"/>
                      </a:cubicBezTo>
                      <a:cubicBezTo>
                        <a:pt x="527" y="1176"/>
                        <a:pt x="513" y="1177"/>
                        <a:pt x="512" y="1164"/>
                      </a:cubicBezTo>
                      <a:cubicBezTo>
                        <a:pt x="497" y="1160"/>
                        <a:pt x="501" y="1174"/>
                        <a:pt x="488" y="1172"/>
                      </a:cubicBezTo>
                      <a:cubicBezTo>
                        <a:pt x="493" y="1154"/>
                        <a:pt x="461" y="1152"/>
                        <a:pt x="456" y="1156"/>
                      </a:cubicBezTo>
                      <a:cubicBezTo>
                        <a:pt x="458" y="1164"/>
                        <a:pt x="486" y="1168"/>
                        <a:pt x="476" y="1176"/>
                      </a:cubicBezTo>
                      <a:cubicBezTo>
                        <a:pt x="465" y="1173"/>
                        <a:pt x="460" y="1163"/>
                        <a:pt x="444" y="1164"/>
                      </a:cubicBezTo>
                      <a:cubicBezTo>
                        <a:pt x="454" y="1195"/>
                        <a:pt x="491" y="1189"/>
                        <a:pt x="508" y="1204"/>
                      </a:cubicBezTo>
                      <a:cubicBezTo>
                        <a:pt x="523" y="1196"/>
                        <a:pt x="507" y="1184"/>
                        <a:pt x="512" y="1180"/>
                      </a:cubicBezTo>
                      <a:cubicBezTo>
                        <a:pt x="525" y="1182"/>
                        <a:pt x="535" y="1199"/>
                        <a:pt x="528" y="1208"/>
                      </a:cubicBezTo>
                      <a:close/>
                      <a:moveTo>
                        <a:pt x="944" y="1204"/>
                      </a:moveTo>
                      <a:cubicBezTo>
                        <a:pt x="947" y="1219"/>
                        <a:pt x="925" y="1209"/>
                        <a:pt x="928" y="1224"/>
                      </a:cubicBezTo>
                      <a:cubicBezTo>
                        <a:pt x="965" y="1223"/>
                        <a:pt x="970" y="1215"/>
                        <a:pt x="1000" y="1200"/>
                      </a:cubicBezTo>
                      <a:cubicBezTo>
                        <a:pt x="996" y="1196"/>
                        <a:pt x="978" y="1185"/>
                        <a:pt x="972" y="1196"/>
                      </a:cubicBezTo>
                      <a:cubicBezTo>
                        <a:pt x="989" y="1197"/>
                        <a:pt x="962" y="1202"/>
                        <a:pt x="968" y="1208"/>
                      </a:cubicBezTo>
                      <a:cubicBezTo>
                        <a:pt x="968" y="1199"/>
                        <a:pt x="951" y="1206"/>
                        <a:pt x="944" y="1204"/>
                      </a:cubicBezTo>
                      <a:close/>
                      <a:moveTo>
                        <a:pt x="892" y="1236"/>
                      </a:moveTo>
                      <a:cubicBezTo>
                        <a:pt x="906" y="1236"/>
                        <a:pt x="920" y="1237"/>
                        <a:pt x="924" y="1228"/>
                      </a:cubicBezTo>
                      <a:cubicBezTo>
                        <a:pt x="916" y="1221"/>
                        <a:pt x="891" y="1221"/>
                        <a:pt x="892" y="1236"/>
                      </a:cubicBezTo>
                      <a:close/>
                      <a:moveTo>
                        <a:pt x="796" y="1256"/>
                      </a:moveTo>
                      <a:cubicBezTo>
                        <a:pt x="852" y="1265"/>
                        <a:pt x="849" y="1236"/>
                        <a:pt x="796" y="1256"/>
                      </a:cubicBezTo>
                      <a:close/>
                      <a:moveTo>
                        <a:pt x="756" y="1264"/>
                      </a:moveTo>
                      <a:cubicBezTo>
                        <a:pt x="767" y="1264"/>
                        <a:pt x="777" y="1264"/>
                        <a:pt x="788" y="1264"/>
                      </a:cubicBezTo>
                      <a:cubicBezTo>
                        <a:pt x="787" y="1250"/>
                        <a:pt x="755" y="1247"/>
                        <a:pt x="756" y="126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6" name="Freeform 201"/>
                <p:cNvSpPr>
                  <a:spLocks noEditPoints="1"/>
                </p:cNvSpPr>
                <p:nvPr/>
              </p:nvSpPr>
              <p:spPr bwMode="auto">
                <a:xfrm>
                  <a:off x="7642225" y="1893888"/>
                  <a:ext cx="754063" cy="544513"/>
                </a:xfrm>
                <a:custGeom>
                  <a:avLst/>
                  <a:gdLst>
                    <a:gd name="T0" fmla="*/ 668 w 748"/>
                    <a:gd name="T1" fmla="*/ 216 h 541"/>
                    <a:gd name="T2" fmla="*/ 672 w 748"/>
                    <a:gd name="T3" fmla="*/ 272 h 541"/>
                    <a:gd name="T4" fmla="*/ 620 w 748"/>
                    <a:gd name="T5" fmla="*/ 312 h 541"/>
                    <a:gd name="T6" fmla="*/ 604 w 748"/>
                    <a:gd name="T7" fmla="*/ 360 h 541"/>
                    <a:gd name="T8" fmla="*/ 476 w 748"/>
                    <a:gd name="T9" fmla="*/ 472 h 541"/>
                    <a:gd name="T10" fmla="*/ 420 w 748"/>
                    <a:gd name="T11" fmla="*/ 484 h 541"/>
                    <a:gd name="T12" fmla="*/ 408 w 748"/>
                    <a:gd name="T13" fmla="*/ 476 h 541"/>
                    <a:gd name="T14" fmla="*/ 400 w 748"/>
                    <a:gd name="T15" fmla="*/ 460 h 541"/>
                    <a:gd name="T16" fmla="*/ 412 w 748"/>
                    <a:gd name="T17" fmla="*/ 444 h 541"/>
                    <a:gd name="T18" fmla="*/ 480 w 748"/>
                    <a:gd name="T19" fmla="*/ 408 h 541"/>
                    <a:gd name="T20" fmla="*/ 508 w 748"/>
                    <a:gd name="T21" fmla="*/ 372 h 541"/>
                    <a:gd name="T22" fmla="*/ 520 w 748"/>
                    <a:gd name="T23" fmla="*/ 388 h 541"/>
                    <a:gd name="T24" fmla="*/ 520 w 748"/>
                    <a:gd name="T25" fmla="*/ 372 h 541"/>
                    <a:gd name="T26" fmla="*/ 516 w 748"/>
                    <a:gd name="T27" fmla="*/ 344 h 541"/>
                    <a:gd name="T28" fmla="*/ 320 w 748"/>
                    <a:gd name="T29" fmla="*/ 468 h 541"/>
                    <a:gd name="T30" fmla="*/ 272 w 748"/>
                    <a:gd name="T31" fmla="*/ 488 h 541"/>
                    <a:gd name="T32" fmla="*/ 228 w 748"/>
                    <a:gd name="T33" fmla="*/ 504 h 541"/>
                    <a:gd name="T34" fmla="*/ 112 w 748"/>
                    <a:gd name="T35" fmla="*/ 524 h 541"/>
                    <a:gd name="T36" fmla="*/ 60 w 748"/>
                    <a:gd name="T37" fmla="*/ 532 h 541"/>
                    <a:gd name="T38" fmla="*/ 44 w 748"/>
                    <a:gd name="T39" fmla="*/ 536 h 541"/>
                    <a:gd name="T40" fmla="*/ 0 w 748"/>
                    <a:gd name="T41" fmla="*/ 520 h 541"/>
                    <a:gd name="T42" fmla="*/ 396 w 748"/>
                    <a:gd name="T43" fmla="*/ 420 h 541"/>
                    <a:gd name="T44" fmla="*/ 572 w 748"/>
                    <a:gd name="T45" fmla="*/ 244 h 541"/>
                    <a:gd name="T46" fmla="*/ 596 w 748"/>
                    <a:gd name="T47" fmla="*/ 204 h 541"/>
                    <a:gd name="T48" fmla="*/ 644 w 748"/>
                    <a:gd name="T49" fmla="*/ 112 h 541"/>
                    <a:gd name="T50" fmla="*/ 588 w 748"/>
                    <a:gd name="T51" fmla="*/ 232 h 541"/>
                    <a:gd name="T52" fmla="*/ 532 w 748"/>
                    <a:gd name="T53" fmla="*/ 312 h 541"/>
                    <a:gd name="T54" fmla="*/ 556 w 748"/>
                    <a:gd name="T55" fmla="*/ 324 h 541"/>
                    <a:gd name="T56" fmla="*/ 608 w 748"/>
                    <a:gd name="T57" fmla="*/ 268 h 541"/>
                    <a:gd name="T58" fmla="*/ 632 w 748"/>
                    <a:gd name="T59" fmla="*/ 216 h 541"/>
                    <a:gd name="T60" fmla="*/ 636 w 748"/>
                    <a:gd name="T61" fmla="*/ 192 h 541"/>
                    <a:gd name="T62" fmla="*/ 656 w 748"/>
                    <a:gd name="T63" fmla="*/ 144 h 541"/>
                    <a:gd name="T64" fmla="*/ 732 w 748"/>
                    <a:gd name="T65" fmla="*/ 0 h 541"/>
                    <a:gd name="T66" fmla="*/ 736 w 748"/>
                    <a:gd name="T67" fmla="*/ 128 h 541"/>
                    <a:gd name="T68" fmla="*/ 704 w 748"/>
                    <a:gd name="T69" fmla="*/ 216 h 541"/>
                    <a:gd name="T70" fmla="*/ 544 w 748"/>
                    <a:gd name="T71" fmla="*/ 344 h 541"/>
                    <a:gd name="T72" fmla="*/ 528 w 748"/>
                    <a:gd name="T73" fmla="*/ 340 h 541"/>
                    <a:gd name="T74" fmla="*/ 656 w 748"/>
                    <a:gd name="T75" fmla="*/ 224 h 541"/>
                    <a:gd name="T76" fmla="*/ 640 w 748"/>
                    <a:gd name="T77" fmla="*/ 220 h 541"/>
                    <a:gd name="T78" fmla="*/ 632 w 748"/>
                    <a:gd name="T79" fmla="*/ 240 h 541"/>
                    <a:gd name="T80" fmla="*/ 628 w 748"/>
                    <a:gd name="T81" fmla="*/ 280 h 541"/>
                    <a:gd name="T82" fmla="*/ 604 w 748"/>
                    <a:gd name="T83" fmla="*/ 276 h 541"/>
                    <a:gd name="T84" fmla="*/ 624 w 748"/>
                    <a:gd name="T85" fmla="*/ 288 h 541"/>
                    <a:gd name="T86" fmla="*/ 628 w 748"/>
                    <a:gd name="T87" fmla="*/ 280 h 541"/>
                    <a:gd name="T88" fmla="*/ 580 w 748"/>
                    <a:gd name="T89" fmla="*/ 328 h 541"/>
                    <a:gd name="T90" fmla="*/ 584 w 748"/>
                    <a:gd name="T91" fmla="*/ 308 h 541"/>
                    <a:gd name="T92" fmla="*/ 516 w 748"/>
                    <a:gd name="T93" fmla="*/ 412 h 541"/>
                    <a:gd name="T94" fmla="*/ 516 w 748"/>
                    <a:gd name="T95" fmla="*/ 412 h 5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748" h="541">
                      <a:moveTo>
                        <a:pt x="704" y="216"/>
                      </a:moveTo>
                      <a:cubicBezTo>
                        <a:pt x="688" y="210"/>
                        <a:pt x="688" y="224"/>
                        <a:pt x="668" y="216"/>
                      </a:cubicBezTo>
                      <a:cubicBezTo>
                        <a:pt x="694" y="227"/>
                        <a:pt x="667" y="256"/>
                        <a:pt x="660" y="264"/>
                      </a:cubicBezTo>
                      <a:cubicBezTo>
                        <a:pt x="663" y="268"/>
                        <a:pt x="667" y="270"/>
                        <a:pt x="672" y="272"/>
                      </a:cubicBezTo>
                      <a:cubicBezTo>
                        <a:pt x="666" y="280"/>
                        <a:pt x="658" y="268"/>
                        <a:pt x="648" y="276"/>
                      </a:cubicBezTo>
                      <a:cubicBezTo>
                        <a:pt x="652" y="290"/>
                        <a:pt x="631" y="327"/>
                        <a:pt x="620" y="312"/>
                      </a:cubicBezTo>
                      <a:cubicBezTo>
                        <a:pt x="607" y="318"/>
                        <a:pt x="628" y="322"/>
                        <a:pt x="624" y="332"/>
                      </a:cubicBezTo>
                      <a:cubicBezTo>
                        <a:pt x="612" y="336"/>
                        <a:pt x="603" y="343"/>
                        <a:pt x="604" y="360"/>
                      </a:cubicBezTo>
                      <a:cubicBezTo>
                        <a:pt x="564" y="375"/>
                        <a:pt x="566" y="411"/>
                        <a:pt x="524" y="420"/>
                      </a:cubicBezTo>
                      <a:cubicBezTo>
                        <a:pt x="530" y="445"/>
                        <a:pt x="490" y="454"/>
                        <a:pt x="476" y="472"/>
                      </a:cubicBezTo>
                      <a:cubicBezTo>
                        <a:pt x="467" y="467"/>
                        <a:pt x="457" y="464"/>
                        <a:pt x="452" y="456"/>
                      </a:cubicBezTo>
                      <a:cubicBezTo>
                        <a:pt x="447" y="479"/>
                        <a:pt x="422" y="458"/>
                        <a:pt x="420" y="484"/>
                      </a:cubicBezTo>
                      <a:cubicBezTo>
                        <a:pt x="405" y="479"/>
                        <a:pt x="398" y="486"/>
                        <a:pt x="380" y="480"/>
                      </a:cubicBezTo>
                      <a:cubicBezTo>
                        <a:pt x="382" y="466"/>
                        <a:pt x="399" y="474"/>
                        <a:pt x="408" y="476"/>
                      </a:cubicBezTo>
                      <a:cubicBezTo>
                        <a:pt x="410" y="467"/>
                        <a:pt x="402" y="468"/>
                        <a:pt x="396" y="468"/>
                      </a:cubicBezTo>
                      <a:cubicBezTo>
                        <a:pt x="398" y="464"/>
                        <a:pt x="407" y="462"/>
                        <a:pt x="400" y="460"/>
                      </a:cubicBezTo>
                      <a:cubicBezTo>
                        <a:pt x="401" y="451"/>
                        <a:pt x="411" y="465"/>
                        <a:pt x="416" y="464"/>
                      </a:cubicBezTo>
                      <a:cubicBezTo>
                        <a:pt x="419" y="453"/>
                        <a:pt x="410" y="454"/>
                        <a:pt x="412" y="444"/>
                      </a:cubicBezTo>
                      <a:cubicBezTo>
                        <a:pt x="429" y="450"/>
                        <a:pt x="463" y="421"/>
                        <a:pt x="460" y="408"/>
                      </a:cubicBezTo>
                      <a:cubicBezTo>
                        <a:pt x="463" y="396"/>
                        <a:pt x="470" y="413"/>
                        <a:pt x="480" y="408"/>
                      </a:cubicBezTo>
                      <a:cubicBezTo>
                        <a:pt x="479" y="403"/>
                        <a:pt x="473" y="405"/>
                        <a:pt x="468" y="404"/>
                      </a:cubicBezTo>
                      <a:cubicBezTo>
                        <a:pt x="475" y="387"/>
                        <a:pt x="494" y="398"/>
                        <a:pt x="508" y="372"/>
                      </a:cubicBezTo>
                      <a:cubicBezTo>
                        <a:pt x="519" y="369"/>
                        <a:pt x="518" y="378"/>
                        <a:pt x="528" y="376"/>
                      </a:cubicBezTo>
                      <a:cubicBezTo>
                        <a:pt x="529" y="384"/>
                        <a:pt x="527" y="389"/>
                        <a:pt x="520" y="388"/>
                      </a:cubicBezTo>
                      <a:cubicBezTo>
                        <a:pt x="522" y="401"/>
                        <a:pt x="537" y="392"/>
                        <a:pt x="540" y="384"/>
                      </a:cubicBezTo>
                      <a:cubicBezTo>
                        <a:pt x="534" y="379"/>
                        <a:pt x="530" y="372"/>
                        <a:pt x="520" y="372"/>
                      </a:cubicBezTo>
                      <a:cubicBezTo>
                        <a:pt x="522" y="362"/>
                        <a:pt x="525" y="353"/>
                        <a:pt x="536" y="352"/>
                      </a:cubicBezTo>
                      <a:cubicBezTo>
                        <a:pt x="531" y="343"/>
                        <a:pt x="520" y="358"/>
                        <a:pt x="516" y="344"/>
                      </a:cubicBezTo>
                      <a:cubicBezTo>
                        <a:pt x="522" y="338"/>
                        <a:pt x="530" y="334"/>
                        <a:pt x="532" y="324"/>
                      </a:cubicBezTo>
                      <a:cubicBezTo>
                        <a:pt x="450" y="376"/>
                        <a:pt x="419" y="432"/>
                        <a:pt x="320" y="468"/>
                      </a:cubicBezTo>
                      <a:cubicBezTo>
                        <a:pt x="344" y="474"/>
                        <a:pt x="285" y="500"/>
                        <a:pt x="296" y="480"/>
                      </a:cubicBezTo>
                      <a:cubicBezTo>
                        <a:pt x="284" y="479"/>
                        <a:pt x="284" y="489"/>
                        <a:pt x="272" y="488"/>
                      </a:cubicBezTo>
                      <a:cubicBezTo>
                        <a:pt x="273" y="493"/>
                        <a:pt x="279" y="491"/>
                        <a:pt x="284" y="492"/>
                      </a:cubicBezTo>
                      <a:cubicBezTo>
                        <a:pt x="272" y="495"/>
                        <a:pt x="241" y="519"/>
                        <a:pt x="228" y="504"/>
                      </a:cubicBezTo>
                      <a:cubicBezTo>
                        <a:pt x="213" y="527"/>
                        <a:pt x="129" y="509"/>
                        <a:pt x="140" y="524"/>
                      </a:cubicBezTo>
                      <a:cubicBezTo>
                        <a:pt x="136" y="534"/>
                        <a:pt x="125" y="518"/>
                        <a:pt x="112" y="524"/>
                      </a:cubicBezTo>
                      <a:cubicBezTo>
                        <a:pt x="128" y="541"/>
                        <a:pt x="104" y="524"/>
                        <a:pt x="92" y="524"/>
                      </a:cubicBezTo>
                      <a:cubicBezTo>
                        <a:pt x="91" y="534"/>
                        <a:pt x="72" y="538"/>
                        <a:pt x="60" y="532"/>
                      </a:cubicBezTo>
                      <a:cubicBezTo>
                        <a:pt x="61" y="524"/>
                        <a:pt x="71" y="538"/>
                        <a:pt x="76" y="528"/>
                      </a:cubicBezTo>
                      <a:cubicBezTo>
                        <a:pt x="73" y="522"/>
                        <a:pt x="36" y="517"/>
                        <a:pt x="44" y="536"/>
                      </a:cubicBezTo>
                      <a:cubicBezTo>
                        <a:pt x="37" y="536"/>
                        <a:pt x="31" y="536"/>
                        <a:pt x="24" y="536"/>
                      </a:cubicBezTo>
                      <a:cubicBezTo>
                        <a:pt x="40" y="519"/>
                        <a:pt x="6" y="528"/>
                        <a:pt x="0" y="520"/>
                      </a:cubicBezTo>
                      <a:cubicBezTo>
                        <a:pt x="24" y="488"/>
                        <a:pt x="97" y="523"/>
                        <a:pt x="116" y="504"/>
                      </a:cubicBezTo>
                      <a:cubicBezTo>
                        <a:pt x="223" y="509"/>
                        <a:pt x="323" y="450"/>
                        <a:pt x="396" y="420"/>
                      </a:cubicBezTo>
                      <a:cubicBezTo>
                        <a:pt x="423" y="398"/>
                        <a:pt x="432" y="370"/>
                        <a:pt x="472" y="356"/>
                      </a:cubicBezTo>
                      <a:cubicBezTo>
                        <a:pt x="510" y="323"/>
                        <a:pt x="525" y="268"/>
                        <a:pt x="572" y="244"/>
                      </a:cubicBezTo>
                      <a:cubicBezTo>
                        <a:pt x="560" y="234"/>
                        <a:pt x="570" y="219"/>
                        <a:pt x="584" y="228"/>
                      </a:cubicBezTo>
                      <a:cubicBezTo>
                        <a:pt x="579" y="211"/>
                        <a:pt x="582" y="209"/>
                        <a:pt x="596" y="204"/>
                      </a:cubicBezTo>
                      <a:cubicBezTo>
                        <a:pt x="593" y="200"/>
                        <a:pt x="587" y="200"/>
                        <a:pt x="588" y="192"/>
                      </a:cubicBezTo>
                      <a:cubicBezTo>
                        <a:pt x="617" y="176"/>
                        <a:pt x="612" y="126"/>
                        <a:pt x="644" y="112"/>
                      </a:cubicBezTo>
                      <a:cubicBezTo>
                        <a:pt x="646" y="116"/>
                        <a:pt x="648" y="119"/>
                        <a:pt x="652" y="120"/>
                      </a:cubicBezTo>
                      <a:cubicBezTo>
                        <a:pt x="628" y="159"/>
                        <a:pt x="621" y="210"/>
                        <a:pt x="588" y="232"/>
                      </a:cubicBezTo>
                      <a:cubicBezTo>
                        <a:pt x="587" y="239"/>
                        <a:pt x="593" y="240"/>
                        <a:pt x="592" y="248"/>
                      </a:cubicBezTo>
                      <a:cubicBezTo>
                        <a:pt x="563" y="260"/>
                        <a:pt x="557" y="296"/>
                        <a:pt x="532" y="312"/>
                      </a:cubicBezTo>
                      <a:cubicBezTo>
                        <a:pt x="530" y="322"/>
                        <a:pt x="550" y="310"/>
                        <a:pt x="544" y="324"/>
                      </a:cubicBezTo>
                      <a:cubicBezTo>
                        <a:pt x="545" y="313"/>
                        <a:pt x="556" y="324"/>
                        <a:pt x="556" y="324"/>
                      </a:cubicBezTo>
                      <a:cubicBezTo>
                        <a:pt x="575" y="316"/>
                        <a:pt x="575" y="285"/>
                        <a:pt x="600" y="280"/>
                      </a:cubicBezTo>
                      <a:cubicBezTo>
                        <a:pt x="594" y="274"/>
                        <a:pt x="594" y="265"/>
                        <a:pt x="608" y="268"/>
                      </a:cubicBezTo>
                      <a:cubicBezTo>
                        <a:pt x="613" y="255"/>
                        <a:pt x="595" y="265"/>
                        <a:pt x="600" y="252"/>
                      </a:cubicBezTo>
                      <a:cubicBezTo>
                        <a:pt x="629" y="250"/>
                        <a:pt x="609" y="224"/>
                        <a:pt x="632" y="216"/>
                      </a:cubicBezTo>
                      <a:cubicBezTo>
                        <a:pt x="631" y="211"/>
                        <a:pt x="625" y="213"/>
                        <a:pt x="620" y="212"/>
                      </a:cubicBezTo>
                      <a:cubicBezTo>
                        <a:pt x="626" y="206"/>
                        <a:pt x="621" y="189"/>
                        <a:pt x="636" y="192"/>
                      </a:cubicBezTo>
                      <a:cubicBezTo>
                        <a:pt x="631" y="198"/>
                        <a:pt x="631" y="202"/>
                        <a:pt x="636" y="208"/>
                      </a:cubicBezTo>
                      <a:cubicBezTo>
                        <a:pt x="652" y="190"/>
                        <a:pt x="655" y="169"/>
                        <a:pt x="656" y="144"/>
                      </a:cubicBezTo>
                      <a:cubicBezTo>
                        <a:pt x="695" y="120"/>
                        <a:pt x="638" y="32"/>
                        <a:pt x="716" y="52"/>
                      </a:cubicBezTo>
                      <a:cubicBezTo>
                        <a:pt x="726" y="36"/>
                        <a:pt x="733" y="5"/>
                        <a:pt x="732" y="0"/>
                      </a:cubicBezTo>
                      <a:cubicBezTo>
                        <a:pt x="748" y="22"/>
                        <a:pt x="726" y="45"/>
                        <a:pt x="744" y="76"/>
                      </a:cubicBezTo>
                      <a:cubicBezTo>
                        <a:pt x="738" y="79"/>
                        <a:pt x="730" y="116"/>
                        <a:pt x="736" y="128"/>
                      </a:cubicBezTo>
                      <a:cubicBezTo>
                        <a:pt x="717" y="137"/>
                        <a:pt x="723" y="171"/>
                        <a:pt x="696" y="172"/>
                      </a:cubicBezTo>
                      <a:cubicBezTo>
                        <a:pt x="713" y="185"/>
                        <a:pt x="686" y="202"/>
                        <a:pt x="704" y="216"/>
                      </a:cubicBezTo>
                      <a:close/>
                      <a:moveTo>
                        <a:pt x="528" y="340"/>
                      </a:moveTo>
                      <a:cubicBezTo>
                        <a:pt x="536" y="339"/>
                        <a:pt x="537" y="345"/>
                        <a:pt x="544" y="344"/>
                      </a:cubicBezTo>
                      <a:cubicBezTo>
                        <a:pt x="544" y="338"/>
                        <a:pt x="546" y="335"/>
                        <a:pt x="548" y="332"/>
                      </a:cubicBezTo>
                      <a:cubicBezTo>
                        <a:pt x="538" y="331"/>
                        <a:pt x="529" y="331"/>
                        <a:pt x="528" y="340"/>
                      </a:cubicBezTo>
                      <a:close/>
                      <a:moveTo>
                        <a:pt x="640" y="220"/>
                      </a:moveTo>
                      <a:cubicBezTo>
                        <a:pt x="645" y="221"/>
                        <a:pt x="648" y="226"/>
                        <a:pt x="656" y="224"/>
                      </a:cubicBezTo>
                      <a:cubicBezTo>
                        <a:pt x="649" y="211"/>
                        <a:pt x="676" y="210"/>
                        <a:pt x="668" y="200"/>
                      </a:cubicBezTo>
                      <a:cubicBezTo>
                        <a:pt x="658" y="206"/>
                        <a:pt x="645" y="209"/>
                        <a:pt x="640" y="220"/>
                      </a:cubicBezTo>
                      <a:close/>
                      <a:moveTo>
                        <a:pt x="652" y="240"/>
                      </a:moveTo>
                      <a:cubicBezTo>
                        <a:pt x="640" y="243"/>
                        <a:pt x="644" y="243"/>
                        <a:pt x="632" y="240"/>
                      </a:cubicBezTo>
                      <a:cubicBezTo>
                        <a:pt x="629" y="257"/>
                        <a:pt x="652" y="252"/>
                        <a:pt x="652" y="240"/>
                      </a:cubicBezTo>
                      <a:close/>
                      <a:moveTo>
                        <a:pt x="628" y="280"/>
                      </a:moveTo>
                      <a:cubicBezTo>
                        <a:pt x="628" y="273"/>
                        <a:pt x="629" y="268"/>
                        <a:pt x="632" y="264"/>
                      </a:cubicBezTo>
                      <a:cubicBezTo>
                        <a:pt x="622" y="267"/>
                        <a:pt x="609" y="268"/>
                        <a:pt x="604" y="276"/>
                      </a:cubicBezTo>
                      <a:cubicBezTo>
                        <a:pt x="609" y="277"/>
                        <a:pt x="606" y="280"/>
                        <a:pt x="604" y="284"/>
                      </a:cubicBezTo>
                      <a:cubicBezTo>
                        <a:pt x="610" y="284"/>
                        <a:pt x="620" y="299"/>
                        <a:pt x="624" y="288"/>
                      </a:cubicBezTo>
                      <a:cubicBezTo>
                        <a:pt x="620" y="287"/>
                        <a:pt x="606" y="277"/>
                        <a:pt x="616" y="276"/>
                      </a:cubicBezTo>
                      <a:cubicBezTo>
                        <a:pt x="617" y="281"/>
                        <a:pt x="622" y="280"/>
                        <a:pt x="628" y="280"/>
                      </a:cubicBezTo>
                      <a:close/>
                      <a:moveTo>
                        <a:pt x="588" y="320"/>
                      </a:moveTo>
                      <a:cubicBezTo>
                        <a:pt x="583" y="320"/>
                        <a:pt x="579" y="321"/>
                        <a:pt x="580" y="328"/>
                      </a:cubicBezTo>
                      <a:cubicBezTo>
                        <a:pt x="585" y="328"/>
                        <a:pt x="591" y="328"/>
                        <a:pt x="596" y="328"/>
                      </a:cubicBezTo>
                      <a:cubicBezTo>
                        <a:pt x="595" y="321"/>
                        <a:pt x="590" y="298"/>
                        <a:pt x="584" y="308"/>
                      </a:cubicBezTo>
                      <a:cubicBezTo>
                        <a:pt x="593" y="310"/>
                        <a:pt x="579" y="314"/>
                        <a:pt x="588" y="320"/>
                      </a:cubicBezTo>
                      <a:close/>
                      <a:moveTo>
                        <a:pt x="516" y="412"/>
                      </a:moveTo>
                      <a:cubicBezTo>
                        <a:pt x="515" y="405"/>
                        <a:pt x="489" y="405"/>
                        <a:pt x="488" y="412"/>
                      </a:cubicBezTo>
                      <a:cubicBezTo>
                        <a:pt x="504" y="403"/>
                        <a:pt x="516" y="430"/>
                        <a:pt x="516" y="4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7" name="Freeform 202"/>
                <p:cNvSpPr/>
                <p:nvPr/>
              </p:nvSpPr>
              <p:spPr bwMode="auto">
                <a:xfrm>
                  <a:off x="7818438" y="1187451"/>
                  <a:ext cx="36513" cy="14288"/>
                </a:xfrm>
                <a:custGeom>
                  <a:avLst/>
                  <a:gdLst>
                    <a:gd name="T0" fmla="*/ 0 w 36"/>
                    <a:gd name="T1" fmla="*/ 2 h 14"/>
                    <a:gd name="T2" fmla="*/ 36 w 36"/>
                    <a:gd name="T3" fmla="*/ 14 h 14"/>
                    <a:gd name="T4" fmla="*/ 0 w 36"/>
                    <a:gd name="T5" fmla="*/ 2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6" h="14">
                      <a:moveTo>
                        <a:pt x="0" y="2"/>
                      </a:moveTo>
                      <a:cubicBezTo>
                        <a:pt x="3" y="0"/>
                        <a:pt x="36" y="0"/>
                        <a:pt x="36" y="14"/>
                      </a:cubicBezTo>
                      <a:cubicBezTo>
                        <a:pt x="23" y="11"/>
                        <a:pt x="9" y="9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8" name="Freeform 203"/>
                <p:cNvSpPr/>
                <p:nvPr/>
              </p:nvSpPr>
              <p:spPr bwMode="auto">
                <a:xfrm>
                  <a:off x="7859713" y="1195388"/>
                  <a:ext cx="60325" cy="34925"/>
                </a:xfrm>
                <a:custGeom>
                  <a:avLst/>
                  <a:gdLst>
                    <a:gd name="T0" fmla="*/ 0 w 60"/>
                    <a:gd name="T1" fmla="*/ 19 h 35"/>
                    <a:gd name="T2" fmla="*/ 8 w 60"/>
                    <a:gd name="T3" fmla="*/ 15 h 35"/>
                    <a:gd name="T4" fmla="*/ 0 w 60"/>
                    <a:gd name="T5" fmla="*/ 7 h 35"/>
                    <a:gd name="T6" fmla="*/ 60 w 60"/>
                    <a:gd name="T7" fmla="*/ 27 h 35"/>
                    <a:gd name="T8" fmla="*/ 0 w 60"/>
                    <a:gd name="T9" fmla="*/ 1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0" h="35">
                      <a:moveTo>
                        <a:pt x="0" y="19"/>
                      </a:moveTo>
                      <a:cubicBezTo>
                        <a:pt x="0" y="15"/>
                        <a:pt x="5" y="16"/>
                        <a:pt x="8" y="15"/>
                      </a:cubicBezTo>
                      <a:cubicBezTo>
                        <a:pt x="6" y="11"/>
                        <a:pt x="4" y="8"/>
                        <a:pt x="0" y="7"/>
                      </a:cubicBezTo>
                      <a:cubicBezTo>
                        <a:pt x="18" y="0"/>
                        <a:pt x="40" y="23"/>
                        <a:pt x="60" y="27"/>
                      </a:cubicBezTo>
                      <a:cubicBezTo>
                        <a:pt x="36" y="35"/>
                        <a:pt x="27" y="9"/>
                        <a:pt x="0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9" name="Freeform 204"/>
                <p:cNvSpPr/>
                <p:nvPr/>
              </p:nvSpPr>
              <p:spPr bwMode="auto">
                <a:xfrm>
                  <a:off x="8089900" y="1230313"/>
                  <a:ext cx="39688" cy="31750"/>
                </a:xfrm>
                <a:custGeom>
                  <a:avLst/>
                  <a:gdLst>
                    <a:gd name="T0" fmla="*/ 12 w 40"/>
                    <a:gd name="T1" fmla="*/ 20 h 32"/>
                    <a:gd name="T2" fmla="*/ 36 w 40"/>
                    <a:gd name="T3" fmla="*/ 32 h 32"/>
                    <a:gd name="T4" fmla="*/ 12 w 40"/>
                    <a:gd name="T5" fmla="*/ 2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0" h="32">
                      <a:moveTo>
                        <a:pt x="12" y="20"/>
                      </a:moveTo>
                      <a:cubicBezTo>
                        <a:pt x="0" y="0"/>
                        <a:pt x="40" y="13"/>
                        <a:pt x="36" y="32"/>
                      </a:cubicBezTo>
                      <a:cubicBezTo>
                        <a:pt x="28" y="30"/>
                        <a:pt x="21" y="8"/>
                        <a:pt x="12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0" name="Freeform 205"/>
                <p:cNvSpPr/>
                <p:nvPr/>
              </p:nvSpPr>
              <p:spPr bwMode="auto">
                <a:xfrm>
                  <a:off x="8316913" y="1516063"/>
                  <a:ext cx="34925" cy="57150"/>
                </a:xfrm>
                <a:custGeom>
                  <a:avLst/>
                  <a:gdLst>
                    <a:gd name="T0" fmla="*/ 11 w 35"/>
                    <a:gd name="T1" fmla="*/ 0 h 56"/>
                    <a:gd name="T2" fmla="*/ 35 w 35"/>
                    <a:gd name="T3" fmla="*/ 52 h 56"/>
                    <a:gd name="T4" fmla="*/ 19 w 35"/>
                    <a:gd name="T5" fmla="*/ 56 h 56"/>
                    <a:gd name="T6" fmla="*/ 11 w 35"/>
                    <a:gd name="T7" fmla="*/ 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56">
                      <a:moveTo>
                        <a:pt x="11" y="0"/>
                      </a:moveTo>
                      <a:cubicBezTo>
                        <a:pt x="26" y="17"/>
                        <a:pt x="18" y="35"/>
                        <a:pt x="35" y="52"/>
                      </a:cubicBezTo>
                      <a:cubicBezTo>
                        <a:pt x="31" y="55"/>
                        <a:pt x="26" y="56"/>
                        <a:pt x="19" y="56"/>
                      </a:cubicBezTo>
                      <a:cubicBezTo>
                        <a:pt x="26" y="32"/>
                        <a:pt x="0" y="27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1" name="Freeform 206"/>
                <p:cNvSpPr/>
                <p:nvPr/>
              </p:nvSpPr>
              <p:spPr bwMode="auto">
                <a:xfrm>
                  <a:off x="7134225" y="1539876"/>
                  <a:ext cx="41275" cy="68263"/>
                </a:xfrm>
                <a:custGeom>
                  <a:avLst/>
                  <a:gdLst>
                    <a:gd name="T0" fmla="*/ 0 w 42"/>
                    <a:gd name="T1" fmla="*/ 52 h 67"/>
                    <a:gd name="T2" fmla="*/ 20 w 42"/>
                    <a:gd name="T3" fmla="*/ 32 h 67"/>
                    <a:gd name="T4" fmla="*/ 4 w 42"/>
                    <a:gd name="T5" fmla="*/ 20 h 67"/>
                    <a:gd name="T6" fmla="*/ 20 w 42"/>
                    <a:gd name="T7" fmla="*/ 0 h 67"/>
                    <a:gd name="T8" fmla="*/ 40 w 42"/>
                    <a:gd name="T9" fmla="*/ 8 h 67"/>
                    <a:gd name="T10" fmla="*/ 0 w 42"/>
                    <a:gd name="T11" fmla="*/ 52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67">
                      <a:moveTo>
                        <a:pt x="0" y="52"/>
                      </a:moveTo>
                      <a:cubicBezTo>
                        <a:pt x="2" y="40"/>
                        <a:pt x="8" y="34"/>
                        <a:pt x="20" y="32"/>
                      </a:cubicBezTo>
                      <a:cubicBezTo>
                        <a:pt x="19" y="24"/>
                        <a:pt x="2" y="31"/>
                        <a:pt x="4" y="20"/>
                      </a:cubicBezTo>
                      <a:cubicBezTo>
                        <a:pt x="1" y="5"/>
                        <a:pt x="19" y="11"/>
                        <a:pt x="20" y="0"/>
                      </a:cubicBezTo>
                      <a:cubicBezTo>
                        <a:pt x="28" y="2"/>
                        <a:pt x="30" y="9"/>
                        <a:pt x="40" y="8"/>
                      </a:cubicBezTo>
                      <a:cubicBezTo>
                        <a:pt x="24" y="5"/>
                        <a:pt x="42" y="67"/>
                        <a:pt x="0" y="5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2" name="Freeform 207"/>
                <p:cNvSpPr/>
                <p:nvPr/>
              </p:nvSpPr>
              <p:spPr bwMode="auto">
                <a:xfrm>
                  <a:off x="7092950" y="1597026"/>
                  <a:ext cx="58738" cy="87313"/>
                </a:xfrm>
                <a:custGeom>
                  <a:avLst/>
                  <a:gdLst>
                    <a:gd name="T0" fmla="*/ 57 w 58"/>
                    <a:gd name="T1" fmla="*/ 20 h 87"/>
                    <a:gd name="T2" fmla="*/ 33 w 58"/>
                    <a:gd name="T3" fmla="*/ 48 h 87"/>
                    <a:gd name="T4" fmla="*/ 45 w 58"/>
                    <a:gd name="T5" fmla="*/ 72 h 87"/>
                    <a:gd name="T6" fmla="*/ 21 w 58"/>
                    <a:gd name="T7" fmla="*/ 60 h 87"/>
                    <a:gd name="T8" fmla="*/ 33 w 58"/>
                    <a:gd name="T9" fmla="*/ 44 h 87"/>
                    <a:gd name="T10" fmla="*/ 17 w 58"/>
                    <a:gd name="T11" fmla="*/ 36 h 87"/>
                    <a:gd name="T12" fmla="*/ 9 w 58"/>
                    <a:gd name="T13" fmla="*/ 48 h 87"/>
                    <a:gd name="T14" fmla="*/ 37 w 58"/>
                    <a:gd name="T15" fmla="*/ 0 h 87"/>
                    <a:gd name="T16" fmla="*/ 57 w 58"/>
                    <a:gd name="T17" fmla="*/ 20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8" h="87">
                      <a:moveTo>
                        <a:pt x="57" y="20"/>
                      </a:moveTo>
                      <a:cubicBezTo>
                        <a:pt x="53" y="34"/>
                        <a:pt x="53" y="50"/>
                        <a:pt x="33" y="48"/>
                      </a:cubicBezTo>
                      <a:cubicBezTo>
                        <a:pt x="43" y="57"/>
                        <a:pt x="41" y="63"/>
                        <a:pt x="45" y="72"/>
                      </a:cubicBezTo>
                      <a:cubicBezTo>
                        <a:pt x="25" y="87"/>
                        <a:pt x="40" y="53"/>
                        <a:pt x="21" y="60"/>
                      </a:cubicBezTo>
                      <a:cubicBezTo>
                        <a:pt x="23" y="52"/>
                        <a:pt x="22" y="43"/>
                        <a:pt x="33" y="44"/>
                      </a:cubicBezTo>
                      <a:cubicBezTo>
                        <a:pt x="36" y="33"/>
                        <a:pt x="14" y="47"/>
                        <a:pt x="17" y="36"/>
                      </a:cubicBezTo>
                      <a:cubicBezTo>
                        <a:pt x="13" y="39"/>
                        <a:pt x="11" y="43"/>
                        <a:pt x="9" y="48"/>
                      </a:cubicBezTo>
                      <a:cubicBezTo>
                        <a:pt x="0" y="28"/>
                        <a:pt x="52" y="27"/>
                        <a:pt x="37" y="0"/>
                      </a:cubicBezTo>
                      <a:cubicBezTo>
                        <a:pt x="58" y="7"/>
                        <a:pt x="39" y="15"/>
                        <a:pt x="57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3" name="Freeform 208"/>
                <p:cNvSpPr/>
                <p:nvPr/>
              </p:nvSpPr>
              <p:spPr bwMode="auto">
                <a:xfrm>
                  <a:off x="8343900" y="1595438"/>
                  <a:ext cx="23813" cy="34925"/>
                </a:xfrm>
                <a:custGeom>
                  <a:avLst/>
                  <a:gdLst>
                    <a:gd name="T0" fmla="*/ 12 w 24"/>
                    <a:gd name="T1" fmla="*/ 1 h 34"/>
                    <a:gd name="T2" fmla="*/ 24 w 24"/>
                    <a:gd name="T3" fmla="*/ 13 h 34"/>
                    <a:gd name="T4" fmla="*/ 16 w 24"/>
                    <a:gd name="T5" fmla="*/ 29 h 34"/>
                    <a:gd name="T6" fmla="*/ 0 w 24"/>
                    <a:gd name="T7" fmla="*/ 33 h 34"/>
                    <a:gd name="T8" fmla="*/ 0 w 24"/>
                    <a:gd name="T9" fmla="*/ 21 h 34"/>
                    <a:gd name="T10" fmla="*/ 12 w 24"/>
                    <a:gd name="T11" fmla="*/ 1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4" h="34">
                      <a:moveTo>
                        <a:pt x="12" y="1"/>
                      </a:moveTo>
                      <a:cubicBezTo>
                        <a:pt x="21" y="0"/>
                        <a:pt x="16" y="13"/>
                        <a:pt x="24" y="13"/>
                      </a:cubicBezTo>
                      <a:cubicBezTo>
                        <a:pt x="23" y="18"/>
                        <a:pt x="3" y="23"/>
                        <a:pt x="16" y="29"/>
                      </a:cubicBezTo>
                      <a:cubicBezTo>
                        <a:pt x="15" y="34"/>
                        <a:pt x="6" y="32"/>
                        <a:pt x="0" y="33"/>
                      </a:cubicBezTo>
                      <a:cubicBezTo>
                        <a:pt x="0" y="29"/>
                        <a:pt x="0" y="25"/>
                        <a:pt x="0" y="21"/>
                      </a:cubicBezTo>
                      <a:cubicBezTo>
                        <a:pt x="22" y="25"/>
                        <a:pt x="0" y="9"/>
                        <a:pt x="1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4" name="Freeform 209"/>
                <p:cNvSpPr/>
                <p:nvPr/>
              </p:nvSpPr>
              <p:spPr bwMode="auto">
                <a:xfrm>
                  <a:off x="7043738" y="1668463"/>
                  <a:ext cx="31750" cy="23813"/>
                </a:xfrm>
                <a:custGeom>
                  <a:avLst/>
                  <a:gdLst>
                    <a:gd name="T0" fmla="*/ 25 w 31"/>
                    <a:gd name="T1" fmla="*/ 4 h 23"/>
                    <a:gd name="T2" fmla="*/ 29 w 31"/>
                    <a:gd name="T3" fmla="*/ 12 h 23"/>
                    <a:gd name="T4" fmla="*/ 9 w 31"/>
                    <a:gd name="T5" fmla="*/ 20 h 23"/>
                    <a:gd name="T6" fmla="*/ 5 w 31"/>
                    <a:gd name="T7" fmla="*/ 0 h 23"/>
                    <a:gd name="T8" fmla="*/ 25 w 31"/>
                    <a:gd name="T9" fmla="*/ 4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23">
                      <a:moveTo>
                        <a:pt x="25" y="4"/>
                      </a:moveTo>
                      <a:cubicBezTo>
                        <a:pt x="31" y="5"/>
                        <a:pt x="21" y="11"/>
                        <a:pt x="29" y="12"/>
                      </a:cubicBezTo>
                      <a:cubicBezTo>
                        <a:pt x="31" y="23"/>
                        <a:pt x="7" y="9"/>
                        <a:pt x="9" y="20"/>
                      </a:cubicBezTo>
                      <a:cubicBezTo>
                        <a:pt x="0" y="21"/>
                        <a:pt x="7" y="6"/>
                        <a:pt x="5" y="0"/>
                      </a:cubicBezTo>
                      <a:cubicBezTo>
                        <a:pt x="10" y="1"/>
                        <a:pt x="25" y="12"/>
                        <a:pt x="25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5" name="Freeform 210"/>
                <p:cNvSpPr/>
                <p:nvPr/>
              </p:nvSpPr>
              <p:spPr bwMode="auto">
                <a:xfrm>
                  <a:off x="7089775" y="1770063"/>
                  <a:ext cx="41275" cy="39688"/>
                </a:xfrm>
                <a:custGeom>
                  <a:avLst/>
                  <a:gdLst>
                    <a:gd name="T0" fmla="*/ 8 w 41"/>
                    <a:gd name="T1" fmla="*/ 40 h 40"/>
                    <a:gd name="T2" fmla="*/ 0 w 41"/>
                    <a:gd name="T3" fmla="*/ 12 h 40"/>
                    <a:gd name="T4" fmla="*/ 4 w 41"/>
                    <a:gd name="T5" fmla="*/ 0 h 40"/>
                    <a:gd name="T6" fmla="*/ 8 w 41"/>
                    <a:gd name="T7" fmla="*/ 4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0">
                      <a:moveTo>
                        <a:pt x="8" y="40"/>
                      </a:moveTo>
                      <a:cubicBezTo>
                        <a:pt x="0" y="27"/>
                        <a:pt x="15" y="14"/>
                        <a:pt x="0" y="12"/>
                      </a:cubicBezTo>
                      <a:cubicBezTo>
                        <a:pt x="2" y="9"/>
                        <a:pt x="4" y="6"/>
                        <a:pt x="4" y="0"/>
                      </a:cubicBezTo>
                      <a:cubicBezTo>
                        <a:pt x="31" y="2"/>
                        <a:pt x="41" y="38"/>
                        <a:pt x="8" y="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6" name="Freeform 211"/>
                <p:cNvSpPr/>
                <p:nvPr/>
              </p:nvSpPr>
              <p:spPr bwMode="auto">
                <a:xfrm>
                  <a:off x="7037388" y="1844676"/>
                  <a:ext cx="31750" cy="22225"/>
                </a:xfrm>
                <a:custGeom>
                  <a:avLst/>
                  <a:gdLst>
                    <a:gd name="T0" fmla="*/ 8 w 32"/>
                    <a:gd name="T1" fmla="*/ 22 h 22"/>
                    <a:gd name="T2" fmla="*/ 0 w 32"/>
                    <a:gd name="T3" fmla="*/ 2 h 22"/>
                    <a:gd name="T4" fmla="*/ 24 w 32"/>
                    <a:gd name="T5" fmla="*/ 10 h 22"/>
                    <a:gd name="T6" fmla="*/ 8 w 32"/>
                    <a:gd name="T7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2">
                      <a:moveTo>
                        <a:pt x="8" y="22"/>
                      </a:moveTo>
                      <a:cubicBezTo>
                        <a:pt x="2" y="19"/>
                        <a:pt x="2" y="9"/>
                        <a:pt x="0" y="2"/>
                      </a:cubicBezTo>
                      <a:cubicBezTo>
                        <a:pt x="13" y="0"/>
                        <a:pt x="16" y="8"/>
                        <a:pt x="24" y="10"/>
                      </a:cubicBezTo>
                      <a:cubicBezTo>
                        <a:pt x="32" y="17"/>
                        <a:pt x="8" y="6"/>
                        <a:pt x="8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7" name="Freeform 212"/>
                <p:cNvSpPr/>
                <p:nvPr/>
              </p:nvSpPr>
              <p:spPr bwMode="auto">
                <a:xfrm>
                  <a:off x="8375650" y="1866901"/>
                  <a:ext cx="20638" cy="23813"/>
                </a:xfrm>
                <a:custGeom>
                  <a:avLst/>
                  <a:gdLst>
                    <a:gd name="T0" fmla="*/ 16 w 20"/>
                    <a:gd name="T1" fmla="*/ 0 h 24"/>
                    <a:gd name="T2" fmla="*/ 4 w 20"/>
                    <a:gd name="T3" fmla="*/ 24 h 24"/>
                    <a:gd name="T4" fmla="*/ 16 w 20"/>
                    <a:gd name="T5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24">
                      <a:moveTo>
                        <a:pt x="16" y="0"/>
                      </a:moveTo>
                      <a:cubicBezTo>
                        <a:pt x="20" y="1"/>
                        <a:pt x="14" y="24"/>
                        <a:pt x="4" y="24"/>
                      </a:cubicBezTo>
                      <a:cubicBezTo>
                        <a:pt x="0" y="8"/>
                        <a:pt x="10" y="6"/>
                        <a:pt x="1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8" name="Freeform 213"/>
                <p:cNvSpPr/>
                <p:nvPr/>
              </p:nvSpPr>
              <p:spPr bwMode="auto">
                <a:xfrm>
                  <a:off x="7037388" y="1892301"/>
                  <a:ext cx="41275" cy="31750"/>
                </a:xfrm>
                <a:custGeom>
                  <a:avLst/>
                  <a:gdLst>
                    <a:gd name="T0" fmla="*/ 24 w 42"/>
                    <a:gd name="T1" fmla="*/ 3 h 32"/>
                    <a:gd name="T2" fmla="*/ 36 w 42"/>
                    <a:gd name="T3" fmla="*/ 15 h 32"/>
                    <a:gd name="T4" fmla="*/ 16 w 42"/>
                    <a:gd name="T5" fmla="*/ 27 h 32"/>
                    <a:gd name="T6" fmla="*/ 0 w 42"/>
                    <a:gd name="T7" fmla="*/ 7 h 32"/>
                    <a:gd name="T8" fmla="*/ 24 w 42"/>
                    <a:gd name="T9" fmla="*/ 3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2">
                      <a:moveTo>
                        <a:pt x="24" y="3"/>
                      </a:moveTo>
                      <a:cubicBezTo>
                        <a:pt x="25" y="5"/>
                        <a:pt x="5" y="19"/>
                        <a:pt x="36" y="15"/>
                      </a:cubicBezTo>
                      <a:cubicBezTo>
                        <a:pt x="42" y="32"/>
                        <a:pt x="15" y="16"/>
                        <a:pt x="16" y="27"/>
                      </a:cubicBezTo>
                      <a:cubicBezTo>
                        <a:pt x="13" y="18"/>
                        <a:pt x="1" y="18"/>
                        <a:pt x="0" y="7"/>
                      </a:cubicBezTo>
                      <a:cubicBezTo>
                        <a:pt x="10" y="0"/>
                        <a:pt x="12" y="9"/>
                        <a:pt x="24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9" name="Freeform 214"/>
                <p:cNvSpPr/>
                <p:nvPr/>
              </p:nvSpPr>
              <p:spPr bwMode="auto">
                <a:xfrm>
                  <a:off x="8224838" y="2193926"/>
                  <a:ext cx="17463" cy="30163"/>
                </a:xfrm>
                <a:custGeom>
                  <a:avLst/>
                  <a:gdLst>
                    <a:gd name="T0" fmla="*/ 5 w 17"/>
                    <a:gd name="T1" fmla="*/ 10 h 30"/>
                    <a:gd name="T2" fmla="*/ 17 w 17"/>
                    <a:gd name="T3" fmla="*/ 30 h 30"/>
                    <a:gd name="T4" fmla="*/ 1 w 17"/>
                    <a:gd name="T5" fmla="*/ 30 h 30"/>
                    <a:gd name="T6" fmla="*/ 9 w 17"/>
                    <a:gd name="T7" fmla="*/ 22 h 30"/>
                    <a:gd name="T8" fmla="*/ 5 w 17"/>
                    <a:gd name="T9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30">
                      <a:moveTo>
                        <a:pt x="5" y="10"/>
                      </a:moveTo>
                      <a:cubicBezTo>
                        <a:pt x="11" y="0"/>
                        <a:pt x="16" y="23"/>
                        <a:pt x="17" y="30"/>
                      </a:cubicBezTo>
                      <a:cubicBezTo>
                        <a:pt x="12" y="30"/>
                        <a:pt x="6" y="30"/>
                        <a:pt x="1" y="30"/>
                      </a:cubicBezTo>
                      <a:cubicBezTo>
                        <a:pt x="0" y="23"/>
                        <a:pt x="4" y="22"/>
                        <a:pt x="9" y="22"/>
                      </a:cubicBezTo>
                      <a:cubicBezTo>
                        <a:pt x="0" y="16"/>
                        <a:pt x="14" y="12"/>
                        <a:pt x="5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90" name="Freeform 215"/>
                <p:cNvSpPr/>
                <p:nvPr/>
              </p:nvSpPr>
              <p:spPr bwMode="auto">
                <a:xfrm>
                  <a:off x="7366000" y="2312988"/>
                  <a:ext cx="77788" cy="65088"/>
                </a:xfrm>
                <a:custGeom>
                  <a:avLst/>
                  <a:gdLst>
                    <a:gd name="T0" fmla="*/ 30 w 78"/>
                    <a:gd name="T1" fmla="*/ 37 h 65"/>
                    <a:gd name="T2" fmla="*/ 46 w 78"/>
                    <a:gd name="T3" fmla="*/ 53 h 65"/>
                    <a:gd name="T4" fmla="*/ 2 w 78"/>
                    <a:gd name="T5" fmla="*/ 37 h 65"/>
                    <a:gd name="T6" fmla="*/ 18 w 78"/>
                    <a:gd name="T7" fmla="*/ 29 h 65"/>
                    <a:gd name="T8" fmla="*/ 2 w 78"/>
                    <a:gd name="T9" fmla="*/ 21 h 65"/>
                    <a:gd name="T10" fmla="*/ 78 w 78"/>
                    <a:gd name="T11" fmla="*/ 49 h 65"/>
                    <a:gd name="T12" fmla="*/ 30 w 78"/>
                    <a:gd name="T13" fmla="*/ 37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8" h="65">
                      <a:moveTo>
                        <a:pt x="30" y="37"/>
                      </a:moveTo>
                      <a:cubicBezTo>
                        <a:pt x="31" y="46"/>
                        <a:pt x="49" y="39"/>
                        <a:pt x="46" y="53"/>
                      </a:cubicBezTo>
                      <a:cubicBezTo>
                        <a:pt x="21" y="58"/>
                        <a:pt x="28" y="31"/>
                        <a:pt x="2" y="37"/>
                      </a:cubicBezTo>
                      <a:cubicBezTo>
                        <a:pt x="0" y="25"/>
                        <a:pt x="12" y="23"/>
                        <a:pt x="18" y="29"/>
                      </a:cubicBezTo>
                      <a:cubicBezTo>
                        <a:pt x="17" y="22"/>
                        <a:pt x="11" y="20"/>
                        <a:pt x="2" y="21"/>
                      </a:cubicBezTo>
                      <a:cubicBezTo>
                        <a:pt x="27" y="0"/>
                        <a:pt x="49" y="47"/>
                        <a:pt x="78" y="49"/>
                      </a:cubicBezTo>
                      <a:cubicBezTo>
                        <a:pt x="67" y="65"/>
                        <a:pt x="46" y="32"/>
                        <a:pt x="30" y="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91" name="Freeform 216"/>
                <p:cNvSpPr/>
                <p:nvPr/>
              </p:nvSpPr>
              <p:spPr bwMode="auto">
                <a:xfrm>
                  <a:off x="7443788" y="2370138"/>
                  <a:ext cx="184150" cy="76200"/>
                </a:xfrm>
                <a:custGeom>
                  <a:avLst/>
                  <a:gdLst>
                    <a:gd name="T0" fmla="*/ 68 w 182"/>
                    <a:gd name="T1" fmla="*/ 28 h 76"/>
                    <a:gd name="T2" fmla="*/ 64 w 182"/>
                    <a:gd name="T3" fmla="*/ 52 h 76"/>
                    <a:gd name="T4" fmla="*/ 0 w 182"/>
                    <a:gd name="T5" fmla="*/ 12 h 76"/>
                    <a:gd name="T6" fmla="*/ 32 w 182"/>
                    <a:gd name="T7" fmla="*/ 24 h 76"/>
                    <a:gd name="T8" fmla="*/ 12 w 182"/>
                    <a:gd name="T9" fmla="*/ 4 h 76"/>
                    <a:gd name="T10" fmla="*/ 44 w 182"/>
                    <a:gd name="T11" fmla="*/ 20 h 76"/>
                    <a:gd name="T12" fmla="*/ 68 w 182"/>
                    <a:gd name="T13" fmla="*/ 12 h 76"/>
                    <a:gd name="T14" fmla="*/ 84 w 182"/>
                    <a:gd name="T15" fmla="*/ 36 h 76"/>
                    <a:gd name="T16" fmla="*/ 152 w 182"/>
                    <a:gd name="T17" fmla="*/ 40 h 76"/>
                    <a:gd name="T18" fmla="*/ 148 w 182"/>
                    <a:gd name="T19" fmla="*/ 56 h 76"/>
                    <a:gd name="T20" fmla="*/ 180 w 182"/>
                    <a:gd name="T21" fmla="*/ 56 h 76"/>
                    <a:gd name="T22" fmla="*/ 176 w 182"/>
                    <a:gd name="T23" fmla="*/ 76 h 76"/>
                    <a:gd name="T24" fmla="*/ 160 w 182"/>
                    <a:gd name="T25" fmla="*/ 76 h 76"/>
                    <a:gd name="T26" fmla="*/ 84 w 182"/>
                    <a:gd name="T27" fmla="*/ 56 h 76"/>
                    <a:gd name="T28" fmla="*/ 68 w 182"/>
                    <a:gd name="T29" fmla="*/ 2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82" h="76">
                      <a:moveTo>
                        <a:pt x="68" y="28"/>
                      </a:moveTo>
                      <a:cubicBezTo>
                        <a:pt x="63" y="32"/>
                        <a:pt x="79" y="44"/>
                        <a:pt x="64" y="52"/>
                      </a:cubicBezTo>
                      <a:cubicBezTo>
                        <a:pt x="47" y="37"/>
                        <a:pt x="10" y="43"/>
                        <a:pt x="0" y="12"/>
                      </a:cubicBezTo>
                      <a:cubicBezTo>
                        <a:pt x="16" y="11"/>
                        <a:pt x="21" y="21"/>
                        <a:pt x="32" y="24"/>
                      </a:cubicBezTo>
                      <a:cubicBezTo>
                        <a:pt x="42" y="16"/>
                        <a:pt x="14" y="12"/>
                        <a:pt x="12" y="4"/>
                      </a:cubicBezTo>
                      <a:cubicBezTo>
                        <a:pt x="17" y="0"/>
                        <a:pt x="49" y="2"/>
                        <a:pt x="44" y="20"/>
                      </a:cubicBezTo>
                      <a:cubicBezTo>
                        <a:pt x="57" y="22"/>
                        <a:pt x="53" y="8"/>
                        <a:pt x="68" y="12"/>
                      </a:cubicBezTo>
                      <a:cubicBezTo>
                        <a:pt x="69" y="25"/>
                        <a:pt x="83" y="24"/>
                        <a:pt x="84" y="36"/>
                      </a:cubicBezTo>
                      <a:cubicBezTo>
                        <a:pt x="105" y="17"/>
                        <a:pt x="135" y="45"/>
                        <a:pt x="152" y="40"/>
                      </a:cubicBezTo>
                      <a:cubicBezTo>
                        <a:pt x="160" y="48"/>
                        <a:pt x="150" y="48"/>
                        <a:pt x="148" y="56"/>
                      </a:cubicBezTo>
                      <a:cubicBezTo>
                        <a:pt x="159" y="56"/>
                        <a:pt x="169" y="56"/>
                        <a:pt x="180" y="56"/>
                      </a:cubicBezTo>
                      <a:cubicBezTo>
                        <a:pt x="182" y="66"/>
                        <a:pt x="173" y="65"/>
                        <a:pt x="176" y="76"/>
                      </a:cubicBezTo>
                      <a:cubicBezTo>
                        <a:pt x="171" y="76"/>
                        <a:pt x="165" y="76"/>
                        <a:pt x="160" y="76"/>
                      </a:cubicBezTo>
                      <a:cubicBezTo>
                        <a:pt x="145" y="48"/>
                        <a:pt x="117" y="73"/>
                        <a:pt x="84" y="56"/>
                      </a:cubicBezTo>
                      <a:cubicBezTo>
                        <a:pt x="91" y="47"/>
                        <a:pt x="81" y="30"/>
                        <a:pt x="68" y="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92" name="Freeform 217"/>
                <p:cNvSpPr/>
                <p:nvPr/>
              </p:nvSpPr>
              <p:spPr bwMode="auto">
                <a:xfrm>
                  <a:off x="7799388" y="2454276"/>
                  <a:ext cx="55563" cy="28575"/>
                </a:xfrm>
                <a:custGeom>
                  <a:avLst/>
                  <a:gdLst>
                    <a:gd name="T0" fmla="*/ 0 w 56"/>
                    <a:gd name="T1" fmla="*/ 20 h 29"/>
                    <a:gd name="T2" fmla="*/ 0 w 56"/>
                    <a:gd name="T3" fmla="*/ 2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56" h="29">
                      <a:moveTo>
                        <a:pt x="0" y="20"/>
                      </a:moveTo>
                      <a:cubicBezTo>
                        <a:pt x="53" y="0"/>
                        <a:pt x="56" y="29"/>
                        <a:pt x="0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93" name="Freeform 218"/>
                <p:cNvSpPr/>
                <p:nvPr/>
              </p:nvSpPr>
              <p:spPr bwMode="auto">
                <a:xfrm>
                  <a:off x="7351713" y="1100138"/>
                  <a:ext cx="323850" cy="179388"/>
                </a:xfrm>
                <a:custGeom>
                  <a:avLst/>
                  <a:gdLst>
                    <a:gd name="T0" fmla="*/ 144 w 321"/>
                    <a:gd name="T1" fmla="*/ 86 h 179"/>
                    <a:gd name="T2" fmla="*/ 144 w 321"/>
                    <a:gd name="T3" fmla="*/ 98 h 179"/>
                    <a:gd name="T4" fmla="*/ 104 w 321"/>
                    <a:gd name="T5" fmla="*/ 118 h 179"/>
                    <a:gd name="T6" fmla="*/ 144 w 321"/>
                    <a:gd name="T7" fmla="*/ 118 h 179"/>
                    <a:gd name="T8" fmla="*/ 208 w 321"/>
                    <a:gd name="T9" fmla="*/ 98 h 179"/>
                    <a:gd name="T10" fmla="*/ 176 w 321"/>
                    <a:gd name="T11" fmla="*/ 118 h 179"/>
                    <a:gd name="T12" fmla="*/ 164 w 321"/>
                    <a:gd name="T13" fmla="*/ 110 h 179"/>
                    <a:gd name="T14" fmla="*/ 152 w 321"/>
                    <a:gd name="T15" fmla="*/ 134 h 179"/>
                    <a:gd name="T16" fmla="*/ 148 w 321"/>
                    <a:gd name="T17" fmla="*/ 122 h 179"/>
                    <a:gd name="T18" fmla="*/ 116 w 321"/>
                    <a:gd name="T19" fmla="*/ 130 h 179"/>
                    <a:gd name="T20" fmla="*/ 108 w 321"/>
                    <a:gd name="T21" fmla="*/ 142 h 179"/>
                    <a:gd name="T22" fmla="*/ 128 w 321"/>
                    <a:gd name="T23" fmla="*/ 146 h 179"/>
                    <a:gd name="T24" fmla="*/ 120 w 321"/>
                    <a:gd name="T25" fmla="*/ 134 h 179"/>
                    <a:gd name="T26" fmla="*/ 136 w 321"/>
                    <a:gd name="T27" fmla="*/ 134 h 179"/>
                    <a:gd name="T28" fmla="*/ 132 w 321"/>
                    <a:gd name="T29" fmla="*/ 142 h 179"/>
                    <a:gd name="T30" fmla="*/ 160 w 321"/>
                    <a:gd name="T31" fmla="*/ 138 h 179"/>
                    <a:gd name="T32" fmla="*/ 52 w 321"/>
                    <a:gd name="T33" fmla="*/ 166 h 179"/>
                    <a:gd name="T34" fmla="*/ 68 w 321"/>
                    <a:gd name="T35" fmla="*/ 154 h 179"/>
                    <a:gd name="T36" fmla="*/ 36 w 321"/>
                    <a:gd name="T37" fmla="*/ 118 h 179"/>
                    <a:gd name="T38" fmla="*/ 0 w 321"/>
                    <a:gd name="T39" fmla="*/ 118 h 179"/>
                    <a:gd name="T40" fmla="*/ 8 w 321"/>
                    <a:gd name="T41" fmla="*/ 90 h 179"/>
                    <a:gd name="T42" fmla="*/ 160 w 321"/>
                    <a:gd name="T43" fmla="*/ 34 h 179"/>
                    <a:gd name="T44" fmla="*/ 156 w 321"/>
                    <a:gd name="T45" fmla="*/ 46 h 179"/>
                    <a:gd name="T46" fmla="*/ 236 w 321"/>
                    <a:gd name="T47" fmla="*/ 22 h 179"/>
                    <a:gd name="T48" fmla="*/ 316 w 321"/>
                    <a:gd name="T49" fmla="*/ 26 h 179"/>
                    <a:gd name="T50" fmla="*/ 292 w 321"/>
                    <a:gd name="T51" fmla="*/ 26 h 179"/>
                    <a:gd name="T52" fmla="*/ 308 w 321"/>
                    <a:gd name="T53" fmla="*/ 30 h 179"/>
                    <a:gd name="T54" fmla="*/ 304 w 321"/>
                    <a:gd name="T55" fmla="*/ 42 h 179"/>
                    <a:gd name="T56" fmla="*/ 188 w 321"/>
                    <a:gd name="T57" fmla="*/ 54 h 179"/>
                    <a:gd name="T58" fmla="*/ 168 w 321"/>
                    <a:gd name="T59" fmla="*/ 66 h 179"/>
                    <a:gd name="T60" fmla="*/ 172 w 321"/>
                    <a:gd name="T61" fmla="*/ 54 h 179"/>
                    <a:gd name="T62" fmla="*/ 128 w 321"/>
                    <a:gd name="T63" fmla="*/ 66 h 179"/>
                    <a:gd name="T64" fmla="*/ 128 w 321"/>
                    <a:gd name="T65" fmla="*/ 78 h 179"/>
                    <a:gd name="T66" fmla="*/ 144 w 321"/>
                    <a:gd name="T67" fmla="*/ 8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21" h="179">
                      <a:moveTo>
                        <a:pt x="144" y="86"/>
                      </a:moveTo>
                      <a:cubicBezTo>
                        <a:pt x="144" y="90"/>
                        <a:pt x="144" y="94"/>
                        <a:pt x="144" y="98"/>
                      </a:cubicBezTo>
                      <a:cubicBezTo>
                        <a:pt x="124" y="95"/>
                        <a:pt x="123" y="111"/>
                        <a:pt x="104" y="118"/>
                      </a:cubicBezTo>
                      <a:cubicBezTo>
                        <a:pt x="116" y="135"/>
                        <a:pt x="132" y="101"/>
                        <a:pt x="144" y="118"/>
                      </a:cubicBezTo>
                      <a:cubicBezTo>
                        <a:pt x="154" y="102"/>
                        <a:pt x="186" y="89"/>
                        <a:pt x="208" y="98"/>
                      </a:cubicBezTo>
                      <a:cubicBezTo>
                        <a:pt x="201" y="108"/>
                        <a:pt x="176" y="101"/>
                        <a:pt x="176" y="118"/>
                      </a:cubicBezTo>
                      <a:cubicBezTo>
                        <a:pt x="169" y="118"/>
                        <a:pt x="166" y="115"/>
                        <a:pt x="164" y="110"/>
                      </a:cubicBezTo>
                      <a:cubicBezTo>
                        <a:pt x="159" y="117"/>
                        <a:pt x="150" y="120"/>
                        <a:pt x="152" y="134"/>
                      </a:cubicBezTo>
                      <a:cubicBezTo>
                        <a:pt x="139" y="137"/>
                        <a:pt x="146" y="126"/>
                        <a:pt x="148" y="122"/>
                      </a:cubicBezTo>
                      <a:cubicBezTo>
                        <a:pt x="136" y="123"/>
                        <a:pt x="134" y="134"/>
                        <a:pt x="116" y="130"/>
                      </a:cubicBezTo>
                      <a:cubicBezTo>
                        <a:pt x="112" y="133"/>
                        <a:pt x="110" y="137"/>
                        <a:pt x="108" y="142"/>
                      </a:cubicBezTo>
                      <a:cubicBezTo>
                        <a:pt x="112" y="146"/>
                        <a:pt x="115" y="143"/>
                        <a:pt x="128" y="146"/>
                      </a:cubicBezTo>
                      <a:cubicBezTo>
                        <a:pt x="125" y="142"/>
                        <a:pt x="119" y="142"/>
                        <a:pt x="120" y="134"/>
                      </a:cubicBezTo>
                      <a:cubicBezTo>
                        <a:pt x="127" y="130"/>
                        <a:pt x="133" y="146"/>
                        <a:pt x="136" y="134"/>
                      </a:cubicBezTo>
                      <a:cubicBezTo>
                        <a:pt x="143" y="137"/>
                        <a:pt x="138" y="143"/>
                        <a:pt x="132" y="142"/>
                      </a:cubicBezTo>
                      <a:cubicBezTo>
                        <a:pt x="139" y="154"/>
                        <a:pt x="147" y="133"/>
                        <a:pt x="160" y="138"/>
                      </a:cubicBezTo>
                      <a:cubicBezTo>
                        <a:pt x="143" y="179"/>
                        <a:pt x="84" y="167"/>
                        <a:pt x="52" y="166"/>
                      </a:cubicBezTo>
                      <a:cubicBezTo>
                        <a:pt x="55" y="160"/>
                        <a:pt x="58" y="153"/>
                        <a:pt x="68" y="154"/>
                      </a:cubicBezTo>
                      <a:cubicBezTo>
                        <a:pt x="65" y="135"/>
                        <a:pt x="28" y="134"/>
                        <a:pt x="36" y="118"/>
                      </a:cubicBezTo>
                      <a:cubicBezTo>
                        <a:pt x="18" y="116"/>
                        <a:pt x="13" y="125"/>
                        <a:pt x="0" y="118"/>
                      </a:cubicBezTo>
                      <a:cubicBezTo>
                        <a:pt x="2" y="101"/>
                        <a:pt x="16" y="110"/>
                        <a:pt x="8" y="90"/>
                      </a:cubicBezTo>
                      <a:cubicBezTo>
                        <a:pt x="53" y="59"/>
                        <a:pt x="129" y="58"/>
                        <a:pt x="160" y="34"/>
                      </a:cubicBezTo>
                      <a:cubicBezTo>
                        <a:pt x="173" y="38"/>
                        <a:pt x="156" y="42"/>
                        <a:pt x="156" y="46"/>
                      </a:cubicBezTo>
                      <a:cubicBezTo>
                        <a:pt x="178" y="26"/>
                        <a:pt x="209" y="25"/>
                        <a:pt x="236" y="22"/>
                      </a:cubicBezTo>
                      <a:cubicBezTo>
                        <a:pt x="260" y="19"/>
                        <a:pt x="299" y="0"/>
                        <a:pt x="316" y="26"/>
                      </a:cubicBezTo>
                      <a:cubicBezTo>
                        <a:pt x="303" y="24"/>
                        <a:pt x="300" y="35"/>
                        <a:pt x="292" y="26"/>
                      </a:cubicBezTo>
                      <a:cubicBezTo>
                        <a:pt x="286" y="37"/>
                        <a:pt x="309" y="37"/>
                        <a:pt x="308" y="30"/>
                      </a:cubicBezTo>
                      <a:cubicBezTo>
                        <a:pt x="321" y="34"/>
                        <a:pt x="304" y="38"/>
                        <a:pt x="304" y="42"/>
                      </a:cubicBezTo>
                      <a:cubicBezTo>
                        <a:pt x="265" y="31"/>
                        <a:pt x="228" y="67"/>
                        <a:pt x="188" y="54"/>
                      </a:cubicBezTo>
                      <a:cubicBezTo>
                        <a:pt x="182" y="58"/>
                        <a:pt x="180" y="67"/>
                        <a:pt x="168" y="66"/>
                      </a:cubicBezTo>
                      <a:cubicBezTo>
                        <a:pt x="170" y="63"/>
                        <a:pt x="172" y="60"/>
                        <a:pt x="172" y="54"/>
                      </a:cubicBezTo>
                      <a:cubicBezTo>
                        <a:pt x="152" y="53"/>
                        <a:pt x="150" y="69"/>
                        <a:pt x="128" y="66"/>
                      </a:cubicBezTo>
                      <a:cubicBezTo>
                        <a:pt x="128" y="78"/>
                        <a:pt x="154" y="71"/>
                        <a:pt x="128" y="78"/>
                      </a:cubicBezTo>
                      <a:cubicBezTo>
                        <a:pt x="129" y="85"/>
                        <a:pt x="135" y="87"/>
                        <a:pt x="144" y="8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94" name="Freeform 219"/>
                <p:cNvSpPr/>
                <p:nvPr/>
              </p:nvSpPr>
              <p:spPr bwMode="auto">
                <a:xfrm>
                  <a:off x="7089775" y="1812926"/>
                  <a:ext cx="39688" cy="98425"/>
                </a:xfrm>
                <a:custGeom>
                  <a:avLst/>
                  <a:gdLst>
                    <a:gd name="T0" fmla="*/ 20 w 40"/>
                    <a:gd name="T1" fmla="*/ 97 h 97"/>
                    <a:gd name="T2" fmla="*/ 20 w 40"/>
                    <a:gd name="T3" fmla="*/ 89 h 97"/>
                    <a:gd name="T4" fmla="*/ 8 w 40"/>
                    <a:gd name="T5" fmla="*/ 85 h 97"/>
                    <a:gd name="T6" fmla="*/ 20 w 40"/>
                    <a:gd name="T7" fmla="*/ 65 h 97"/>
                    <a:gd name="T8" fmla="*/ 8 w 40"/>
                    <a:gd name="T9" fmla="*/ 57 h 97"/>
                    <a:gd name="T10" fmla="*/ 0 w 40"/>
                    <a:gd name="T11" fmla="*/ 13 h 97"/>
                    <a:gd name="T12" fmla="*/ 24 w 40"/>
                    <a:gd name="T13" fmla="*/ 1 h 97"/>
                    <a:gd name="T14" fmla="*/ 32 w 40"/>
                    <a:gd name="T15" fmla="*/ 45 h 97"/>
                    <a:gd name="T16" fmla="*/ 36 w 40"/>
                    <a:gd name="T17" fmla="*/ 73 h 97"/>
                    <a:gd name="T18" fmla="*/ 32 w 40"/>
                    <a:gd name="T19" fmla="*/ 85 h 97"/>
                    <a:gd name="T20" fmla="*/ 20 w 40"/>
                    <a:gd name="T21" fmla="*/ 9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0" h="97">
                      <a:moveTo>
                        <a:pt x="20" y="97"/>
                      </a:moveTo>
                      <a:cubicBezTo>
                        <a:pt x="15" y="96"/>
                        <a:pt x="16" y="89"/>
                        <a:pt x="20" y="89"/>
                      </a:cubicBezTo>
                      <a:cubicBezTo>
                        <a:pt x="19" y="84"/>
                        <a:pt x="13" y="86"/>
                        <a:pt x="8" y="85"/>
                      </a:cubicBezTo>
                      <a:cubicBezTo>
                        <a:pt x="12" y="78"/>
                        <a:pt x="18" y="73"/>
                        <a:pt x="20" y="65"/>
                      </a:cubicBezTo>
                      <a:cubicBezTo>
                        <a:pt x="17" y="61"/>
                        <a:pt x="13" y="59"/>
                        <a:pt x="8" y="57"/>
                      </a:cubicBezTo>
                      <a:cubicBezTo>
                        <a:pt x="17" y="40"/>
                        <a:pt x="13" y="29"/>
                        <a:pt x="0" y="13"/>
                      </a:cubicBezTo>
                      <a:cubicBezTo>
                        <a:pt x="3" y="0"/>
                        <a:pt x="23" y="6"/>
                        <a:pt x="24" y="1"/>
                      </a:cubicBezTo>
                      <a:cubicBezTo>
                        <a:pt x="28" y="14"/>
                        <a:pt x="18" y="35"/>
                        <a:pt x="32" y="45"/>
                      </a:cubicBezTo>
                      <a:cubicBezTo>
                        <a:pt x="14" y="54"/>
                        <a:pt x="40" y="55"/>
                        <a:pt x="36" y="73"/>
                      </a:cubicBezTo>
                      <a:cubicBezTo>
                        <a:pt x="23" y="66"/>
                        <a:pt x="18" y="89"/>
                        <a:pt x="32" y="85"/>
                      </a:cubicBezTo>
                      <a:cubicBezTo>
                        <a:pt x="32" y="93"/>
                        <a:pt x="19" y="88"/>
                        <a:pt x="20" y="9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>
        <p:random/>
      </p:transition>
    </mc:Choice>
    <mc:Fallback>
      <p:transition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9218" name="Picture 2" descr="5kdt"/>
          <p:cNvPicPr>
            <a:picLocks noChangeAspect="1"/>
          </p:cNvPicPr>
          <p:nvPr>
            <p:ph idx="1"/>
          </p:nvPr>
        </p:nvPicPr>
        <p:blipFill>
          <a:blip r:embed="rId1"/>
          <a:srcRect l="39293" t="9276" r="-671" b="49950"/>
          <a:stretch>
            <a:fillRect/>
          </a:stretch>
        </p:blipFill>
        <p:spPr>
          <a:xfrm>
            <a:off x="1196975" y="471170"/>
            <a:ext cx="10057765" cy="590423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椭圆 3"/>
          <p:cNvSpPr/>
          <p:nvPr/>
        </p:nvSpPr>
        <p:spPr>
          <a:xfrm>
            <a:off x="9226550" y="2173605"/>
            <a:ext cx="760095" cy="1503045"/>
          </a:xfrm>
          <a:prstGeom prst="ellipse">
            <a:avLst/>
          </a:prstGeom>
          <a:noFill/>
          <a:ln w="53975" cmpd="sng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254000" y="628650"/>
          <a:ext cx="11682413" cy="61674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3965"/>
                <a:gridCol w="3228340"/>
                <a:gridCol w="5939790"/>
              </a:tblGrid>
              <a:tr h="781685">
                <a:tc>
                  <a:txBody>
                    <a:bodyPr/>
                    <a:lstStyle/>
                    <a:p>
                      <a:pPr algn="ctr"/>
                      <a:endParaRPr lang="zh-CN" altLang="en-US" sz="2400" b="0" dirty="0">
                        <a:solidFill>
                          <a:schemeClr val="accent1">
                            <a:lumMod val="50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日本</a:t>
                      </a:r>
                      <a:endParaRPr lang="zh-CN" altLang="en-US" sz="2800" b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朝鲜半岛（新罗）</a:t>
                      </a:r>
                      <a:endParaRPr lang="zh-CN" altLang="en-US" sz="2800" b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>
                    <a:solidFill>
                      <a:srgbClr val="99CCFF"/>
                    </a:solidFill>
                  </a:tcPr>
                </a:tc>
              </a:tr>
              <a:tr h="99250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派遣人员名称</a:t>
                      </a:r>
                      <a:endParaRPr lang="zh-CN" altLang="en-US" sz="2800" b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遣唐使，留学生、</a:t>
                      </a:r>
                      <a:endParaRPr lang="zh-CN" altLang="en-US" sz="2800" b="0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algn="ctr"/>
                      <a:r>
                        <a:rPr lang="zh-CN" altLang="en-US" sz="2800" b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留学僧</a:t>
                      </a:r>
                      <a:endParaRPr lang="zh-CN" altLang="en-US" sz="2800" b="0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solidFill>
                      <a:srgbClr val="99CCFF"/>
                    </a:solidFill>
                  </a:tcPr>
                </a:tc>
              </a:tr>
              <a:tr h="8883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目的</a:t>
                      </a:r>
                      <a:endParaRPr lang="zh-CN" altLang="en-US" sz="2800" b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学习唐朝先进文化</a:t>
                      </a:r>
                      <a:endParaRPr lang="zh-CN" altLang="en-US" sz="2400" b="0" dirty="0">
                        <a:solidFill>
                          <a:schemeClr val="accent1">
                            <a:lumMod val="50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solidFill>
                      <a:srgbClr val="99CCFF"/>
                    </a:solidFill>
                  </a:tcPr>
                </a:tc>
              </a:tr>
              <a:tr h="3504565">
                <a:tc>
                  <a:txBody>
                    <a:bodyPr/>
                    <a:lstStyle/>
                    <a:p>
                      <a:pPr algn="ctr"/>
                      <a:endParaRPr lang="zh-CN" altLang="en-US" sz="2800" b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algn="ctr"/>
                      <a:endParaRPr lang="zh-CN" altLang="en-US" sz="2800" b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algn="ctr"/>
                      <a:endParaRPr lang="zh-CN" altLang="en-US" sz="2800" b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algn="ctr"/>
                      <a:r>
                        <a:rPr lang="zh-CN" altLang="en-US" sz="28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影响</a:t>
                      </a:r>
                      <a:endParaRPr lang="zh-CN" altLang="en-US" sz="2800" b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遣唐使把唐朝的先进文化</a:t>
                      </a:r>
                      <a:r>
                        <a:rPr lang="zh-CN" altLang="en-US" sz="2400" b="0" dirty="0" smtClean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（制度、天文历法、文字、典籍、书法艺术、建筑技术）</a:t>
                      </a:r>
                      <a:r>
                        <a:rPr lang="zh-CN" altLang="en-US" sz="2800" b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传回日本，对日本社会的发展产生了深远的影响。</a:t>
                      </a:r>
                      <a:endParaRPr lang="zh-CN" altLang="en-US" sz="2800" b="0" dirty="0">
                        <a:solidFill>
                          <a:schemeClr val="accent1">
                            <a:lumMod val="50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b="1" dirty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>
                    <a:solidFill>
                      <a:srgbClr val="99CCFF"/>
                    </a:solidFill>
                  </a:tcPr>
                </a:tc>
              </a:tr>
            </a:tbl>
          </a:graphicData>
        </a:graphic>
      </p:graphicFrame>
      <p:sp>
        <p:nvSpPr>
          <p:cNvPr id="40987" name="TextBox 6"/>
          <p:cNvSpPr txBox="1"/>
          <p:nvPr/>
        </p:nvSpPr>
        <p:spPr>
          <a:xfrm>
            <a:off x="1020763" y="0"/>
            <a:ext cx="10121900" cy="584200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3200" dirty="0">
                <a:solidFill>
                  <a:srgbClr val="272424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对比中日文化交流，请同学们</a:t>
            </a:r>
            <a:r>
              <a:rPr lang="zh-CN" altLang="en-US" sz="3200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合作探究</a:t>
            </a:r>
            <a:r>
              <a:rPr lang="zh-CN" altLang="en-US" sz="3200" dirty="0">
                <a:solidFill>
                  <a:srgbClr val="272424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唐与新罗的交往</a:t>
            </a:r>
            <a:endParaRPr lang="en-US" altLang="zh-CN" sz="3200" dirty="0">
              <a:solidFill>
                <a:srgbClr val="272424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199813" y="3749675"/>
            <a:ext cx="736600" cy="2111375"/>
          </a:xfrm>
          <a:prstGeom prst="rect">
            <a:avLst/>
          </a:prstGeom>
          <a:noFill/>
          <a:ln w="9525">
            <a:noFill/>
          </a:ln>
        </p:spPr>
        <p:txBody>
          <a:bodyPr vert="eaVert" wrap="square" anchor="t">
            <a:spAutoFit/>
          </a:bodyPr>
          <a:p>
            <a:r>
              <a:rPr lang="zh-CN" altLang="en-US" sz="3600" b="1">
                <a:solidFill>
                  <a:srgbClr val="FFFF00"/>
                </a:solidFill>
                <a:latin typeface="华文行楷" panose="02010800040101010101" charset="-122"/>
                <a:ea typeface="华文行楷" panose="02010800040101010101" charset="-122"/>
              </a:rPr>
              <a:t>双向交流</a:t>
            </a:r>
            <a:endParaRPr lang="zh-CN" altLang="en-US" sz="3600" b="1">
              <a:solidFill>
                <a:srgbClr val="FFFF00"/>
              </a:solidFill>
              <a:latin typeface="华文行楷" panose="02010800040101010101" charset="-122"/>
              <a:ea typeface="华文行楷" panose="02010800040101010101" charset="-122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-2640971" y="-1065599"/>
            <a:ext cx="15745749" cy="8856984"/>
          </a:xfrm>
          <a:prstGeom prst="rect">
            <a:avLst/>
          </a:prstGeom>
        </p:spPr>
      </p:pic>
      <p:pic>
        <p:nvPicPr>
          <p:cNvPr id="12" name="Picture 2" descr="http://image41.360doc.com/DownloadImg/2011/11/0415/19010465_6.jpg"/>
          <p:cNvPicPr>
            <a:picLocks noChangeAspect="1" noChangeArrowheads="1"/>
          </p:cNvPicPr>
          <p:nvPr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118533" y="2181013"/>
            <a:ext cx="12351173" cy="261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组合 14"/>
          <p:cNvGrpSpPr/>
          <p:nvPr/>
        </p:nvGrpSpPr>
        <p:grpSpPr>
          <a:xfrm>
            <a:off x="439208" y="313055"/>
            <a:ext cx="1599353" cy="1485547"/>
            <a:chOff x="889368" y="2396898"/>
            <a:chExt cx="793580" cy="694662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9368" y="2396898"/>
              <a:ext cx="793580" cy="694662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988237" y="2451938"/>
              <a:ext cx="581582" cy="618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0" dirty="0" smtClean="0">
                  <a:ln w="3175">
                    <a:solidFill>
                      <a:srgbClr val="FFCC00"/>
                    </a:solidFill>
                  </a:ln>
                  <a:solidFill>
                    <a:schemeClr val="bg1"/>
                  </a:solidFill>
                  <a:effectLst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隶书" panose="02010509060101010101" pitchFamily="49" charset="-122"/>
                  <a:ea typeface="隶书" panose="02010509060101010101" pitchFamily="49" charset="-122"/>
                </a:rPr>
                <a:t>学</a:t>
              </a:r>
              <a:endParaRPr lang="zh-CN" altLang="en-US" sz="8000" dirty="0" smtClean="0">
                <a:ln w="3175">
                  <a:solidFill>
                    <a:srgbClr val="FFCC00"/>
                  </a:solidFill>
                </a:ln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207645" y="2411730"/>
            <a:ext cx="11776075" cy="2159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4800" dirty="0">
                <a:ln w="9525">
                  <a:solidFill>
                    <a:srgbClr val="FFCC00"/>
                  </a:solidFill>
                </a:ln>
                <a:solidFill>
                  <a:srgbClr val="660033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第三篇章</a:t>
            </a:r>
            <a:endParaRPr lang="zh-CN" altLang="en-US" sz="6400" dirty="0">
              <a:ln w="9525">
                <a:solidFill>
                  <a:srgbClr val="FFCC00"/>
                </a:solidFill>
              </a:ln>
              <a:solidFill>
                <a:srgbClr val="660033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l">
              <a:lnSpc>
                <a:spcPct val="120000"/>
              </a:lnSpc>
            </a:pPr>
            <a:r>
              <a:rPr lang="zh-CN" altLang="en-US" sz="6400" dirty="0">
                <a:ln w="9525">
                  <a:solidFill>
                    <a:srgbClr val="FFCC00"/>
                  </a:solidFill>
                </a:ln>
                <a:solidFill>
                  <a:srgbClr val="660033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唐朝文化的学习力——玄奘西行</a:t>
            </a:r>
            <a:endParaRPr lang="zh-CN" altLang="en-US" sz="6400" dirty="0">
              <a:ln w="9525">
                <a:solidFill>
                  <a:srgbClr val="FFCC00"/>
                </a:solidFill>
              </a:ln>
              <a:solidFill>
                <a:srgbClr val="660033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363580" y="-288296"/>
            <a:ext cx="3779027" cy="37790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>
        <p:random/>
      </p:transition>
    </mc:Choice>
    <mc:Fallback>
      <p:transition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38489" y="184873"/>
            <a:ext cx="5086985" cy="1143537"/>
            <a:chOff x="138489" y="296102"/>
            <a:chExt cx="5086985" cy="1143537"/>
          </a:xfrm>
          <a:noFill/>
        </p:grpSpPr>
        <p:sp>
          <p:nvSpPr>
            <p:cNvPr id="3" name="文本框 2"/>
            <p:cNvSpPr txBox="1"/>
            <p:nvPr/>
          </p:nvSpPr>
          <p:spPr>
            <a:xfrm>
              <a:off x="1242119" y="527242"/>
              <a:ext cx="3983355" cy="64516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cs"/>
                </a:rPr>
                <a:t>唐朝文化的学习力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汉仪尚巍手书W" panose="00020600040101010101" pitchFamily="18" charset="-122"/>
                <a:ea typeface="汉仪尚巍手书W" panose="00020600040101010101" pitchFamily="18" charset="-122"/>
                <a:cs typeface="+mn-cs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138489" y="296102"/>
              <a:ext cx="1137080" cy="1143537"/>
              <a:chOff x="2174147" y="809979"/>
              <a:chExt cx="1112816" cy="1135556"/>
            </a:xfrm>
            <a:grpFill/>
          </p:grpSpPr>
          <p:sp>
            <p:nvSpPr>
              <p:cNvPr id="5" name="文本框 4"/>
              <p:cNvSpPr txBox="1"/>
              <p:nvPr/>
            </p:nvSpPr>
            <p:spPr>
              <a:xfrm>
                <a:off x="2266979" y="861709"/>
                <a:ext cx="997274" cy="916886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汉仪尚巍手书W" panose="00020600040101010101" pitchFamily="18" charset="-122"/>
                    <a:ea typeface="汉仪尚巍手书W" panose="00020600040101010101" pitchFamily="18" charset="-122"/>
                    <a:cs typeface="+mn-cs"/>
                  </a:rPr>
                  <a:t>叁</a:t>
                </a:r>
                <a:endParaRPr kumimoji="0" lang="zh-CN" altLang="en-US" sz="5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cs"/>
                </a:endParaRPr>
              </a:p>
            </p:txBody>
          </p:sp>
          <p:grpSp>
            <p:nvGrpSpPr>
              <p:cNvPr id="6" name="组合 5"/>
              <p:cNvGrpSpPr/>
              <p:nvPr/>
            </p:nvGrpSpPr>
            <p:grpSpPr>
              <a:xfrm>
                <a:off x="2174147" y="809979"/>
                <a:ext cx="1112816" cy="1135556"/>
                <a:chOff x="6996113" y="1100138"/>
                <a:chExt cx="1400175" cy="1428751"/>
              </a:xfrm>
              <a:grpFill/>
            </p:grpSpPr>
            <p:sp>
              <p:nvSpPr>
                <p:cNvPr id="7" name="Freeform 149"/>
                <p:cNvSpPr/>
                <p:nvPr/>
              </p:nvSpPr>
              <p:spPr bwMode="auto">
                <a:xfrm>
                  <a:off x="7712075" y="1104901"/>
                  <a:ext cx="60325" cy="38100"/>
                </a:xfrm>
                <a:custGeom>
                  <a:avLst/>
                  <a:gdLst>
                    <a:gd name="T0" fmla="*/ 11 w 61"/>
                    <a:gd name="T1" fmla="*/ 16 h 37"/>
                    <a:gd name="T2" fmla="*/ 7 w 61"/>
                    <a:gd name="T3" fmla="*/ 4 h 37"/>
                    <a:gd name="T4" fmla="*/ 35 w 61"/>
                    <a:gd name="T5" fmla="*/ 0 h 37"/>
                    <a:gd name="T6" fmla="*/ 15 w 61"/>
                    <a:gd name="T7" fmla="*/ 24 h 37"/>
                    <a:gd name="T8" fmla="*/ 47 w 61"/>
                    <a:gd name="T9" fmla="*/ 24 h 37"/>
                    <a:gd name="T10" fmla="*/ 11 w 61"/>
                    <a:gd name="T11" fmla="*/ 32 h 37"/>
                    <a:gd name="T12" fmla="*/ 7 w 61"/>
                    <a:gd name="T13" fmla="*/ 24 h 37"/>
                    <a:gd name="T14" fmla="*/ 11 w 61"/>
                    <a:gd name="T15" fmla="*/ 16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1" h="37">
                      <a:moveTo>
                        <a:pt x="11" y="16"/>
                      </a:moveTo>
                      <a:cubicBezTo>
                        <a:pt x="25" y="12"/>
                        <a:pt x="0" y="15"/>
                        <a:pt x="7" y="4"/>
                      </a:cubicBezTo>
                      <a:cubicBezTo>
                        <a:pt x="15" y="2"/>
                        <a:pt x="33" y="9"/>
                        <a:pt x="35" y="0"/>
                      </a:cubicBezTo>
                      <a:cubicBezTo>
                        <a:pt x="50" y="14"/>
                        <a:pt x="24" y="21"/>
                        <a:pt x="15" y="24"/>
                      </a:cubicBezTo>
                      <a:cubicBezTo>
                        <a:pt x="17" y="23"/>
                        <a:pt x="42" y="31"/>
                        <a:pt x="47" y="24"/>
                      </a:cubicBezTo>
                      <a:cubicBezTo>
                        <a:pt x="61" y="37"/>
                        <a:pt x="22" y="31"/>
                        <a:pt x="11" y="32"/>
                      </a:cubicBezTo>
                      <a:cubicBezTo>
                        <a:pt x="12" y="27"/>
                        <a:pt x="10" y="25"/>
                        <a:pt x="7" y="24"/>
                      </a:cubicBezTo>
                      <a:cubicBezTo>
                        <a:pt x="6" y="19"/>
                        <a:pt x="8" y="17"/>
                        <a:pt x="11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8" name="Freeform 150"/>
                <p:cNvSpPr/>
                <p:nvPr/>
              </p:nvSpPr>
              <p:spPr bwMode="auto">
                <a:xfrm>
                  <a:off x="7758113" y="1104901"/>
                  <a:ext cx="60325" cy="44450"/>
                </a:xfrm>
                <a:custGeom>
                  <a:avLst/>
                  <a:gdLst>
                    <a:gd name="T0" fmla="*/ 0 w 60"/>
                    <a:gd name="T1" fmla="*/ 0 h 44"/>
                    <a:gd name="T2" fmla="*/ 8 w 60"/>
                    <a:gd name="T3" fmla="*/ 16 h 44"/>
                    <a:gd name="T4" fmla="*/ 40 w 60"/>
                    <a:gd name="T5" fmla="*/ 8 h 44"/>
                    <a:gd name="T6" fmla="*/ 60 w 60"/>
                    <a:gd name="T7" fmla="*/ 40 h 44"/>
                    <a:gd name="T8" fmla="*/ 28 w 60"/>
                    <a:gd name="T9" fmla="*/ 44 h 44"/>
                    <a:gd name="T10" fmla="*/ 40 w 60"/>
                    <a:gd name="T11" fmla="*/ 28 h 44"/>
                    <a:gd name="T12" fmla="*/ 0 w 60"/>
                    <a:gd name="T13" fmla="*/ 20 h 44"/>
                    <a:gd name="T14" fmla="*/ 0 w 60"/>
                    <a:gd name="T15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0" h="44">
                      <a:moveTo>
                        <a:pt x="0" y="0"/>
                      </a:moveTo>
                      <a:cubicBezTo>
                        <a:pt x="7" y="1"/>
                        <a:pt x="9" y="7"/>
                        <a:pt x="8" y="16"/>
                      </a:cubicBezTo>
                      <a:cubicBezTo>
                        <a:pt x="14" y="2"/>
                        <a:pt x="24" y="4"/>
                        <a:pt x="40" y="8"/>
                      </a:cubicBezTo>
                      <a:cubicBezTo>
                        <a:pt x="36" y="30"/>
                        <a:pt x="56" y="27"/>
                        <a:pt x="60" y="40"/>
                      </a:cubicBezTo>
                      <a:cubicBezTo>
                        <a:pt x="41" y="33"/>
                        <a:pt x="45" y="42"/>
                        <a:pt x="28" y="44"/>
                      </a:cubicBezTo>
                      <a:cubicBezTo>
                        <a:pt x="32" y="39"/>
                        <a:pt x="39" y="36"/>
                        <a:pt x="40" y="28"/>
                      </a:cubicBezTo>
                      <a:cubicBezTo>
                        <a:pt x="35" y="17"/>
                        <a:pt x="15" y="21"/>
                        <a:pt x="0" y="20"/>
                      </a:cubicBezTo>
                      <a:cubicBezTo>
                        <a:pt x="0" y="13"/>
                        <a:pt x="0" y="7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9" name="Freeform 151"/>
                <p:cNvSpPr/>
                <p:nvPr/>
              </p:nvSpPr>
              <p:spPr bwMode="auto">
                <a:xfrm>
                  <a:off x="7673975" y="1109663"/>
                  <a:ext cx="44450" cy="28575"/>
                </a:xfrm>
                <a:custGeom>
                  <a:avLst/>
                  <a:gdLst>
                    <a:gd name="T0" fmla="*/ 44 w 44"/>
                    <a:gd name="T1" fmla="*/ 8 h 28"/>
                    <a:gd name="T2" fmla="*/ 16 w 44"/>
                    <a:gd name="T3" fmla="*/ 16 h 28"/>
                    <a:gd name="T4" fmla="*/ 24 w 44"/>
                    <a:gd name="T5" fmla="*/ 28 h 28"/>
                    <a:gd name="T6" fmla="*/ 0 w 44"/>
                    <a:gd name="T7" fmla="*/ 0 h 28"/>
                    <a:gd name="T8" fmla="*/ 44 w 44"/>
                    <a:gd name="T9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4" h="28">
                      <a:moveTo>
                        <a:pt x="44" y="8"/>
                      </a:moveTo>
                      <a:cubicBezTo>
                        <a:pt x="42" y="24"/>
                        <a:pt x="25" y="4"/>
                        <a:pt x="16" y="16"/>
                      </a:cubicBezTo>
                      <a:cubicBezTo>
                        <a:pt x="19" y="20"/>
                        <a:pt x="25" y="20"/>
                        <a:pt x="24" y="28"/>
                      </a:cubicBezTo>
                      <a:cubicBezTo>
                        <a:pt x="7" y="28"/>
                        <a:pt x="5" y="13"/>
                        <a:pt x="0" y="0"/>
                      </a:cubicBezTo>
                      <a:cubicBezTo>
                        <a:pt x="32" y="5"/>
                        <a:pt x="22" y="1"/>
                        <a:pt x="44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0" name="Freeform 152"/>
                <p:cNvSpPr/>
                <p:nvPr/>
              </p:nvSpPr>
              <p:spPr bwMode="auto">
                <a:xfrm>
                  <a:off x="7821613" y="1117601"/>
                  <a:ext cx="69850" cy="30163"/>
                </a:xfrm>
                <a:custGeom>
                  <a:avLst/>
                  <a:gdLst>
                    <a:gd name="T0" fmla="*/ 6 w 70"/>
                    <a:gd name="T1" fmla="*/ 0 h 30"/>
                    <a:gd name="T2" fmla="*/ 70 w 70"/>
                    <a:gd name="T3" fmla="*/ 24 h 30"/>
                    <a:gd name="T4" fmla="*/ 2 w 70"/>
                    <a:gd name="T5" fmla="*/ 16 h 30"/>
                    <a:gd name="T6" fmla="*/ 6 w 70"/>
                    <a:gd name="T7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0" h="30">
                      <a:moveTo>
                        <a:pt x="6" y="0"/>
                      </a:moveTo>
                      <a:cubicBezTo>
                        <a:pt x="26" y="7"/>
                        <a:pt x="56" y="3"/>
                        <a:pt x="70" y="24"/>
                      </a:cubicBezTo>
                      <a:cubicBezTo>
                        <a:pt x="44" y="30"/>
                        <a:pt x="40" y="10"/>
                        <a:pt x="2" y="16"/>
                      </a:cubicBezTo>
                      <a:cubicBezTo>
                        <a:pt x="0" y="8"/>
                        <a:pt x="5" y="5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1" name="Freeform 153"/>
                <p:cNvSpPr/>
                <p:nvPr/>
              </p:nvSpPr>
              <p:spPr bwMode="auto">
                <a:xfrm>
                  <a:off x="7891463" y="1136651"/>
                  <a:ext cx="20638" cy="17463"/>
                </a:xfrm>
                <a:custGeom>
                  <a:avLst/>
                  <a:gdLst>
                    <a:gd name="T0" fmla="*/ 20 w 20"/>
                    <a:gd name="T1" fmla="*/ 1 h 18"/>
                    <a:gd name="T2" fmla="*/ 20 w 20"/>
                    <a:gd name="T3" fmla="*/ 17 h 18"/>
                    <a:gd name="T4" fmla="*/ 4 w 20"/>
                    <a:gd name="T5" fmla="*/ 5 h 18"/>
                    <a:gd name="T6" fmla="*/ 20 w 20"/>
                    <a:gd name="T7" fmla="*/ 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8">
                      <a:moveTo>
                        <a:pt x="20" y="1"/>
                      </a:moveTo>
                      <a:cubicBezTo>
                        <a:pt x="20" y="6"/>
                        <a:pt x="20" y="12"/>
                        <a:pt x="20" y="17"/>
                      </a:cubicBezTo>
                      <a:cubicBezTo>
                        <a:pt x="17" y="11"/>
                        <a:pt x="0" y="18"/>
                        <a:pt x="4" y="5"/>
                      </a:cubicBezTo>
                      <a:cubicBezTo>
                        <a:pt x="11" y="6"/>
                        <a:pt x="12" y="0"/>
                        <a:pt x="2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2" name="Freeform 154"/>
                <p:cNvSpPr/>
                <p:nvPr/>
              </p:nvSpPr>
              <p:spPr bwMode="auto">
                <a:xfrm>
                  <a:off x="7621588" y="1146176"/>
                  <a:ext cx="20638" cy="20638"/>
                </a:xfrm>
                <a:custGeom>
                  <a:avLst/>
                  <a:gdLst>
                    <a:gd name="T0" fmla="*/ 20 w 20"/>
                    <a:gd name="T1" fmla="*/ 0 h 21"/>
                    <a:gd name="T2" fmla="*/ 8 w 20"/>
                    <a:gd name="T3" fmla="*/ 8 h 21"/>
                    <a:gd name="T4" fmla="*/ 20 w 20"/>
                    <a:gd name="T5" fmla="*/ 12 h 21"/>
                    <a:gd name="T6" fmla="*/ 0 w 20"/>
                    <a:gd name="T7" fmla="*/ 20 h 21"/>
                    <a:gd name="T8" fmla="*/ 20 w 20"/>
                    <a:gd name="T9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1">
                      <a:moveTo>
                        <a:pt x="20" y="0"/>
                      </a:moveTo>
                      <a:cubicBezTo>
                        <a:pt x="18" y="5"/>
                        <a:pt x="15" y="8"/>
                        <a:pt x="8" y="8"/>
                      </a:cubicBezTo>
                      <a:cubicBezTo>
                        <a:pt x="9" y="13"/>
                        <a:pt x="15" y="11"/>
                        <a:pt x="20" y="12"/>
                      </a:cubicBezTo>
                      <a:cubicBezTo>
                        <a:pt x="17" y="18"/>
                        <a:pt x="10" y="21"/>
                        <a:pt x="0" y="20"/>
                      </a:cubicBezTo>
                      <a:cubicBezTo>
                        <a:pt x="1" y="7"/>
                        <a:pt x="7" y="1"/>
                        <a:pt x="2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3" name="Freeform 155"/>
                <p:cNvSpPr/>
                <p:nvPr/>
              </p:nvSpPr>
              <p:spPr bwMode="auto">
                <a:xfrm>
                  <a:off x="7920038" y="1144588"/>
                  <a:ext cx="39688" cy="31750"/>
                </a:xfrm>
                <a:custGeom>
                  <a:avLst/>
                  <a:gdLst>
                    <a:gd name="T0" fmla="*/ 40 w 40"/>
                    <a:gd name="T1" fmla="*/ 21 h 31"/>
                    <a:gd name="T2" fmla="*/ 0 w 40"/>
                    <a:gd name="T3" fmla="*/ 13 h 31"/>
                    <a:gd name="T4" fmla="*/ 40 w 40"/>
                    <a:gd name="T5" fmla="*/ 2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0" h="31">
                      <a:moveTo>
                        <a:pt x="40" y="21"/>
                      </a:moveTo>
                      <a:cubicBezTo>
                        <a:pt x="29" y="31"/>
                        <a:pt x="16" y="11"/>
                        <a:pt x="0" y="13"/>
                      </a:cubicBezTo>
                      <a:cubicBezTo>
                        <a:pt x="15" y="0"/>
                        <a:pt x="31" y="8"/>
                        <a:pt x="40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4" name="Freeform 156"/>
                <p:cNvSpPr/>
                <p:nvPr/>
              </p:nvSpPr>
              <p:spPr bwMode="auto">
                <a:xfrm>
                  <a:off x="7537450" y="1152526"/>
                  <a:ext cx="80963" cy="49213"/>
                </a:xfrm>
                <a:custGeom>
                  <a:avLst/>
                  <a:gdLst>
                    <a:gd name="T0" fmla="*/ 80 w 80"/>
                    <a:gd name="T1" fmla="*/ 10 h 49"/>
                    <a:gd name="T2" fmla="*/ 0 w 80"/>
                    <a:gd name="T3" fmla="*/ 14 h 49"/>
                    <a:gd name="T4" fmla="*/ 80 w 80"/>
                    <a:gd name="T5" fmla="*/ 1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0" h="49">
                      <a:moveTo>
                        <a:pt x="80" y="10"/>
                      </a:moveTo>
                      <a:cubicBezTo>
                        <a:pt x="72" y="13"/>
                        <a:pt x="9" y="49"/>
                        <a:pt x="0" y="14"/>
                      </a:cubicBezTo>
                      <a:cubicBezTo>
                        <a:pt x="39" y="21"/>
                        <a:pt x="49" y="0"/>
                        <a:pt x="80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5" name="Freeform 157"/>
                <p:cNvSpPr/>
                <p:nvPr/>
              </p:nvSpPr>
              <p:spPr bwMode="auto">
                <a:xfrm>
                  <a:off x="7561263" y="1176338"/>
                  <a:ext cx="109538" cy="42863"/>
                </a:xfrm>
                <a:custGeom>
                  <a:avLst/>
                  <a:gdLst>
                    <a:gd name="T0" fmla="*/ 108 w 108"/>
                    <a:gd name="T1" fmla="*/ 2 h 43"/>
                    <a:gd name="T2" fmla="*/ 28 w 108"/>
                    <a:gd name="T3" fmla="*/ 18 h 43"/>
                    <a:gd name="T4" fmla="*/ 32 w 108"/>
                    <a:gd name="T5" fmla="*/ 38 h 43"/>
                    <a:gd name="T6" fmla="*/ 16 w 108"/>
                    <a:gd name="T7" fmla="*/ 42 h 43"/>
                    <a:gd name="T8" fmla="*/ 0 w 108"/>
                    <a:gd name="T9" fmla="*/ 10 h 43"/>
                    <a:gd name="T10" fmla="*/ 108 w 108"/>
                    <a:gd name="T11" fmla="*/ 2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8" h="43">
                      <a:moveTo>
                        <a:pt x="108" y="2"/>
                      </a:moveTo>
                      <a:cubicBezTo>
                        <a:pt x="88" y="14"/>
                        <a:pt x="51" y="9"/>
                        <a:pt x="28" y="18"/>
                      </a:cubicBezTo>
                      <a:cubicBezTo>
                        <a:pt x="25" y="29"/>
                        <a:pt x="34" y="28"/>
                        <a:pt x="32" y="38"/>
                      </a:cubicBezTo>
                      <a:cubicBezTo>
                        <a:pt x="25" y="37"/>
                        <a:pt x="24" y="43"/>
                        <a:pt x="16" y="42"/>
                      </a:cubicBezTo>
                      <a:cubicBezTo>
                        <a:pt x="29" y="10"/>
                        <a:pt x="0" y="37"/>
                        <a:pt x="0" y="10"/>
                      </a:cubicBezTo>
                      <a:cubicBezTo>
                        <a:pt x="42" y="3"/>
                        <a:pt x="56" y="0"/>
                        <a:pt x="10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6" name="Freeform 158"/>
                <p:cNvSpPr/>
                <p:nvPr/>
              </p:nvSpPr>
              <p:spPr bwMode="auto">
                <a:xfrm>
                  <a:off x="7494588" y="1174751"/>
                  <a:ext cx="22225" cy="23813"/>
                </a:xfrm>
                <a:custGeom>
                  <a:avLst/>
                  <a:gdLst>
                    <a:gd name="T0" fmla="*/ 2 w 22"/>
                    <a:gd name="T1" fmla="*/ 3 h 23"/>
                    <a:gd name="T2" fmla="*/ 22 w 22"/>
                    <a:gd name="T3" fmla="*/ 7 h 23"/>
                    <a:gd name="T4" fmla="*/ 6 w 22"/>
                    <a:gd name="T5" fmla="*/ 23 h 23"/>
                    <a:gd name="T6" fmla="*/ 2 w 22"/>
                    <a:gd name="T7" fmla="*/ 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3">
                      <a:moveTo>
                        <a:pt x="2" y="3"/>
                      </a:moveTo>
                      <a:cubicBezTo>
                        <a:pt x="13" y="0"/>
                        <a:pt x="12" y="9"/>
                        <a:pt x="22" y="7"/>
                      </a:cubicBezTo>
                      <a:cubicBezTo>
                        <a:pt x="22" y="17"/>
                        <a:pt x="16" y="23"/>
                        <a:pt x="6" y="23"/>
                      </a:cubicBezTo>
                      <a:cubicBezTo>
                        <a:pt x="9" y="12"/>
                        <a:pt x="0" y="13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7" name="Freeform 159"/>
                <p:cNvSpPr/>
                <p:nvPr/>
              </p:nvSpPr>
              <p:spPr bwMode="auto">
                <a:xfrm>
                  <a:off x="8012113" y="1185863"/>
                  <a:ext cx="44450" cy="34925"/>
                </a:xfrm>
                <a:custGeom>
                  <a:avLst/>
                  <a:gdLst>
                    <a:gd name="T0" fmla="*/ 4 w 44"/>
                    <a:gd name="T1" fmla="*/ 0 h 34"/>
                    <a:gd name="T2" fmla="*/ 44 w 44"/>
                    <a:gd name="T3" fmla="*/ 20 h 34"/>
                    <a:gd name="T4" fmla="*/ 44 w 44"/>
                    <a:gd name="T5" fmla="*/ 28 h 34"/>
                    <a:gd name="T6" fmla="*/ 0 w 44"/>
                    <a:gd name="T7" fmla="*/ 12 h 34"/>
                    <a:gd name="T8" fmla="*/ 4 w 44"/>
                    <a:gd name="T9" fmla="*/ 0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4" h="34">
                      <a:moveTo>
                        <a:pt x="4" y="0"/>
                      </a:moveTo>
                      <a:cubicBezTo>
                        <a:pt x="20" y="4"/>
                        <a:pt x="31" y="13"/>
                        <a:pt x="44" y="20"/>
                      </a:cubicBezTo>
                      <a:cubicBezTo>
                        <a:pt x="42" y="24"/>
                        <a:pt x="39" y="27"/>
                        <a:pt x="44" y="28"/>
                      </a:cubicBezTo>
                      <a:cubicBezTo>
                        <a:pt x="29" y="34"/>
                        <a:pt x="25" y="13"/>
                        <a:pt x="0" y="12"/>
                      </a:cubicBezTo>
                      <a:cubicBezTo>
                        <a:pt x="2" y="9"/>
                        <a:pt x="4" y="6"/>
                        <a:pt x="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8" name="Freeform 160"/>
                <p:cNvSpPr/>
                <p:nvPr/>
              </p:nvSpPr>
              <p:spPr bwMode="auto">
                <a:xfrm>
                  <a:off x="7310438" y="1243013"/>
                  <a:ext cx="69850" cy="47625"/>
                </a:xfrm>
                <a:custGeom>
                  <a:avLst/>
                  <a:gdLst>
                    <a:gd name="T0" fmla="*/ 28 w 68"/>
                    <a:gd name="T1" fmla="*/ 20 h 48"/>
                    <a:gd name="T2" fmla="*/ 24 w 68"/>
                    <a:gd name="T3" fmla="*/ 28 h 48"/>
                    <a:gd name="T4" fmla="*/ 44 w 68"/>
                    <a:gd name="T5" fmla="*/ 28 h 48"/>
                    <a:gd name="T6" fmla="*/ 40 w 68"/>
                    <a:gd name="T7" fmla="*/ 0 h 48"/>
                    <a:gd name="T8" fmla="*/ 68 w 68"/>
                    <a:gd name="T9" fmla="*/ 12 h 48"/>
                    <a:gd name="T10" fmla="*/ 8 w 68"/>
                    <a:gd name="T11" fmla="*/ 48 h 48"/>
                    <a:gd name="T12" fmla="*/ 0 w 68"/>
                    <a:gd name="T13" fmla="*/ 32 h 48"/>
                    <a:gd name="T14" fmla="*/ 28 w 68"/>
                    <a:gd name="T15" fmla="*/ 20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8" h="48">
                      <a:moveTo>
                        <a:pt x="28" y="20"/>
                      </a:moveTo>
                      <a:cubicBezTo>
                        <a:pt x="27" y="23"/>
                        <a:pt x="24" y="24"/>
                        <a:pt x="24" y="28"/>
                      </a:cubicBezTo>
                      <a:cubicBezTo>
                        <a:pt x="37" y="30"/>
                        <a:pt x="36" y="20"/>
                        <a:pt x="44" y="28"/>
                      </a:cubicBezTo>
                      <a:cubicBezTo>
                        <a:pt x="46" y="15"/>
                        <a:pt x="37" y="14"/>
                        <a:pt x="40" y="0"/>
                      </a:cubicBezTo>
                      <a:cubicBezTo>
                        <a:pt x="52" y="8"/>
                        <a:pt x="56" y="12"/>
                        <a:pt x="68" y="12"/>
                      </a:cubicBezTo>
                      <a:cubicBezTo>
                        <a:pt x="55" y="31"/>
                        <a:pt x="27" y="35"/>
                        <a:pt x="8" y="48"/>
                      </a:cubicBezTo>
                      <a:cubicBezTo>
                        <a:pt x="10" y="38"/>
                        <a:pt x="15" y="32"/>
                        <a:pt x="0" y="32"/>
                      </a:cubicBezTo>
                      <a:cubicBezTo>
                        <a:pt x="6" y="25"/>
                        <a:pt x="11" y="17"/>
                        <a:pt x="28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9" name="Freeform 161"/>
                <p:cNvSpPr/>
                <p:nvPr/>
              </p:nvSpPr>
              <p:spPr bwMode="auto">
                <a:xfrm>
                  <a:off x="7366000" y="1265238"/>
                  <a:ext cx="33338" cy="26988"/>
                </a:xfrm>
                <a:custGeom>
                  <a:avLst/>
                  <a:gdLst>
                    <a:gd name="T0" fmla="*/ 29 w 32"/>
                    <a:gd name="T1" fmla="*/ 5 h 26"/>
                    <a:gd name="T2" fmla="*/ 21 w 32"/>
                    <a:gd name="T3" fmla="*/ 25 h 26"/>
                    <a:gd name="T4" fmla="*/ 29 w 32"/>
                    <a:gd name="T5" fmla="*/ 5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2" h="26">
                      <a:moveTo>
                        <a:pt x="29" y="5"/>
                      </a:moveTo>
                      <a:cubicBezTo>
                        <a:pt x="32" y="17"/>
                        <a:pt x="15" y="10"/>
                        <a:pt x="21" y="25"/>
                      </a:cubicBezTo>
                      <a:cubicBezTo>
                        <a:pt x="0" y="26"/>
                        <a:pt x="12" y="0"/>
                        <a:pt x="29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0" name="Freeform 162"/>
                <p:cNvSpPr/>
                <p:nvPr/>
              </p:nvSpPr>
              <p:spPr bwMode="auto">
                <a:xfrm>
                  <a:off x="7267575" y="1298576"/>
                  <a:ext cx="53975" cy="39688"/>
                </a:xfrm>
                <a:custGeom>
                  <a:avLst/>
                  <a:gdLst>
                    <a:gd name="T0" fmla="*/ 8 w 55"/>
                    <a:gd name="T1" fmla="*/ 24 h 40"/>
                    <a:gd name="T2" fmla="*/ 32 w 55"/>
                    <a:gd name="T3" fmla="*/ 4 h 40"/>
                    <a:gd name="T4" fmla="*/ 48 w 55"/>
                    <a:gd name="T5" fmla="*/ 0 h 40"/>
                    <a:gd name="T6" fmla="*/ 12 w 55"/>
                    <a:gd name="T7" fmla="*/ 40 h 40"/>
                    <a:gd name="T8" fmla="*/ 8 w 55"/>
                    <a:gd name="T9" fmla="*/ 2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5" h="40">
                      <a:moveTo>
                        <a:pt x="8" y="24"/>
                      </a:moveTo>
                      <a:cubicBezTo>
                        <a:pt x="28" y="29"/>
                        <a:pt x="27" y="14"/>
                        <a:pt x="32" y="4"/>
                      </a:cubicBezTo>
                      <a:cubicBezTo>
                        <a:pt x="38" y="4"/>
                        <a:pt x="47" y="6"/>
                        <a:pt x="48" y="0"/>
                      </a:cubicBezTo>
                      <a:cubicBezTo>
                        <a:pt x="55" y="16"/>
                        <a:pt x="18" y="23"/>
                        <a:pt x="12" y="40"/>
                      </a:cubicBezTo>
                      <a:cubicBezTo>
                        <a:pt x="0" y="37"/>
                        <a:pt x="8" y="34"/>
                        <a:pt x="8" y="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1" name="Freeform 163"/>
                <p:cNvSpPr/>
                <p:nvPr/>
              </p:nvSpPr>
              <p:spPr bwMode="auto">
                <a:xfrm>
                  <a:off x="7315200" y="1295401"/>
                  <a:ext cx="44450" cy="46038"/>
                </a:xfrm>
                <a:custGeom>
                  <a:avLst/>
                  <a:gdLst>
                    <a:gd name="T0" fmla="*/ 28 w 44"/>
                    <a:gd name="T1" fmla="*/ 19 h 45"/>
                    <a:gd name="T2" fmla="*/ 28 w 44"/>
                    <a:gd name="T3" fmla="*/ 3 h 45"/>
                    <a:gd name="T4" fmla="*/ 40 w 44"/>
                    <a:gd name="T5" fmla="*/ 3 h 45"/>
                    <a:gd name="T6" fmla="*/ 44 w 44"/>
                    <a:gd name="T7" fmla="*/ 11 h 45"/>
                    <a:gd name="T8" fmla="*/ 16 w 44"/>
                    <a:gd name="T9" fmla="*/ 35 h 45"/>
                    <a:gd name="T10" fmla="*/ 0 w 44"/>
                    <a:gd name="T11" fmla="*/ 35 h 45"/>
                    <a:gd name="T12" fmla="*/ 28 w 44"/>
                    <a:gd name="T13" fmla="*/ 1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4" h="45">
                      <a:moveTo>
                        <a:pt x="28" y="19"/>
                      </a:moveTo>
                      <a:cubicBezTo>
                        <a:pt x="39" y="15"/>
                        <a:pt x="16" y="10"/>
                        <a:pt x="28" y="3"/>
                      </a:cubicBezTo>
                      <a:cubicBezTo>
                        <a:pt x="32" y="3"/>
                        <a:pt x="36" y="3"/>
                        <a:pt x="40" y="3"/>
                      </a:cubicBezTo>
                      <a:cubicBezTo>
                        <a:pt x="39" y="8"/>
                        <a:pt x="41" y="10"/>
                        <a:pt x="44" y="11"/>
                      </a:cubicBezTo>
                      <a:cubicBezTo>
                        <a:pt x="40" y="31"/>
                        <a:pt x="7" y="18"/>
                        <a:pt x="16" y="35"/>
                      </a:cubicBezTo>
                      <a:cubicBezTo>
                        <a:pt x="15" y="45"/>
                        <a:pt x="2" y="36"/>
                        <a:pt x="0" y="35"/>
                      </a:cubicBezTo>
                      <a:cubicBezTo>
                        <a:pt x="2" y="23"/>
                        <a:pt x="19" y="0"/>
                        <a:pt x="28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2" name="Freeform 164"/>
                <p:cNvSpPr/>
                <p:nvPr/>
              </p:nvSpPr>
              <p:spPr bwMode="auto">
                <a:xfrm>
                  <a:off x="8158163" y="1298576"/>
                  <a:ext cx="149225" cy="180975"/>
                </a:xfrm>
                <a:custGeom>
                  <a:avLst/>
                  <a:gdLst>
                    <a:gd name="T0" fmla="*/ 80 w 148"/>
                    <a:gd name="T1" fmla="*/ 88 h 180"/>
                    <a:gd name="T2" fmla="*/ 112 w 148"/>
                    <a:gd name="T3" fmla="*/ 120 h 180"/>
                    <a:gd name="T4" fmla="*/ 148 w 148"/>
                    <a:gd name="T5" fmla="*/ 180 h 180"/>
                    <a:gd name="T6" fmla="*/ 132 w 148"/>
                    <a:gd name="T7" fmla="*/ 180 h 180"/>
                    <a:gd name="T8" fmla="*/ 104 w 148"/>
                    <a:gd name="T9" fmla="*/ 136 h 180"/>
                    <a:gd name="T10" fmla="*/ 116 w 148"/>
                    <a:gd name="T11" fmla="*/ 136 h 180"/>
                    <a:gd name="T12" fmla="*/ 104 w 148"/>
                    <a:gd name="T13" fmla="*/ 116 h 180"/>
                    <a:gd name="T14" fmla="*/ 0 w 148"/>
                    <a:gd name="T15" fmla="*/ 48 h 180"/>
                    <a:gd name="T16" fmla="*/ 0 w 148"/>
                    <a:gd name="T17" fmla="*/ 0 h 180"/>
                    <a:gd name="T18" fmla="*/ 72 w 148"/>
                    <a:gd name="T19" fmla="*/ 80 h 180"/>
                    <a:gd name="T20" fmla="*/ 96 w 148"/>
                    <a:gd name="T21" fmla="*/ 80 h 180"/>
                    <a:gd name="T22" fmla="*/ 80 w 148"/>
                    <a:gd name="T23" fmla="*/ 88 h 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8" h="180">
                      <a:moveTo>
                        <a:pt x="80" y="88"/>
                      </a:moveTo>
                      <a:cubicBezTo>
                        <a:pt x="94" y="87"/>
                        <a:pt x="105" y="103"/>
                        <a:pt x="112" y="120"/>
                      </a:cubicBezTo>
                      <a:cubicBezTo>
                        <a:pt x="128" y="116"/>
                        <a:pt x="143" y="143"/>
                        <a:pt x="148" y="180"/>
                      </a:cubicBezTo>
                      <a:cubicBezTo>
                        <a:pt x="143" y="180"/>
                        <a:pt x="137" y="180"/>
                        <a:pt x="132" y="180"/>
                      </a:cubicBezTo>
                      <a:cubicBezTo>
                        <a:pt x="124" y="164"/>
                        <a:pt x="119" y="145"/>
                        <a:pt x="104" y="136"/>
                      </a:cubicBezTo>
                      <a:cubicBezTo>
                        <a:pt x="107" y="129"/>
                        <a:pt x="111" y="135"/>
                        <a:pt x="116" y="136"/>
                      </a:cubicBezTo>
                      <a:cubicBezTo>
                        <a:pt x="119" y="122"/>
                        <a:pt x="88" y="132"/>
                        <a:pt x="104" y="116"/>
                      </a:cubicBezTo>
                      <a:cubicBezTo>
                        <a:pt x="70" y="108"/>
                        <a:pt x="54" y="49"/>
                        <a:pt x="0" y="48"/>
                      </a:cubicBezTo>
                      <a:cubicBezTo>
                        <a:pt x="2" y="27"/>
                        <a:pt x="11" y="14"/>
                        <a:pt x="0" y="0"/>
                      </a:cubicBezTo>
                      <a:cubicBezTo>
                        <a:pt x="43" y="7"/>
                        <a:pt x="73" y="42"/>
                        <a:pt x="72" y="80"/>
                      </a:cubicBezTo>
                      <a:cubicBezTo>
                        <a:pt x="78" y="68"/>
                        <a:pt x="87" y="75"/>
                        <a:pt x="96" y="80"/>
                      </a:cubicBezTo>
                      <a:cubicBezTo>
                        <a:pt x="93" y="85"/>
                        <a:pt x="87" y="87"/>
                        <a:pt x="80" y="8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" name="Freeform 165"/>
                <p:cNvSpPr/>
                <p:nvPr/>
              </p:nvSpPr>
              <p:spPr bwMode="auto">
                <a:xfrm>
                  <a:off x="8129588" y="1350963"/>
                  <a:ext cx="28575" cy="30163"/>
                </a:xfrm>
                <a:custGeom>
                  <a:avLst/>
                  <a:gdLst>
                    <a:gd name="T0" fmla="*/ 12 w 29"/>
                    <a:gd name="T1" fmla="*/ 0 h 30"/>
                    <a:gd name="T2" fmla="*/ 20 w 29"/>
                    <a:gd name="T3" fmla="*/ 24 h 30"/>
                    <a:gd name="T4" fmla="*/ 12 w 29"/>
                    <a:gd name="T5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9" h="30">
                      <a:moveTo>
                        <a:pt x="12" y="0"/>
                      </a:moveTo>
                      <a:cubicBezTo>
                        <a:pt x="21" y="2"/>
                        <a:pt x="29" y="15"/>
                        <a:pt x="20" y="24"/>
                      </a:cubicBezTo>
                      <a:cubicBezTo>
                        <a:pt x="0" y="30"/>
                        <a:pt x="0" y="3"/>
                        <a:pt x="1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" name="Freeform 166"/>
                <p:cNvSpPr/>
                <p:nvPr/>
              </p:nvSpPr>
              <p:spPr bwMode="auto">
                <a:xfrm>
                  <a:off x="7216775" y="1374776"/>
                  <a:ext cx="33338" cy="15875"/>
                </a:xfrm>
                <a:custGeom>
                  <a:avLst/>
                  <a:gdLst>
                    <a:gd name="T0" fmla="*/ 13 w 33"/>
                    <a:gd name="T1" fmla="*/ 0 h 16"/>
                    <a:gd name="T2" fmla="*/ 21 w 33"/>
                    <a:gd name="T3" fmla="*/ 0 h 16"/>
                    <a:gd name="T4" fmla="*/ 5 w 33"/>
                    <a:gd name="T5" fmla="*/ 16 h 16"/>
                    <a:gd name="T6" fmla="*/ 13 w 33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16">
                      <a:moveTo>
                        <a:pt x="13" y="0"/>
                      </a:moveTo>
                      <a:cubicBezTo>
                        <a:pt x="17" y="2"/>
                        <a:pt x="20" y="5"/>
                        <a:pt x="21" y="0"/>
                      </a:cubicBezTo>
                      <a:cubicBezTo>
                        <a:pt x="33" y="7"/>
                        <a:pt x="14" y="16"/>
                        <a:pt x="5" y="16"/>
                      </a:cubicBezTo>
                      <a:cubicBezTo>
                        <a:pt x="0" y="3"/>
                        <a:pt x="18" y="13"/>
                        <a:pt x="1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" name="Freeform 167"/>
                <p:cNvSpPr/>
                <p:nvPr/>
              </p:nvSpPr>
              <p:spPr bwMode="auto">
                <a:xfrm>
                  <a:off x="7250113" y="1371601"/>
                  <a:ext cx="26988" cy="19050"/>
                </a:xfrm>
                <a:custGeom>
                  <a:avLst/>
                  <a:gdLst>
                    <a:gd name="T0" fmla="*/ 24 w 26"/>
                    <a:gd name="T1" fmla="*/ 19 h 19"/>
                    <a:gd name="T2" fmla="*/ 0 w 26"/>
                    <a:gd name="T3" fmla="*/ 19 h 19"/>
                    <a:gd name="T4" fmla="*/ 24 w 26"/>
                    <a:gd name="T5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6" h="19">
                      <a:moveTo>
                        <a:pt x="24" y="19"/>
                      </a:moveTo>
                      <a:cubicBezTo>
                        <a:pt x="11" y="15"/>
                        <a:pt x="15" y="19"/>
                        <a:pt x="0" y="19"/>
                      </a:cubicBezTo>
                      <a:cubicBezTo>
                        <a:pt x="2" y="9"/>
                        <a:pt x="26" y="0"/>
                        <a:pt x="24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" name="Freeform 168"/>
                <p:cNvSpPr/>
                <p:nvPr/>
              </p:nvSpPr>
              <p:spPr bwMode="auto">
                <a:xfrm>
                  <a:off x="7189788" y="1395413"/>
                  <a:ext cx="65088" cy="82550"/>
                </a:xfrm>
                <a:custGeom>
                  <a:avLst/>
                  <a:gdLst>
                    <a:gd name="T0" fmla="*/ 16 w 64"/>
                    <a:gd name="T1" fmla="*/ 64 h 82"/>
                    <a:gd name="T2" fmla="*/ 32 w 64"/>
                    <a:gd name="T3" fmla="*/ 72 h 82"/>
                    <a:gd name="T4" fmla="*/ 0 w 64"/>
                    <a:gd name="T5" fmla="*/ 72 h 82"/>
                    <a:gd name="T6" fmla="*/ 64 w 64"/>
                    <a:gd name="T7" fmla="*/ 0 h 82"/>
                    <a:gd name="T8" fmla="*/ 16 w 64"/>
                    <a:gd name="T9" fmla="*/ 64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4" h="82">
                      <a:moveTo>
                        <a:pt x="16" y="64"/>
                      </a:moveTo>
                      <a:cubicBezTo>
                        <a:pt x="22" y="69"/>
                        <a:pt x="27" y="55"/>
                        <a:pt x="32" y="72"/>
                      </a:cubicBezTo>
                      <a:cubicBezTo>
                        <a:pt x="23" y="82"/>
                        <a:pt x="11" y="78"/>
                        <a:pt x="0" y="72"/>
                      </a:cubicBezTo>
                      <a:cubicBezTo>
                        <a:pt x="26" y="51"/>
                        <a:pt x="23" y="12"/>
                        <a:pt x="64" y="0"/>
                      </a:cubicBezTo>
                      <a:cubicBezTo>
                        <a:pt x="45" y="18"/>
                        <a:pt x="38" y="36"/>
                        <a:pt x="16" y="6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" name="Freeform 169"/>
                <p:cNvSpPr/>
                <p:nvPr/>
              </p:nvSpPr>
              <p:spPr bwMode="auto">
                <a:xfrm>
                  <a:off x="7219950" y="1422401"/>
                  <a:ext cx="34925" cy="33338"/>
                </a:xfrm>
                <a:custGeom>
                  <a:avLst/>
                  <a:gdLst>
                    <a:gd name="T0" fmla="*/ 18 w 34"/>
                    <a:gd name="T1" fmla="*/ 1 h 33"/>
                    <a:gd name="T2" fmla="*/ 34 w 34"/>
                    <a:gd name="T3" fmla="*/ 5 h 33"/>
                    <a:gd name="T4" fmla="*/ 14 w 34"/>
                    <a:gd name="T5" fmla="*/ 33 h 33"/>
                    <a:gd name="T6" fmla="*/ 18 w 34"/>
                    <a:gd name="T7" fmla="*/ 1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33">
                      <a:moveTo>
                        <a:pt x="18" y="1"/>
                      </a:moveTo>
                      <a:cubicBezTo>
                        <a:pt x="25" y="0"/>
                        <a:pt x="26" y="6"/>
                        <a:pt x="34" y="5"/>
                      </a:cubicBezTo>
                      <a:cubicBezTo>
                        <a:pt x="30" y="17"/>
                        <a:pt x="15" y="18"/>
                        <a:pt x="14" y="33"/>
                      </a:cubicBezTo>
                      <a:cubicBezTo>
                        <a:pt x="0" y="20"/>
                        <a:pt x="31" y="16"/>
                        <a:pt x="1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" name="Freeform 170"/>
                <p:cNvSpPr/>
                <p:nvPr/>
              </p:nvSpPr>
              <p:spPr bwMode="auto">
                <a:xfrm>
                  <a:off x="7165975" y="1473201"/>
                  <a:ext cx="39688" cy="42863"/>
                </a:xfrm>
                <a:custGeom>
                  <a:avLst/>
                  <a:gdLst>
                    <a:gd name="T0" fmla="*/ 40 w 40"/>
                    <a:gd name="T1" fmla="*/ 14 h 42"/>
                    <a:gd name="T2" fmla="*/ 28 w 40"/>
                    <a:gd name="T3" fmla="*/ 42 h 42"/>
                    <a:gd name="T4" fmla="*/ 0 w 40"/>
                    <a:gd name="T5" fmla="*/ 26 h 42"/>
                    <a:gd name="T6" fmla="*/ 12 w 40"/>
                    <a:gd name="T7" fmla="*/ 6 h 42"/>
                    <a:gd name="T8" fmla="*/ 40 w 40"/>
                    <a:gd name="T9" fmla="*/ 1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42">
                      <a:moveTo>
                        <a:pt x="40" y="14"/>
                      </a:moveTo>
                      <a:cubicBezTo>
                        <a:pt x="8" y="13"/>
                        <a:pt x="37" y="33"/>
                        <a:pt x="28" y="42"/>
                      </a:cubicBezTo>
                      <a:cubicBezTo>
                        <a:pt x="9" y="40"/>
                        <a:pt x="29" y="20"/>
                        <a:pt x="0" y="26"/>
                      </a:cubicBezTo>
                      <a:cubicBezTo>
                        <a:pt x="8" y="15"/>
                        <a:pt x="11" y="18"/>
                        <a:pt x="12" y="6"/>
                      </a:cubicBezTo>
                      <a:cubicBezTo>
                        <a:pt x="22" y="3"/>
                        <a:pt x="38" y="0"/>
                        <a:pt x="40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9" name="Freeform 171"/>
                <p:cNvSpPr/>
                <p:nvPr/>
              </p:nvSpPr>
              <p:spPr bwMode="auto">
                <a:xfrm>
                  <a:off x="8301038" y="1482726"/>
                  <a:ext cx="22225" cy="38100"/>
                </a:xfrm>
                <a:custGeom>
                  <a:avLst/>
                  <a:gdLst>
                    <a:gd name="T0" fmla="*/ 22 w 22"/>
                    <a:gd name="T1" fmla="*/ 17 h 37"/>
                    <a:gd name="T2" fmla="*/ 14 w 22"/>
                    <a:gd name="T3" fmla="*/ 25 h 37"/>
                    <a:gd name="T4" fmla="*/ 2 w 22"/>
                    <a:gd name="T5" fmla="*/ 9 h 37"/>
                    <a:gd name="T6" fmla="*/ 22 w 22"/>
                    <a:gd name="T7" fmla="*/ 1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37">
                      <a:moveTo>
                        <a:pt x="22" y="17"/>
                      </a:moveTo>
                      <a:cubicBezTo>
                        <a:pt x="14" y="12"/>
                        <a:pt x="3" y="23"/>
                        <a:pt x="14" y="25"/>
                      </a:cubicBezTo>
                      <a:cubicBezTo>
                        <a:pt x="8" y="37"/>
                        <a:pt x="0" y="18"/>
                        <a:pt x="2" y="9"/>
                      </a:cubicBezTo>
                      <a:cubicBezTo>
                        <a:pt x="15" y="10"/>
                        <a:pt x="21" y="0"/>
                        <a:pt x="22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30" name="Freeform 172"/>
                <p:cNvSpPr/>
                <p:nvPr/>
              </p:nvSpPr>
              <p:spPr bwMode="auto">
                <a:xfrm>
                  <a:off x="7131050" y="1504951"/>
                  <a:ext cx="58738" cy="36513"/>
                </a:xfrm>
                <a:custGeom>
                  <a:avLst/>
                  <a:gdLst>
                    <a:gd name="T0" fmla="*/ 23 w 59"/>
                    <a:gd name="T1" fmla="*/ 19 h 36"/>
                    <a:gd name="T2" fmla="*/ 43 w 59"/>
                    <a:gd name="T3" fmla="*/ 3 h 36"/>
                    <a:gd name="T4" fmla="*/ 59 w 59"/>
                    <a:gd name="T5" fmla="*/ 15 h 36"/>
                    <a:gd name="T6" fmla="*/ 55 w 59"/>
                    <a:gd name="T7" fmla="*/ 27 h 36"/>
                    <a:gd name="T8" fmla="*/ 7 w 59"/>
                    <a:gd name="T9" fmla="*/ 3 h 36"/>
                    <a:gd name="T10" fmla="*/ 23 w 59"/>
                    <a:gd name="T11" fmla="*/ 19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36">
                      <a:moveTo>
                        <a:pt x="23" y="19"/>
                      </a:moveTo>
                      <a:cubicBezTo>
                        <a:pt x="34" y="18"/>
                        <a:pt x="34" y="6"/>
                        <a:pt x="43" y="3"/>
                      </a:cubicBezTo>
                      <a:cubicBezTo>
                        <a:pt x="48" y="7"/>
                        <a:pt x="51" y="14"/>
                        <a:pt x="59" y="15"/>
                      </a:cubicBezTo>
                      <a:cubicBezTo>
                        <a:pt x="57" y="18"/>
                        <a:pt x="55" y="21"/>
                        <a:pt x="55" y="27"/>
                      </a:cubicBezTo>
                      <a:cubicBezTo>
                        <a:pt x="39" y="36"/>
                        <a:pt x="0" y="25"/>
                        <a:pt x="7" y="3"/>
                      </a:cubicBezTo>
                      <a:cubicBezTo>
                        <a:pt x="21" y="0"/>
                        <a:pt x="14" y="18"/>
                        <a:pt x="23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31" name="Freeform 173"/>
                <p:cNvSpPr/>
                <p:nvPr/>
              </p:nvSpPr>
              <p:spPr bwMode="auto">
                <a:xfrm>
                  <a:off x="8335963" y="1566863"/>
                  <a:ext cx="19050" cy="26988"/>
                </a:xfrm>
                <a:custGeom>
                  <a:avLst/>
                  <a:gdLst>
                    <a:gd name="T0" fmla="*/ 0 w 20"/>
                    <a:gd name="T1" fmla="*/ 14 h 27"/>
                    <a:gd name="T2" fmla="*/ 12 w 20"/>
                    <a:gd name="T3" fmla="*/ 10 h 27"/>
                    <a:gd name="T4" fmla="*/ 20 w 20"/>
                    <a:gd name="T5" fmla="*/ 22 h 27"/>
                    <a:gd name="T6" fmla="*/ 4 w 20"/>
                    <a:gd name="T7" fmla="*/ 26 h 27"/>
                    <a:gd name="T8" fmla="*/ 0 w 20"/>
                    <a:gd name="T9" fmla="*/ 1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7">
                      <a:moveTo>
                        <a:pt x="0" y="14"/>
                      </a:moveTo>
                      <a:cubicBezTo>
                        <a:pt x="0" y="0"/>
                        <a:pt x="13" y="22"/>
                        <a:pt x="12" y="10"/>
                      </a:cubicBezTo>
                      <a:cubicBezTo>
                        <a:pt x="18" y="11"/>
                        <a:pt x="13" y="22"/>
                        <a:pt x="20" y="22"/>
                      </a:cubicBezTo>
                      <a:cubicBezTo>
                        <a:pt x="19" y="27"/>
                        <a:pt x="10" y="25"/>
                        <a:pt x="4" y="26"/>
                      </a:cubicBezTo>
                      <a:cubicBezTo>
                        <a:pt x="4" y="20"/>
                        <a:pt x="5" y="15"/>
                        <a:pt x="0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32" name="Freeform 174"/>
                <p:cNvSpPr/>
                <p:nvPr/>
              </p:nvSpPr>
              <p:spPr bwMode="auto">
                <a:xfrm>
                  <a:off x="8366125" y="1673226"/>
                  <a:ext cx="19050" cy="23813"/>
                </a:xfrm>
                <a:custGeom>
                  <a:avLst/>
                  <a:gdLst>
                    <a:gd name="T0" fmla="*/ 5 w 18"/>
                    <a:gd name="T1" fmla="*/ 4 h 24"/>
                    <a:gd name="T2" fmla="*/ 13 w 18"/>
                    <a:gd name="T3" fmla="*/ 24 h 24"/>
                    <a:gd name="T4" fmla="*/ 5 w 18"/>
                    <a:gd name="T5" fmla="*/ 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8" h="24">
                      <a:moveTo>
                        <a:pt x="5" y="4"/>
                      </a:moveTo>
                      <a:cubicBezTo>
                        <a:pt x="18" y="0"/>
                        <a:pt x="11" y="16"/>
                        <a:pt x="13" y="24"/>
                      </a:cubicBezTo>
                      <a:cubicBezTo>
                        <a:pt x="3" y="19"/>
                        <a:pt x="0" y="16"/>
                        <a:pt x="5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33" name="Freeform 175"/>
                <p:cNvSpPr/>
                <p:nvPr/>
              </p:nvSpPr>
              <p:spPr bwMode="auto">
                <a:xfrm>
                  <a:off x="7100888" y="1684338"/>
                  <a:ext cx="30163" cy="28575"/>
                </a:xfrm>
                <a:custGeom>
                  <a:avLst/>
                  <a:gdLst>
                    <a:gd name="T0" fmla="*/ 8 w 29"/>
                    <a:gd name="T1" fmla="*/ 1 h 29"/>
                    <a:gd name="T2" fmla="*/ 28 w 29"/>
                    <a:gd name="T3" fmla="*/ 9 h 29"/>
                    <a:gd name="T4" fmla="*/ 24 w 29"/>
                    <a:gd name="T5" fmla="*/ 29 h 29"/>
                    <a:gd name="T6" fmla="*/ 0 w 29"/>
                    <a:gd name="T7" fmla="*/ 5 h 29"/>
                    <a:gd name="T8" fmla="*/ 8 w 29"/>
                    <a:gd name="T9" fmla="*/ 9 h 29"/>
                    <a:gd name="T10" fmla="*/ 8 w 29"/>
                    <a:gd name="T11" fmla="*/ 1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9">
                      <a:moveTo>
                        <a:pt x="8" y="1"/>
                      </a:moveTo>
                      <a:cubicBezTo>
                        <a:pt x="18" y="0"/>
                        <a:pt x="20" y="7"/>
                        <a:pt x="28" y="9"/>
                      </a:cubicBezTo>
                      <a:cubicBezTo>
                        <a:pt x="23" y="22"/>
                        <a:pt x="29" y="20"/>
                        <a:pt x="24" y="29"/>
                      </a:cubicBezTo>
                      <a:cubicBezTo>
                        <a:pt x="18" y="19"/>
                        <a:pt x="3" y="26"/>
                        <a:pt x="0" y="5"/>
                      </a:cubicBezTo>
                      <a:cubicBezTo>
                        <a:pt x="3" y="6"/>
                        <a:pt x="4" y="9"/>
                        <a:pt x="8" y="9"/>
                      </a:cubicBezTo>
                      <a:cubicBezTo>
                        <a:pt x="8" y="6"/>
                        <a:pt x="8" y="4"/>
                        <a:pt x="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34" name="Freeform 176"/>
                <p:cNvSpPr/>
                <p:nvPr/>
              </p:nvSpPr>
              <p:spPr bwMode="auto">
                <a:xfrm>
                  <a:off x="7085013" y="1720851"/>
                  <a:ext cx="15875" cy="25400"/>
                </a:xfrm>
                <a:custGeom>
                  <a:avLst/>
                  <a:gdLst>
                    <a:gd name="T0" fmla="*/ 8 w 16"/>
                    <a:gd name="T1" fmla="*/ 0 h 25"/>
                    <a:gd name="T2" fmla="*/ 0 w 16"/>
                    <a:gd name="T3" fmla="*/ 24 h 25"/>
                    <a:gd name="T4" fmla="*/ 0 w 16"/>
                    <a:gd name="T5" fmla="*/ 8 h 25"/>
                    <a:gd name="T6" fmla="*/ 8 w 16"/>
                    <a:gd name="T7" fmla="*/ 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25">
                      <a:moveTo>
                        <a:pt x="8" y="0"/>
                      </a:moveTo>
                      <a:cubicBezTo>
                        <a:pt x="10" y="6"/>
                        <a:pt x="16" y="25"/>
                        <a:pt x="0" y="24"/>
                      </a:cubicBezTo>
                      <a:cubicBezTo>
                        <a:pt x="1" y="22"/>
                        <a:pt x="10" y="9"/>
                        <a:pt x="0" y="8"/>
                      </a:cubicBezTo>
                      <a:cubicBezTo>
                        <a:pt x="1" y="4"/>
                        <a:pt x="8" y="5"/>
                        <a:pt x="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35" name="Freeform 177"/>
                <p:cNvSpPr/>
                <p:nvPr/>
              </p:nvSpPr>
              <p:spPr bwMode="auto">
                <a:xfrm>
                  <a:off x="7062788" y="1725613"/>
                  <a:ext cx="23813" cy="25400"/>
                </a:xfrm>
                <a:custGeom>
                  <a:avLst/>
                  <a:gdLst>
                    <a:gd name="T0" fmla="*/ 15 w 24"/>
                    <a:gd name="T1" fmla="*/ 0 h 25"/>
                    <a:gd name="T2" fmla="*/ 19 w 24"/>
                    <a:gd name="T3" fmla="*/ 24 h 25"/>
                    <a:gd name="T4" fmla="*/ 15 w 24"/>
                    <a:gd name="T5" fmla="*/ 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" h="25">
                      <a:moveTo>
                        <a:pt x="15" y="0"/>
                      </a:moveTo>
                      <a:cubicBezTo>
                        <a:pt x="24" y="0"/>
                        <a:pt x="17" y="17"/>
                        <a:pt x="19" y="24"/>
                      </a:cubicBezTo>
                      <a:cubicBezTo>
                        <a:pt x="0" y="25"/>
                        <a:pt x="12" y="9"/>
                        <a:pt x="1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36" name="Freeform 178"/>
                <p:cNvSpPr/>
                <p:nvPr/>
              </p:nvSpPr>
              <p:spPr bwMode="auto">
                <a:xfrm>
                  <a:off x="8374063" y="1751013"/>
                  <a:ext cx="22225" cy="30163"/>
                </a:xfrm>
                <a:custGeom>
                  <a:avLst/>
                  <a:gdLst>
                    <a:gd name="T0" fmla="*/ 6 w 22"/>
                    <a:gd name="T1" fmla="*/ 2 h 30"/>
                    <a:gd name="T2" fmla="*/ 22 w 22"/>
                    <a:gd name="T3" fmla="*/ 6 h 30"/>
                    <a:gd name="T4" fmla="*/ 14 w 22"/>
                    <a:gd name="T5" fmla="*/ 26 h 30"/>
                    <a:gd name="T6" fmla="*/ 6 w 22"/>
                    <a:gd name="T7" fmla="*/ 2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30">
                      <a:moveTo>
                        <a:pt x="6" y="2"/>
                      </a:moveTo>
                      <a:cubicBezTo>
                        <a:pt x="14" y="0"/>
                        <a:pt x="17" y="5"/>
                        <a:pt x="22" y="6"/>
                      </a:cubicBezTo>
                      <a:cubicBezTo>
                        <a:pt x="16" y="16"/>
                        <a:pt x="16" y="21"/>
                        <a:pt x="14" y="26"/>
                      </a:cubicBezTo>
                      <a:cubicBezTo>
                        <a:pt x="0" y="30"/>
                        <a:pt x="8" y="10"/>
                        <a:pt x="6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37" name="Freeform 179"/>
                <p:cNvSpPr/>
                <p:nvPr/>
              </p:nvSpPr>
              <p:spPr bwMode="auto">
                <a:xfrm>
                  <a:off x="7037388" y="1762126"/>
                  <a:ext cx="36513" cy="36513"/>
                </a:xfrm>
                <a:custGeom>
                  <a:avLst/>
                  <a:gdLst>
                    <a:gd name="T0" fmla="*/ 0 w 36"/>
                    <a:gd name="T1" fmla="*/ 12 h 37"/>
                    <a:gd name="T2" fmla="*/ 36 w 36"/>
                    <a:gd name="T3" fmla="*/ 12 h 37"/>
                    <a:gd name="T4" fmla="*/ 4 w 36"/>
                    <a:gd name="T5" fmla="*/ 36 h 37"/>
                    <a:gd name="T6" fmla="*/ 0 w 36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7">
                      <a:moveTo>
                        <a:pt x="0" y="12"/>
                      </a:moveTo>
                      <a:cubicBezTo>
                        <a:pt x="11" y="0"/>
                        <a:pt x="21" y="25"/>
                        <a:pt x="36" y="12"/>
                      </a:cubicBezTo>
                      <a:cubicBezTo>
                        <a:pt x="28" y="22"/>
                        <a:pt x="24" y="37"/>
                        <a:pt x="4" y="36"/>
                      </a:cubicBezTo>
                      <a:cubicBezTo>
                        <a:pt x="6" y="27"/>
                        <a:pt x="13" y="14"/>
                        <a:pt x="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38" name="Freeform 180"/>
                <p:cNvSpPr/>
                <p:nvPr/>
              </p:nvSpPr>
              <p:spPr bwMode="auto">
                <a:xfrm>
                  <a:off x="8294688" y="1809751"/>
                  <a:ext cx="30163" cy="41275"/>
                </a:xfrm>
                <a:custGeom>
                  <a:avLst/>
                  <a:gdLst>
                    <a:gd name="T0" fmla="*/ 21 w 31"/>
                    <a:gd name="T1" fmla="*/ 0 h 40"/>
                    <a:gd name="T2" fmla="*/ 21 w 31"/>
                    <a:gd name="T3" fmla="*/ 40 h 40"/>
                    <a:gd name="T4" fmla="*/ 21 w 31"/>
                    <a:gd name="T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1" h="40">
                      <a:moveTo>
                        <a:pt x="21" y="0"/>
                      </a:moveTo>
                      <a:cubicBezTo>
                        <a:pt x="31" y="3"/>
                        <a:pt x="31" y="33"/>
                        <a:pt x="21" y="40"/>
                      </a:cubicBezTo>
                      <a:cubicBezTo>
                        <a:pt x="0" y="34"/>
                        <a:pt x="23" y="12"/>
                        <a:pt x="2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39" name="Freeform 181"/>
                <p:cNvSpPr/>
                <p:nvPr/>
              </p:nvSpPr>
              <p:spPr bwMode="auto">
                <a:xfrm>
                  <a:off x="8296275" y="1858963"/>
                  <a:ext cx="33338" cy="92075"/>
                </a:xfrm>
                <a:custGeom>
                  <a:avLst/>
                  <a:gdLst>
                    <a:gd name="T0" fmla="*/ 11 w 33"/>
                    <a:gd name="T1" fmla="*/ 0 h 92"/>
                    <a:gd name="T2" fmla="*/ 23 w 33"/>
                    <a:gd name="T3" fmla="*/ 0 h 92"/>
                    <a:gd name="T4" fmla="*/ 11 w 33"/>
                    <a:gd name="T5" fmla="*/ 64 h 92"/>
                    <a:gd name="T6" fmla="*/ 31 w 33"/>
                    <a:gd name="T7" fmla="*/ 84 h 92"/>
                    <a:gd name="T8" fmla="*/ 23 w 33"/>
                    <a:gd name="T9" fmla="*/ 92 h 92"/>
                    <a:gd name="T10" fmla="*/ 3 w 33"/>
                    <a:gd name="T11" fmla="*/ 76 h 92"/>
                    <a:gd name="T12" fmla="*/ 11 w 33"/>
                    <a:gd name="T13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3" h="92">
                      <a:moveTo>
                        <a:pt x="11" y="0"/>
                      </a:moveTo>
                      <a:cubicBezTo>
                        <a:pt x="15" y="0"/>
                        <a:pt x="19" y="0"/>
                        <a:pt x="23" y="0"/>
                      </a:cubicBezTo>
                      <a:cubicBezTo>
                        <a:pt x="21" y="23"/>
                        <a:pt x="20" y="40"/>
                        <a:pt x="11" y="64"/>
                      </a:cubicBezTo>
                      <a:cubicBezTo>
                        <a:pt x="15" y="74"/>
                        <a:pt x="33" y="68"/>
                        <a:pt x="31" y="84"/>
                      </a:cubicBezTo>
                      <a:cubicBezTo>
                        <a:pt x="24" y="83"/>
                        <a:pt x="23" y="87"/>
                        <a:pt x="23" y="92"/>
                      </a:cubicBezTo>
                      <a:cubicBezTo>
                        <a:pt x="17" y="86"/>
                        <a:pt x="13" y="78"/>
                        <a:pt x="3" y="76"/>
                      </a:cubicBezTo>
                      <a:cubicBezTo>
                        <a:pt x="0" y="45"/>
                        <a:pt x="13" y="30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40" name="Freeform 182"/>
                <p:cNvSpPr/>
                <p:nvPr/>
              </p:nvSpPr>
              <p:spPr bwMode="auto">
                <a:xfrm>
                  <a:off x="7105650" y="1906588"/>
                  <a:ext cx="36513" cy="36513"/>
                </a:xfrm>
                <a:custGeom>
                  <a:avLst/>
                  <a:gdLst>
                    <a:gd name="T0" fmla="*/ 20 w 36"/>
                    <a:gd name="T1" fmla="*/ 0 h 36"/>
                    <a:gd name="T2" fmla="*/ 28 w 36"/>
                    <a:gd name="T3" fmla="*/ 16 h 36"/>
                    <a:gd name="T4" fmla="*/ 4 w 36"/>
                    <a:gd name="T5" fmla="*/ 36 h 36"/>
                    <a:gd name="T6" fmla="*/ 0 w 36"/>
                    <a:gd name="T7" fmla="*/ 8 h 36"/>
                    <a:gd name="T8" fmla="*/ 20 w 36"/>
                    <a:gd name="T9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36">
                      <a:moveTo>
                        <a:pt x="20" y="0"/>
                      </a:moveTo>
                      <a:cubicBezTo>
                        <a:pt x="36" y="1"/>
                        <a:pt x="17" y="12"/>
                        <a:pt x="28" y="16"/>
                      </a:cubicBezTo>
                      <a:cubicBezTo>
                        <a:pt x="22" y="25"/>
                        <a:pt x="15" y="32"/>
                        <a:pt x="4" y="36"/>
                      </a:cubicBezTo>
                      <a:cubicBezTo>
                        <a:pt x="15" y="18"/>
                        <a:pt x="5" y="25"/>
                        <a:pt x="0" y="8"/>
                      </a:cubicBezTo>
                      <a:cubicBezTo>
                        <a:pt x="2" y="1"/>
                        <a:pt x="19" y="8"/>
                        <a:pt x="2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41" name="Freeform 183"/>
                <p:cNvSpPr/>
                <p:nvPr/>
              </p:nvSpPr>
              <p:spPr bwMode="auto">
                <a:xfrm>
                  <a:off x="8277225" y="1922463"/>
                  <a:ext cx="38100" cy="68263"/>
                </a:xfrm>
                <a:custGeom>
                  <a:avLst/>
                  <a:gdLst>
                    <a:gd name="T0" fmla="*/ 13 w 37"/>
                    <a:gd name="T1" fmla="*/ 69 h 69"/>
                    <a:gd name="T2" fmla="*/ 5 w 37"/>
                    <a:gd name="T3" fmla="*/ 29 h 69"/>
                    <a:gd name="T4" fmla="*/ 13 w 37"/>
                    <a:gd name="T5" fmla="*/ 6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7" h="69">
                      <a:moveTo>
                        <a:pt x="13" y="69"/>
                      </a:moveTo>
                      <a:cubicBezTo>
                        <a:pt x="0" y="65"/>
                        <a:pt x="14" y="44"/>
                        <a:pt x="5" y="29"/>
                      </a:cubicBezTo>
                      <a:cubicBezTo>
                        <a:pt x="34" y="0"/>
                        <a:pt x="37" y="66"/>
                        <a:pt x="13" y="6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42" name="Freeform 184"/>
                <p:cNvSpPr/>
                <p:nvPr/>
              </p:nvSpPr>
              <p:spPr bwMode="auto">
                <a:xfrm>
                  <a:off x="7061200" y="1971676"/>
                  <a:ext cx="15875" cy="23813"/>
                </a:xfrm>
                <a:custGeom>
                  <a:avLst/>
                  <a:gdLst>
                    <a:gd name="T0" fmla="*/ 0 w 16"/>
                    <a:gd name="T1" fmla="*/ 12 h 24"/>
                    <a:gd name="T2" fmla="*/ 16 w 16"/>
                    <a:gd name="T3" fmla="*/ 12 h 24"/>
                    <a:gd name="T4" fmla="*/ 16 w 16"/>
                    <a:gd name="T5" fmla="*/ 20 h 24"/>
                    <a:gd name="T6" fmla="*/ 4 w 16"/>
                    <a:gd name="T7" fmla="*/ 24 h 24"/>
                    <a:gd name="T8" fmla="*/ 0 w 16"/>
                    <a:gd name="T9" fmla="*/ 1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4">
                      <a:moveTo>
                        <a:pt x="0" y="12"/>
                      </a:moveTo>
                      <a:cubicBezTo>
                        <a:pt x="3" y="0"/>
                        <a:pt x="9" y="16"/>
                        <a:pt x="16" y="12"/>
                      </a:cubicBezTo>
                      <a:cubicBezTo>
                        <a:pt x="16" y="15"/>
                        <a:pt x="16" y="17"/>
                        <a:pt x="16" y="20"/>
                      </a:cubicBezTo>
                      <a:cubicBezTo>
                        <a:pt x="13" y="22"/>
                        <a:pt x="10" y="24"/>
                        <a:pt x="4" y="24"/>
                      </a:cubicBezTo>
                      <a:cubicBezTo>
                        <a:pt x="4" y="18"/>
                        <a:pt x="5" y="13"/>
                        <a:pt x="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43" name="Freeform 185"/>
                <p:cNvSpPr/>
                <p:nvPr/>
              </p:nvSpPr>
              <p:spPr bwMode="auto">
                <a:xfrm>
                  <a:off x="7118350" y="1974851"/>
                  <a:ext cx="34925" cy="49213"/>
                </a:xfrm>
                <a:custGeom>
                  <a:avLst/>
                  <a:gdLst>
                    <a:gd name="T0" fmla="*/ 19 w 35"/>
                    <a:gd name="T1" fmla="*/ 17 h 49"/>
                    <a:gd name="T2" fmla="*/ 7 w 35"/>
                    <a:gd name="T3" fmla="*/ 5 h 49"/>
                    <a:gd name="T4" fmla="*/ 23 w 35"/>
                    <a:gd name="T5" fmla="*/ 5 h 49"/>
                    <a:gd name="T6" fmla="*/ 35 w 35"/>
                    <a:gd name="T7" fmla="*/ 33 h 49"/>
                    <a:gd name="T8" fmla="*/ 23 w 35"/>
                    <a:gd name="T9" fmla="*/ 49 h 49"/>
                    <a:gd name="T10" fmla="*/ 19 w 35"/>
                    <a:gd name="T11" fmla="*/ 1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5" h="49">
                      <a:moveTo>
                        <a:pt x="19" y="17"/>
                      </a:moveTo>
                      <a:cubicBezTo>
                        <a:pt x="21" y="7"/>
                        <a:pt x="1" y="19"/>
                        <a:pt x="7" y="5"/>
                      </a:cubicBezTo>
                      <a:cubicBezTo>
                        <a:pt x="16" y="0"/>
                        <a:pt x="22" y="15"/>
                        <a:pt x="23" y="5"/>
                      </a:cubicBezTo>
                      <a:cubicBezTo>
                        <a:pt x="26" y="19"/>
                        <a:pt x="27" y="19"/>
                        <a:pt x="35" y="33"/>
                      </a:cubicBezTo>
                      <a:cubicBezTo>
                        <a:pt x="7" y="30"/>
                        <a:pt x="32" y="40"/>
                        <a:pt x="23" y="49"/>
                      </a:cubicBezTo>
                      <a:cubicBezTo>
                        <a:pt x="10" y="47"/>
                        <a:pt x="0" y="19"/>
                        <a:pt x="19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44" name="Freeform 186"/>
                <p:cNvSpPr/>
                <p:nvPr/>
              </p:nvSpPr>
              <p:spPr bwMode="auto">
                <a:xfrm>
                  <a:off x="7073900" y="2038351"/>
                  <a:ext cx="22225" cy="20638"/>
                </a:xfrm>
                <a:custGeom>
                  <a:avLst/>
                  <a:gdLst>
                    <a:gd name="T0" fmla="*/ 0 w 23"/>
                    <a:gd name="T1" fmla="*/ 5 h 21"/>
                    <a:gd name="T2" fmla="*/ 16 w 23"/>
                    <a:gd name="T3" fmla="*/ 1 h 21"/>
                    <a:gd name="T4" fmla="*/ 16 w 23"/>
                    <a:gd name="T5" fmla="*/ 21 h 21"/>
                    <a:gd name="T6" fmla="*/ 0 w 23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1">
                      <a:moveTo>
                        <a:pt x="0" y="5"/>
                      </a:moveTo>
                      <a:cubicBezTo>
                        <a:pt x="1" y="0"/>
                        <a:pt x="10" y="2"/>
                        <a:pt x="16" y="1"/>
                      </a:cubicBezTo>
                      <a:cubicBezTo>
                        <a:pt x="16" y="11"/>
                        <a:pt x="23" y="13"/>
                        <a:pt x="16" y="21"/>
                      </a:cubicBezTo>
                      <a:cubicBezTo>
                        <a:pt x="8" y="18"/>
                        <a:pt x="15" y="1"/>
                        <a:pt x="0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45" name="Freeform 187"/>
                <p:cNvSpPr/>
                <p:nvPr/>
              </p:nvSpPr>
              <p:spPr bwMode="auto">
                <a:xfrm>
                  <a:off x="8286750" y="2095501"/>
                  <a:ext cx="36513" cy="26988"/>
                </a:xfrm>
                <a:custGeom>
                  <a:avLst/>
                  <a:gdLst>
                    <a:gd name="T0" fmla="*/ 28 w 36"/>
                    <a:gd name="T1" fmla="*/ 0 h 26"/>
                    <a:gd name="T2" fmla="*/ 16 w 36"/>
                    <a:gd name="T3" fmla="*/ 24 h 26"/>
                    <a:gd name="T4" fmla="*/ 0 w 36"/>
                    <a:gd name="T5" fmla="*/ 20 h 26"/>
                    <a:gd name="T6" fmla="*/ 28 w 36"/>
                    <a:gd name="T7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6">
                      <a:moveTo>
                        <a:pt x="28" y="0"/>
                      </a:moveTo>
                      <a:cubicBezTo>
                        <a:pt x="36" y="10"/>
                        <a:pt x="9" y="11"/>
                        <a:pt x="16" y="24"/>
                      </a:cubicBezTo>
                      <a:cubicBezTo>
                        <a:pt x="8" y="26"/>
                        <a:pt x="5" y="21"/>
                        <a:pt x="0" y="20"/>
                      </a:cubicBezTo>
                      <a:cubicBezTo>
                        <a:pt x="5" y="9"/>
                        <a:pt x="18" y="6"/>
                        <a:pt x="2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46" name="Freeform 188"/>
                <p:cNvSpPr/>
                <p:nvPr/>
              </p:nvSpPr>
              <p:spPr bwMode="auto">
                <a:xfrm>
                  <a:off x="8275638" y="2136776"/>
                  <a:ext cx="23813" cy="15875"/>
                </a:xfrm>
                <a:custGeom>
                  <a:avLst/>
                  <a:gdLst>
                    <a:gd name="T0" fmla="*/ 3 w 23"/>
                    <a:gd name="T1" fmla="*/ 0 h 17"/>
                    <a:gd name="T2" fmla="*/ 23 w 23"/>
                    <a:gd name="T3" fmla="*/ 0 h 17"/>
                    <a:gd name="T4" fmla="*/ 3 w 23"/>
                    <a:gd name="T5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3" h="17">
                      <a:moveTo>
                        <a:pt x="3" y="0"/>
                      </a:moveTo>
                      <a:cubicBezTo>
                        <a:pt x="15" y="3"/>
                        <a:pt x="11" y="3"/>
                        <a:pt x="23" y="0"/>
                      </a:cubicBezTo>
                      <a:cubicBezTo>
                        <a:pt x="23" y="12"/>
                        <a:pt x="0" y="17"/>
                        <a:pt x="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47" name="Freeform 189"/>
                <p:cNvSpPr/>
                <p:nvPr/>
              </p:nvSpPr>
              <p:spPr bwMode="auto">
                <a:xfrm>
                  <a:off x="8250238" y="2160588"/>
                  <a:ext cx="28575" cy="34925"/>
                </a:xfrm>
                <a:custGeom>
                  <a:avLst/>
                  <a:gdLst>
                    <a:gd name="T0" fmla="*/ 12 w 28"/>
                    <a:gd name="T1" fmla="*/ 12 h 35"/>
                    <a:gd name="T2" fmla="*/ 20 w 28"/>
                    <a:gd name="T3" fmla="*/ 24 h 35"/>
                    <a:gd name="T4" fmla="*/ 0 w 28"/>
                    <a:gd name="T5" fmla="*/ 20 h 35"/>
                    <a:gd name="T6" fmla="*/ 0 w 28"/>
                    <a:gd name="T7" fmla="*/ 12 h 35"/>
                    <a:gd name="T8" fmla="*/ 28 w 28"/>
                    <a:gd name="T9" fmla="*/ 0 h 35"/>
                    <a:gd name="T10" fmla="*/ 24 w 28"/>
                    <a:gd name="T11" fmla="*/ 16 h 35"/>
                    <a:gd name="T12" fmla="*/ 12 w 28"/>
                    <a:gd name="T13" fmla="*/ 1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" h="35">
                      <a:moveTo>
                        <a:pt x="12" y="12"/>
                      </a:moveTo>
                      <a:cubicBezTo>
                        <a:pt x="2" y="13"/>
                        <a:pt x="16" y="23"/>
                        <a:pt x="20" y="24"/>
                      </a:cubicBezTo>
                      <a:cubicBezTo>
                        <a:pt x="16" y="35"/>
                        <a:pt x="6" y="20"/>
                        <a:pt x="0" y="20"/>
                      </a:cubicBezTo>
                      <a:cubicBezTo>
                        <a:pt x="2" y="16"/>
                        <a:pt x="5" y="13"/>
                        <a:pt x="0" y="12"/>
                      </a:cubicBezTo>
                      <a:cubicBezTo>
                        <a:pt x="5" y="4"/>
                        <a:pt x="18" y="3"/>
                        <a:pt x="28" y="0"/>
                      </a:cubicBezTo>
                      <a:cubicBezTo>
                        <a:pt x="25" y="4"/>
                        <a:pt x="24" y="9"/>
                        <a:pt x="24" y="16"/>
                      </a:cubicBezTo>
                      <a:cubicBezTo>
                        <a:pt x="18" y="16"/>
                        <a:pt x="13" y="17"/>
                        <a:pt x="12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48" name="Freeform 190"/>
                <p:cNvSpPr/>
                <p:nvPr/>
              </p:nvSpPr>
              <p:spPr bwMode="auto">
                <a:xfrm>
                  <a:off x="7169150" y="2208213"/>
                  <a:ext cx="14288" cy="20638"/>
                </a:xfrm>
                <a:custGeom>
                  <a:avLst/>
                  <a:gdLst>
                    <a:gd name="T0" fmla="*/ 5 w 14"/>
                    <a:gd name="T1" fmla="*/ 0 h 20"/>
                    <a:gd name="T2" fmla="*/ 13 w 14"/>
                    <a:gd name="T3" fmla="*/ 20 h 20"/>
                    <a:gd name="T4" fmla="*/ 1 w 14"/>
                    <a:gd name="T5" fmla="*/ 16 h 20"/>
                    <a:gd name="T6" fmla="*/ 5 w 14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0">
                      <a:moveTo>
                        <a:pt x="5" y="0"/>
                      </a:moveTo>
                      <a:cubicBezTo>
                        <a:pt x="14" y="1"/>
                        <a:pt x="14" y="10"/>
                        <a:pt x="13" y="20"/>
                      </a:cubicBezTo>
                      <a:cubicBezTo>
                        <a:pt x="10" y="18"/>
                        <a:pt x="7" y="16"/>
                        <a:pt x="1" y="16"/>
                      </a:cubicBezTo>
                      <a:cubicBezTo>
                        <a:pt x="0" y="9"/>
                        <a:pt x="6" y="8"/>
                        <a:pt x="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49" name="Freeform 191"/>
                <p:cNvSpPr/>
                <p:nvPr/>
              </p:nvSpPr>
              <p:spPr bwMode="auto">
                <a:xfrm>
                  <a:off x="8174038" y="2227263"/>
                  <a:ext cx="20638" cy="14288"/>
                </a:xfrm>
                <a:custGeom>
                  <a:avLst/>
                  <a:gdLst>
                    <a:gd name="T0" fmla="*/ 20 w 20"/>
                    <a:gd name="T1" fmla="*/ 1 h 14"/>
                    <a:gd name="T2" fmla="*/ 16 w 20"/>
                    <a:gd name="T3" fmla="*/ 13 h 14"/>
                    <a:gd name="T4" fmla="*/ 0 w 20"/>
                    <a:gd name="T5" fmla="*/ 9 h 14"/>
                    <a:gd name="T6" fmla="*/ 20 w 20"/>
                    <a:gd name="T7" fmla="*/ 1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4">
                      <a:moveTo>
                        <a:pt x="20" y="1"/>
                      </a:moveTo>
                      <a:cubicBezTo>
                        <a:pt x="18" y="4"/>
                        <a:pt x="16" y="7"/>
                        <a:pt x="16" y="13"/>
                      </a:cubicBezTo>
                      <a:cubicBezTo>
                        <a:pt x="9" y="14"/>
                        <a:pt x="8" y="8"/>
                        <a:pt x="0" y="9"/>
                      </a:cubicBezTo>
                      <a:cubicBezTo>
                        <a:pt x="1" y="0"/>
                        <a:pt x="10" y="0"/>
                        <a:pt x="2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50" name="Freeform 192"/>
                <p:cNvSpPr/>
                <p:nvPr/>
              </p:nvSpPr>
              <p:spPr bwMode="auto">
                <a:xfrm>
                  <a:off x="8139113" y="2247901"/>
                  <a:ext cx="22225" cy="25400"/>
                </a:xfrm>
                <a:custGeom>
                  <a:avLst/>
                  <a:gdLst>
                    <a:gd name="T0" fmla="*/ 2 w 22"/>
                    <a:gd name="T1" fmla="*/ 9 h 25"/>
                    <a:gd name="T2" fmla="*/ 22 w 22"/>
                    <a:gd name="T3" fmla="*/ 13 h 25"/>
                    <a:gd name="T4" fmla="*/ 2 w 22"/>
                    <a:gd name="T5" fmla="*/ 9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2" h="25">
                      <a:moveTo>
                        <a:pt x="2" y="9"/>
                      </a:moveTo>
                      <a:cubicBezTo>
                        <a:pt x="10" y="0"/>
                        <a:pt x="15" y="9"/>
                        <a:pt x="22" y="13"/>
                      </a:cubicBezTo>
                      <a:cubicBezTo>
                        <a:pt x="18" y="22"/>
                        <a:pt x="0" y="25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51" name="Freeform 193"/>
                <p:cNvSpPr/>
                <p:nvPr/>
              </p:nvSpPr>
              <p:spPr bwMode="auto">
                <a:xfrm>
                  <a:off x="8064500" y="2301876"/>
                  <a:ext cx="36513" cy="23813"/>
                </a:xfrm>
                <a:custGeom>
                  <a:avLst/>
                  <a:gdLst>
                    <a:gd name="T0" fmla="*/ 36 w 36"/>
                    <a:gd name="T1" fmla="*/ 0 h 24"/>
                    <a:gd name="T2" fmla="*/ 0 w 36"/>
                    <a:gd name="T3" fmla="*/ 24 h 24"/>
                    <a:gd name="T4" fmla="*/ 36 w 36"/>
                    <a:gd name="T5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6" h="24">
                      <a:moveTo>
                        <a:pt x="36" y="0"/>
                      </a:moveTo>
                      <a:cubicBezTo>
                        <a:pt x="28" y="12"/>
                        <a:pt x="16" y="20"/>
                        <a:pt x="0" y="24"/>
                      </a:cubicBezTo>
                      <a:cubicBezTo>
                        <a:pt x="11" y="15"/>
                        <a:pt x="17" y="1"/>
                        <a:pt x="3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52" name="Freeform 194"/>
                <p:cNvSpPr/>
                <p:nvPr/>
              </p:nvSpPr>
              <p:spPr bwMode="auto">
                <a:xfrm>
                  <a:off x="8134350" y="2300288"/>
                  <a:ext cx="26988" cy="26988"/>
                </a:xfrm>
                <a:custGeom>
                  <a:avLst/>
                  <a:gdLst>
                    <a:gd name="T0" fmla="*/ 0 w 28"/>
                    <a:gd name="T1" fmla="*/ 9 h 27"/>
                    <a:gd name="T2" fmla="*/ 28 w 28"/>
                    <a:gd name="T3" fmla="*/ 9 h 27"/>
                    <a:gd name="T4" fmla="*/ 0 w 28"/>
                    <a:gd name="T5" fmla="*/ 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8" h="27">
                      <a:moveTo>
                        <a:pt x="0" y="9"/>
                      </a:moveTo>
                      <a:cubicBezTo>
                        <a:pt x="1" y="2"/>
                        <a:pt x="27" y="2"/>
                        <a:pt x="28" y="9"/>
                      </a:cubicBezTo>
                      <a:cubicBezTo>
                        <a:pt x="28" y="27"/>
                        <a:pt x="16" y="0"/>
                        <a:pt x="0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53" name="Freeform 195"/>
                <p:cNvSpPr/>
                <p:nvPr/>
              </p:nvSpPr>
              <p:spPr bwMode="auto">
                <a:xfrm>
                  <a:off x="7262813" y="2349501"/>
                  <a:ext cx="28575" cy="33338"/>
                </a:xfrm>
                <a:custGeom>
                  <a:avLst/>
                  <a:gdLst>
                    <a:gd name="T0" fmla="*/ 0 w 28"/>
                    <a:gd name="T1" fmla="*/ 12 h 33"/>
                    <a:gd name="T2" fmla="*/ 28 w 28"/>
                    <a:gd name="T3" fmla="*/ 24 h 33"/>
                    <a:gd name="T4" fmla="*/ 0 w 28"/>
                    <a:gd name="T5" fmla="*/ 1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8" h="33">
                      <a:moveTo>
                        <a:pt x="0" y="12"/>
                      </a:moveTo>
                      <a:cubicBezTo>
                        <a:pt x="10" y="0"/>
                        <a:pt x="22" y="20"/>
                        <a:pt x="28" y="24"/>
                      </a:cubicBezTo>
                      <a:cubicBezTo>
                        <a:pt x="21" y="33"/>
                        <a:pt x="11" y="11"/>
                        <a:pt x="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54" name="Freeform 196"/>
                <p:cNvSpPr/>
                <p:nvPr/>
              </p:nvSpPr>
              <p:spPr bwMode="auto">
                <a:xfrm>
                  <a:off x="8001000" y="2373313"/>
                  <a:ext cx="31750" cy="23813"/>
                </a:xfrm>
                <a:custGeom>
                  <a:avLst/>
                  <a:gdLst>
                    <a:gd name="T0" fmla="*/ 0 w 32"/>
                    <a:gd name="T1" fmla="*/ 0 h 24"/>
                    <a:gd name="T2" fmla="*/ 32 w 32"/>
                    <a:gd name="T3" fmla="*/ 8 h 24"/>
                    <a:gd name="T4" fmla="*/ 32 w 32"/>
                    <a:gd name="T5" fmla="*/ 24 h 24"/>
                    <a:gd name="T6" fmla="*/ 0 w 32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4">
                      <a:moveTo>
                        <a:pt x="0" y="0"/>
                      </a:moveTo>
                      <a:cubicBezTo>
                        <a:pt x="13" y="0"/>
                        <a:pt x="15" y="11"/>
                        <a:pt x="32" y="8"/>
                      </a:cubicBezTo>
                      <a:cubicBezTo>
                        <a:pt x="25" y="16"/>
                        <a:pt x="32" y="13"/>
                        <a:pt x="32" y="24"/>
                      </a:cubicBezTo>
                      <a:cubicBezTo>
                        <a:pt x="15" y="14"/>
                        <a:pt x="5" y="1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55" name="Freeform 197"/>
                <p:cNvSpPr/>
                <p:nvPr/>
              </p:nvSpPr>
              <p:spPr bwMode="auto">
                <a:xfrm>
                  <a:off x="7929563" y="2403476"/>
                  <a:ext cx="74613" cy="38100"/>
                </a:xfrm>
                <a:custGeom>
                  <a:avLst/>
                  <a:gdLst>
                    <a:gd name="T0" fmla="*/ 43 w 75"/>
                    <a:gd name="T1" fmla="*/ 23 h 39"/>
                    <a:gd name="T2" fmla="*/ 47 w 75"/>
                    <a:gd name="T3" fmla="*/ 11 h 39"/>
                    <a:gd name="T4" fmla="*/ 75 w 75"/>
                    <a:gd name="T5" fmla="*/ 15 h 39"/>
                    <a:gd name="T6" fmla="*/ 3 w 75"/>
                    <a:gd name="T7" fmla="*/ 39 h 39"/>
                    <a:gd name="T8" fmla="*/ 19 w 75"/>
                    <a:gd name="T9" fmla="*/ 19 h 39"/>
                    <a:gd name="T10" fmla="*/ 43 w 75"/>
                    <a:gd name="T11" fmla="*/ 23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5" h="39">
                      <a:moveTo>
                        <a:pt x="43" y="23"/>
                      </a:moveTo>
                      <a:cubicBezTo>
                        <a:pt x="37" y="17"/>
                        <a:pt x="64" y="12"/>
                        <a:pt x="47" y="11"/>
                      </a:cubicBezTo>
                      <a:cubicBezTo>
                        <a:pt x="53" y="0"/>
                        <a:pt x="71" y="11"/>
                        <a:pt x="75" y="15"/>
                      </a:cubicBezTo>
                      <a:cubicBezTo>
                        <a:pt x="45" y="30"/>
                        <a:pt x="40" y="38"/>
                        <a:pt x="3" y="39"/>
                      </a:cubicBezTo>
                      <a:cubicBezTo>
                        <a:pt x="0" y="24"/>
                        <a:pt x="22" y="34"/>
                        <a:pt x="19" y="19"/>
                      </a:cubicBezTo>
                      <a:cubicBezTo>
                        <a:pt x="26" y="21"/>
                        <a:pt x="43" y="14"/>
                        <a:pt x="43" y="2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56" name="Freeform 198"/>
                <p:cNvSpPr/>
                <p:nvPr/>
              </p:nvSpPr>
              <p:spPr bwMode="auto">
                <a:xfrm>
                  <a:off x="7894638" y="2438401"/>
                  <a:ext cx="33338" cy="17463"/>
                </a:xfrm>
                <a:custGeom>
                  <a:avLst/>
                  <a:gdLst>
                    <a:gd name="T0" fmla="*/ 33 w 33"/>
                    <a:gd name="T1" fmla="*/ 7 h 16"/>
                    <a:gd name="T2" fmla="*/ 1 w 33"/>
                    <a:gd name="T3" fmla="*/ 15 h 16"/>
                    <a:gd name="T4" fmla="*/ 33 w 33"/>
                    <a:gd name="T5" fmla="*/ 7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3" h="16">
                      <a:moveTo>
                        <a:pt x="33" y="7"/>
                      </a:moveTo>
                      <a:cubicBezTo>
                        <a:pt x="29" y="16"/>
                        <a:pt x="15" y="15"/>
                        <a:pt x="1" y="15"/>
                      </a:cubicBezTo>
                      <a:cubicBezTo>
                        <a:pt x="0" y="0"/>
                        <a:pt x="25" y="0"/>
                        <a:pt x="33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57" name="Freeform 199"/>
                <p:cNvSpPr/>
                <p:nvPr/>
              </p:nvSpPr>
              <p:spPr bwMode="auto">
                <a:xfrm>
                  <a:off x="7758113" y="2465388"/>
                  <a:ext cx="33338" cy="17463"/>
                </a:xfrm>
                <a:custGeom>
                  <a:avLst/>
                  <a:gdLst>
                    <a:gd name="T0" fmla="*/ 33 w 33"/>
                    <a:gd name="T1" fmla="*/ 17 h 17"/>
                    <a:gd name="T2" fmla="*/ 1 w 33"/>
                    <a:gd name="T3" fmla="*/ 17 h 17"/>
                    <a:gd name="T4" fmla="*/ 33 w 33"/>
                    <a:gd name="T5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3" h="17">
                      <a:moveTo>
                        <a:pt x="33" y="17"/>
                      </a:moveTo>
                      <a:cubicBezTo>
                        <a:pt x="22" y="17"/>
                        <a:pt x="12" y="17"/>
                        <a:pt x="1" y="17"/>
                      </a:cubicBezTo>
                      <a:cubicBezTo>
                        <a:pt x="0" y="0"/>
                        <a:pt x="32" y="3"/>
                        <a:pt x="33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58" name="Freeform 200"/>
                <p:cNvSpPr>
                  <a:spLocks noEditPoints="1"/>
                </p:cNvSpPr>
                <p:nvPr/>
              </p:nvSpPr>
              <p:spPr bwMode="auto">
                <a:xfrm>
                  <a:off x="6996113" y="1209676"/>
                  <a:ext cx="1112838" cy="1319213"/>
                </a:xfrm>
                <a:custGeom>
                  <a:avLst/>
                  <a:gdLst>
                    <a:gd name="T0" fmla="*/ 8 w 1104"/>
                    <a:gd name="T1" fmla="*/ 492 h 1310"/>
                    <a:gd name="T2" fmla="*/ 72 w 1104"/>
                    <a:gd name="T3" fmla="*/ 416 h 1310"/>
                    <a:gd name="T4" fmla="*/ 68 w 1104"/>
                    <a:gd name="T5" fmla="*/ 332 h 1310"/>
                    <a:gd name="T6" fmla="*/ 92 w 1104"/>
                    <a:gd name="T7" fmla="*/ 244 h 1310"/>
                    <a:gd name="T8" fmla="*/ 124 w 1104"/>
                    <a:gd name="T9" fmla="*/ 188 h 1310"/>
                    <a:gd name="T10" fmla="*/ 192 w 1104"/>
                    <a:gd name="T11" fmla="*/ 136 h 1310"/>
                    <a:gd name="T12" fmla="*/ 248 w 1104"/>
                    <a:gd name="T13" fmla="*/ 88 h 1310"/>
                    <a:gd name="T14" fmla="*/ 340 w 1104"/>
                    <a:gd name="T15" fmla="*/ 0 h 1310"/>
                    <a:gd name="T16" fmla="*/ 224 w 1104"/>
                    <a:gd name="T17" fmla="*/ 160 h 1310"/>
                    <a:gd name="T18" fmla="*/ 152 w 1104"/>
                    <a:gd name="T19" fmla="*/ 180 h 1310"/>
                    <a:gd name="T20" fmla="*/ 180 w 1104"/>
                    <a:gd name="T21" fmla="*/ 256 h 1310"/>
                    <a:gd name="T22" fmla="*/ 120 w 1104"/>
                    <a:gd name="T23" fmla="*/ 280 h 1310"/>
                    <a:gd name="T24" fmla="*/ 80 w 1104"/>
                    <a:gd name="T25" fmla="*/ 388 h 1310"/>
                    <a:gd name="T26" fmla="*/ 76 w 1104"/>
                    <a:gd name="T27" fmla="*/ 428 h 1310"/>
                    <a:gd name="T28" fmla="*/ 120 w 1104"/>
                    <a:gd name="T29" fmla="*/ 504 h 1310"/>
                    <a:gd name="T30" fmla="*/ 32 w 1104"/>
                    <a:gd name="T31" fmla="*/ 560 h 1310"/>
                    <a:gd name="T32" fmla="*/ 76 w 1104"/>
                    <a:gd name="T33" fmla="*/ 576 h 1310"/>
                    <a:gd name="T34" fmla="*/ 72 w 1104"/>
                    <a:gd name="T35" fmla="*/ 636 h 1310"/>
                    <a:gd name="T36" fmla="*/ 80 w 1104"/>
                    <a:gd name="T37" fmla="*/ 728 h 1310"/>
                    <a:gd name="T38" fmla="*/ 92 w 1104"/>
                    <a:gd name="T39" fmla="*/ 796 h 1310"/>
                    <a:gd name="T40" fmla="*/ 152 w 1104"/>
                    <a:gd name="T41" fmla="*/ 908 h 1310"/>
                    <a:gd name="T42" fmla="*/ 180 w 1104"/>
                    <a:gd name="T43" fmla="*/ 920 h 1310"/>
                    <a:gd name="T44" fmla="*/ 132 w 1104"/>
                    <a:gd name="T45" fmla="*/ 848 h 1310"/>
                    <a:gd name="T46" fmla="*/ 172 w 1104"/>
                    <a:gd name="T47" fmla="*/ 832 h 1310"/>
                    <a:gd name="T48" fmla="*/ 192 w 1104"/>
                    <a:gd name="T49" fmla="*/ 896 h 1310"/>
                    <a:gd name="T50" fmla="*/ 212 w 1104"/>
                    <a:gd name="T51" fmla="*/ 996 h 1310"/>
                    <a:gd name="T52" fmla="*/ 260 w 1104"/>
                    <a:gd name="T53" fmla="*/ 1048 h 1310"/>
                    <a:gd name="T54" fmla="*/ 292 w 1104"/>
                    <a:gd name="T55" fmla="*/ 1040 h 1310"/>
                    <a:gd name="T56" fmla="*/ 272 w 1104"/>
                    <a:gd name="T57" fmla="*/ 988 h 1310"/>
                    <a:gd name="T58" fmla="*/ 360 w 1104"/>
                    <a:gd name="T59" fmla="*/ 1096 h 1310"/>
                    <a:gd name="T60" fmla="*/ 512 w 1104"/>
                    <a:gd name="T61" fmla="*/ 1152 h 1310"/>
                    <a:gd name="T62" fmla="*/ 632 w 1104"/>
                    <a:gd name="T63" fmla="*/ 1192 h 1310"/>
                    <a:gd name="T64" fmla="*/ 828 w 1104"/>
                    <a:gd name="T65" fmla="*/ 1212 h 1310"/>
                    <a:gd name="T66" fmla="*/ 1020 w 1104"/>
                    <a:gd name="T67" fmla="*/ 1184 h 1310"/>
                    <a:gd name="T68" fmla="*/ 768 w 1104"/>
                    <a:gd name="T69" fmla="*/ 1276 h 1310"/>
                    <a:gd name="T70" fmla="*/ 592 w 1104"/>
                    <a:gd name="T71" fmla="*/ 1296 h 1310"/>
                    <a:gd name="T72" fmla="*/ 552 w 1104"/>
                    <a:gd name="T73" fmla="*/ 1276 h 1310"/>
                    <a:gd name="T74" fmla="*/ 448 w 1104"/>
                    <a:gd name="T75" fmla="*/ 1248 h 1310"/>
                    <a:gd name="T76" fmla="*/ 248 w 1104"/>
                    <a:gd name="T77" fmla="*/ 1120 h 1310"/>
                    <a:gd name="T78" fmla="*/ 184 w 1104"/>
                    <a:gd name="T79" fmla="*/ 1080 h 1310"/>
                    <a:gd name="T80" fmla="*/ 144 w 1104"/>
                    <a:gd name="T81" fmla="*/ 1000 h 1310"/>
                    <a:gd name="T82" fmla="*/ 92 w 1104"/>
                    <a:gd name="T83" fmla="*/ 920 h 1310"/>
                    <a:gd name="T84" fmla="*/ 44 w 1104"/>
                    <a:gd name="T85" fmla="*/ 724 h 1310"/>
                    <a:gd name="T86" fmla="*/ 32 w 1104"/>
                    <a:gd name="T87" fmla="*/ 616 h 1310"/>
                    <a:gd name="T88" fmla="*/ 76 w 1104"/>
                    <a:gd name="T89" fmla="*/ 468 h 1310"/>
                    <a:gd name="T90" fmla="*/ 96 w 1104"/>
                    <a:gd name="T91" fmla="*/ 508 h 1310"/>
                    <a:gd name="T92" fmla="*/ 64 w 1104"/>
                    <a:gd name="T93" fmla="*/ 640 h 1310"/>
                    <a:gd name="T94" fmla="*/ 56 w 1104"/>
                    <a:gd name="T95" fmla="*/ 704 h 1310"/>
                    <a:gd name="T96" fmla="*/ 80 w 1104"/>
                    <a:gd name="T97" fmla="*/ 776 h 1310"/>
                    <a:gd name="T98" fmla="*/ 92 w 1104"/>
                    <a:gd name="T99" fmla="*/ 824 h 1310"/>
                    <a:gd name="T100" fmla="*/ 176 w 1104"/>
                    <a:gd name="T101" fmla="*/ 992 h 1310"/>
                    <a:gd name="T102" fmla="*/ 368 w 1104"/>
                    <a:gd name="T103" fmla="*/ 1132 h 1310"/>
                    <a:gd name="T104" fmla="*/ 264 w 1104"/>
                    <a:gd name="T105" fmla="*/ 1144 h 1310"/>
                    <a:gd name="T106" fmla="*/ 624 w 1104"/>
                    <a:gd name="T107" fmla="*/ 1208 h 1310"/>
                    <a:gd name="T108" fmla="*/ 488 w 1104"/>
                    <a:gd name="T109" fmla="*/ 1172 h 1310"/>
                    <a:gd name="T110" fmla="*/ 512 w 1104"/>
                    <a:gd name="T111" fmla="*/ 1180 h 1310"/>
                    <a:gd name="T112" fmla="*/ 972 w 1104"/>
                    <a:gd name="T113" fmla="*/ 1196 h 1310"/>
                    <a:gd name="T114" fmla="*/ 892 w 1104"/>
                    <a:gd name="T115" fmla="*/ 1236 h 1310"/>
                    <a:gd name="T116" fmla="*/ 756 w 1104"/>
                    <a:gd name="T117" fmla="*/ 1264 h 13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104" h="1310">
                      <a:moveTo>
                        <a:pt x="0" y="588"/>
                      </a:moveTo>
                      <a:cubicBezTo>
                        <a:pt x="3" y="588"/>
                        <a:pt x="5" y="588"/>
                        <a:pt x="8" y="588"/>
                      </a:cubicBezTo>
                      <a:cubicBezTo>
                        <a:pt x="17" y="582"/>
                        <a:pt x="20" y="555"/>
                        <a:pt x="4" y="548"/>
                      </a:cubicBezTo>
                      <a:cubicBezTo>
                        <a:pt x="10" y="539"/>
                        <a:pt x="25" y="540"/>
                        <a:pt x="28" y="528"/>
                      </a:cubicBezTo>
                      <a:cubicBezTo>
                        <a:pt x="2" y="521"/>
                        <a:pt x="28" y="505"/>
                        <a:pt x="8" y="492"/>
                      </a:cubicBezTo>
                      <a:cubicBezTo>
                        <a:pt x="18" y="494"/>
                        <a:pt x="22" y="497"/>
                        <a:pt x="28" y="488"/>
                      </a:cubicBezTo>
                      <a:cubicBezTo>
                        <a:pt x="18" y="488"/>
                        <a:pt x="22" y="473"/>
                        <a:pt x="16" y="468"/>
                      </a:cubicBezTo>
                      <a:cubicBezTo>
                        <a:pt x="39" y="462"/>
                        <a:pt x="11" y="449"/>
                        <a:pt x="28" y="432"/>
                      </a:cubicBezTo>
                      <a:cubicBezTo>
                        <a:pt x="43" y="433"/>
                        <a:pt x="64" y="428"/>
                        <a:pt x="68" y="440"/>
                      </a:cubicBezTo>
                      <a:cubicBezTo>
                        <a:pt x="65" y="428"/>
                        <a:pt x="72" y="425"/>
                        <a:pt x="72" y="416"/>
                      </a:cubicBezTo>
                      <a:cubicBezTo>
                        <a:pt x="61" y="415"/>
                        <a:pt x="64" y="430"/>
                        <a:pt x="48" y="424"/>
                      </a:cubicBezTo>
                      <a:cubicBezTo>
                        <a:pt x="32" y="412"/>
                        <a:pt x="30" y="389"/>
                        <a:pt x="40" y="368"/>
                      </a:cubicBezTo>
                      <a:cubicBezTo>
                        <a:pt x="46" y="369"/>
                        <a:pt x="57" y="385"/>
                        <a:pt x="60" y="376"/>
                      </a:cubicBezTo>
                      <a:cubicBezTo>
                        <a:pt x="44" y="375"/>
                        <a:pt x="59" y="342"/>
                        <a:pt x="44" y="340"/>
                      </a:cubicBezTo>
                      <a:cubicBezTo>
                        <a:pt x="52" y="338"/>
                        <a:pt x="55" y="330"/>
                        <a:pt x="68" y="332"/>
                      </a:cubicBezTo>
                      <a:cubicBezTo>
                        <a:pt x="66" y="313"/>
                        <a:pt x="69" y="312"/>
                        <a:pt x="60" y="304"/>
                      </a:cubicBezTo>
                      <a:cubicBezTo>
                        <a:pt x="75" y="298"/>
                        <a:pt x="87" y="301"/>
                        <a:pt x="72" y="280"/>
                      </a:cubicBezTo>
                      <a:cubicBezTo>
                        <a:pt x="84" y="277"/>
                        <a:pt x="84" y="287"/>
                        <a:pt x="96" y="284"/>
                      </a:cubicBezTo>
                      <a:cubicBezTo>
                        <a:pt x="85" y="266"/>
                        <a:pt x="113" y="274"/>
                        <a:pt x="108" y="252"/>
                      </a:cubicBezTo>
                      <a:cubicBezTo>
                        <a:pt x="97" y="248"/>
                        <a:pt x="98" y="246"/>
                        <a:pt x="92" y="244"/>
                      </a:cubicBezTo>
                      <a:cubicBezTo>
                        <a:pt x="101" y="230"/>
                        <a:pt x="101" y="222"/>
                        <a:pt x="124" y="228"/>
                      </a:cubicBezTo>
                      <a:cubicBezTo>
                        <a:pt x="119" y="215"/>
                        <a:pt x="130" y="218"/>
                        <a:pt x="132" y="212"/>
                      </a:cubicBezTo>
                      <a:cubicBezTo>
                        <a:pt x="125" y="211"/>
                        <a:pt x="119" y="209"/>
                        <a:pt x="116" y="204"/>
                      </a:cubicBezTo>
                      <a:cubicBezTo>
                        <a:pt x="128" y="196"/>
                        <a:pt x="137" y="209"/>
                        <a:pt x="148" y="200"/>
                      </a:cubicBezTo>
                      <a:cubicBezTo>
                        <a:pt x="148" y="184"/>
                        <a:pt x="127" y="212"/>
                        <a:pt x="124" y="188"/>
                      </a:cubicBezTo>
                      <a:cubicBezTo>
                        <a:pt x="136" y="174"/>
                        <a:pt x="142" y="184"/>
                        <a:pt x="144" y="168"/>
                      </a:cubicBezTo>
                      <a:cubicBezTo>
                        <a:pt x="154" y="176"/>
                        <a:pt x="169" y="157"/>
                        <a:pt x="184" y="168"/>
                      </a:cubicBezTo>
                      <a:cubicBezTo>
                        <a:pt x="184" y="161"/>
                        <a:pt x="184" y="155"/>
                        <a:pt x="184" y="148"/>
                      </a:cubicBezTo>
                      <a:cubicBezTo>
                        <a:pt x="190" y="154"/>
                        <a:pt x="200" y="151"/>
                        <a:pt x="204" y="144"/>
                      </a:cubicBezTo>
                      <a:cubicBezTo>
                        <a:pt x="197" y="144"/>
                        <a:pt x="194" y="141"/>
                        <a:pt x="192" y="136"/>
                      </a:cubicBezTo>
                      <a:cubicBezTo>
                        <a:pt x="198" y="133"/>
                        <a:pt x="217" y="125"/>
                        <a:pt x="208" y="120"/>
                      </a:cubicBezTo>
                      <a:cubicBezTo>
                        <a:pt x="204" y="131"/>
                        <a:pt x="192" y="118"/>
                        <a:pt x="196" y="108"/>
                      </a:cubicBezTo>
                      <a:cubicBezTo>
                        <a:pt x="225" y="95"/>
                        <a:pt x="247" y="113"/>
                        <a:pt x="244" y="124"/>
                      </a:cubicBezTo>
                      <a:cubicBezTo>
                        <a:pt x="263" y="122"/>
                        <a:pt x="263" y="100"/>
                        <a:pt x="276" y="92"/>
                      </a:cubicBezTo>
                      <a:cubicBezTo>
                        <a:pt x="266" y="85"/>
                        <a:pt x="258" y="104"/>
                        <a:pt x="248" y="88"/>
                      </a:cubicBezTo>
                      <a:cubicBezTo>
                        <a:pt x="241" y="96"/>
                        <a:pt x="248" y="93"/>
                        <a:pt x="248" y="104"/>
                      </a:cubicBezTo>
                      <a:cubicBezTo>
                        <a:pt x="241" y="94"/>
                        <a:pt x="226" y="93"/>
                        <a:pt x="220" y="92"/>
                      </a:cubicBezTo>
                      <a:cubicBezTo>
                        <a:pt x="228" y="73"/>
                        <a:pt x="253" y="72"/>
                        <a:pt x="276" y="68"/>
                      </a:cubicBezTo>
                      <a:cubicBezTo>
                        <a:pt x="282" y="54"/>
                        <a:pt x="262" y="66"/>
                        <a:pt x="264" y="56"/>
                      </a:cubicBezTo>
                      <a:cubicBezTo>
                        <a:pt x="288" y="36"/>
                        <a:pt x="320" y="24"/>
                        <a:pt x="340" y="0"/>
                      </a:cubicBezTo>
                      <a:cubicBezTo>
                        <a:pt x="326" y="14"/>
                        <a:pt x="359" y="5"/>
                        <a:pt x="356" y="20"/>
                      </a:cubicBezTo>
                      <a:cubicBezTo>
                        <a:pt x="328" y="38"/>
                        <a:pt x="305" y="62"/>
                        <a:pt x="276" y="80"/>
                      </a:cubicBezTo>
                      <a:cubicBezTo>
                        <a:pt x="273" y="94"/>
                        <a:pt x="292" y="85"/>
                        <a:pt x="288" y="100"/>
                      </a:cubicBezTo>
                      <a:cubicBezTo>
                        <a:pt x="267" y="116"/>
                        <a:pt x="247" y="134"/>
                        <a:pt x="224" y="148"/>
                      </a:cubicBezTo>
                      <a:cubicBezTo>
                        <a:pt x="238" y="144"/>
                        <a:pt x="231" y="161"/>
                        <a:pt x="224" y="160"/>
                      </a:cubicBezTo>
                      <a:cubicBezTo>
                        <a:pt x="211" y="154"/>
                        <a:pt x="235" y="135"/>
                        <a:pt x="216" y="136"/>
                      </a:cubicBezTo>
                      <a:cubicBezTo>
                        <a:pt x="218" y="155"/>
                        <a:pt x="189" y="162"/>
                        <a:pt x="200" y="176"/>
                      </a:cubicBezTo>
                      <a:cubicBezTo>
                        <a:pt x="194" y="166"/>
                        <a:pt x="214" y="164"/>
                        <a:pt x="212" y="172"/>
                      </a:cubicBezTo>
                      <a:cubicBezTo>
                        <a:pt x="213" y="182"/>
                        <a:pt x="206" y="185"/>
                        <a:pt x="200" y="188"/>
                      </a:cubicBezTo>
                      <a:cubicBezTo>
                        <a:pt x="191" y="178"/>
                        <a:pt x="166" y="167"/>
                        <a:pt x="152" y="180"/>
                      </a:cubicBezTo>
                      <a:cubicBezTo>
                        <a:pt x="168" y="174"/>
                        <a:pt x="188" y="186"/>
                        <a:pt x="192" y="204"/>
                      </a:cubicBezTo>
                      <a:cubicBezTo>
                        <a:pt x="180" y="206"/>
                        <a:pt x="172" y="193"/>
                        <a:pt x="168" y="208"/>
                      </a:cubicBezTo>
                      <a:cubicBezTo>
                        <a:pt x="174" y="208"/>
                        <a:pt x="182" y="207"/>
                        <a:pt x="180" y="216"/>
                      </a:cubicBezTo>
                      <a:cubicBezTo>
                        <a:pt x="176" y="237"/>
                        <a:pt x="164" y="236"/>
                        <a:pt x="148" y="228"/>
                      </a:cubicBezTo>
                      <a:cubicBezTo>
                        <a:pt x="147" y="249"/>
                        <a:pt x="177" y="239"/>
                        <a:pt x="180" y="256"/>
                      </a:cubicBezTo>
                      <a:cubicBezTo>
                        <a:pt x="164" y="245"/>
                        <a:pt x="194" y="275"/>
                        <a:pt x="160" y="268"/>
                      </a:cubicBezTo>
                      <a:cubicBezTo>
                        <a:pt x="170" y="261"/>
                        <a:pt x="163" y="261"/>
                        <a:pt x="168" y="252"/>
                      </a:cubicBezTo>
                      <a:cubicBezTo>
                        <a:pt x="153" y="255"/>
                        <a:pt x="147" y="268"/>
                        <a:pt x="140" y="280"/>
                      </a:cubicBezTo>
                      <a:cubicBezTo>
                        <a:pt x="141" y="289"/>
                        <a:pt x="158" y="284"/>
                        <a:pt x="156" y="296"/>
                      </a:cubicBezTo>
                      <a:cubicBezTo>
                        <a:pt x="142" y="286"/>
                        <a:pt x="129" y="297"/>
                        <a:pt x="120" y="280"/>
                      </a:cubicBezTo>
                      <a:cubicBezTo>
                        <a:pt x="107" y="293"/>
                        <a:pt x="135" y="288"/>
                        <a:pt x="132" y="304"/>
                      </a:cubicBezTo>
                      <a:cubicBezTo>
                        <a:pt x="116" y="332"/>
                        <a:pt x="109" y="343"/>
                        <a:pt x="108" y="376"/>
                      </a:cubicBezTo>
                      <a:cubicBezTo>
                        <a:pt x="110" y="362"/>
                        <a:pt x="85" y="379"/>
                        <a:pt x="76" y="368"/>
                      </a:cubicBezTo>
                      <a:cubicBezTo>
                        <a:pt x="77" y="376"/>
                        <a:pt x="71" y="377"/>
                        <a:pt x="72" y="384"/>
                      </a:cubicBezTo>
                      <a:cubicBezTo>
                        <a:pt x="75" y="385"/>
                        <a:pt x="80" y="384"/>
                        <a:pt x="80" y="388"/>
                      </a:cubicBezTo>
                      <a:cubicBezTo>
                        <a:pt x="93" y="388"/>
                        <a:pt x="80" y="375"/>
                        <a:pt x="100" y="376"/>
                      </a:cubicBezTo>
                      <a:cubicBezTo>
                        <a:pt x="99" y="391"/>
                        <a:pt x="123" y="380"/>
                        <a:pt x="116" y="400"/>
                      </a:cubicBezTo>
                      <a:cubicBezTo>
                        <a:pt x="108" y="400"/>
                        <a:pt x="111" y="389"/>
                        <a:pt x="100" y="392"/>
                      </a:cubicBezTo>
                      <a:cubicBezTo>
                        <a:pt x="93" y="399"/>
                        <a:pt x="102" y="404"/>
                        <a:pt x="104" y="412"/>
                      </a:cubicBezTo>
                      <a:cubicBezTo>
                        <a:pt x="94" y="417"/>
                        <a:pt x="85" y="422"/>
                        <a:pt x="76" y="428"/>
                      </a:cubicBezTo>
                      <a:cubicBezTo>
                        <a:pt x="95" y="424"/>
                        <a:pt x="85" y="440"/>
                        <a:pt x="84" y="448"/>
                      </a:cubicBezTo>
                      <a:cubicBezTo>
                        <a:pt x="89" y="458"/>
                        <a:pt x="99" y="444"/>
                        <a:pt x="100" y="452"/>
                      </a:cubicBezTo>
                      <a:cubicBezTo>
                        <a:pt x="97" y="465"/>
                        <a:pt x="97" y="460"/>
                        <a:pt x="104" y="468"/>
                      </a:cubicBezTo>
                      <a:cubicBezTo>
                        <a:pt x="85" y="474"/>
                        <a:pt x="97" y="486"/>
                        <a:pt x="92" y="504"/>
                      </a:cubicBezTo>
                      <a:cubicBezTo>
                        <a:pt x="105" y="503"/>
                        <a:pt x="112" y="490"/>
                        <a:pt x="120" y="504"/>
                      </a:cubicBezTo>
                      <a:cubicBezTo>
                        <a:pt x="115" y="504"/>
                        <a:pt x="111" y="505"/>
                        <a:pt x="112" y="512"/>
                      </a:cubicBezTo>
                      <a:cubicBezTo>
                        <a:pt x="137" y="508"/>
                        <a:pt x="106" y="524"/>
                        <a:pt x="128" y="528"/>
                      </a:cubicBezTo>
                      <a:cubicBezTo>
                        <a:pt x="119" y="536"/>
                        <a:pt x="109" y="546"/>
                        <a:pt x="108" y="552"/>
                      </a:cubicBezTo>
                      <a:cubicBezTo>
                        <a:pt x="101" y="551"/>
                        <a:pt x="106" y="538"/>
                        <a:pt x="100" y="536"/>
                      </a:cubicBezTo>
                      <a:cubicBezTo>
                        <a:pt x="78" y="553"/>
                        <a:pt x="40" y="535"/>
                        <a:pt x="32" y="560"/>
                      </a:cubicBezTo>
                      <a:cubicBezTo>
                        <a:pt x="55" y="561"/>
                        <a:pt x="36" y="584"/>
                        <a:pt x="36" y="596"/>
                      </a:cubicBezTo>
                      <a:cubicBezTo>
                        <a:pt x="43" y="603"/>
                        <a:pt x="52" y="590"/>
                        <a:pt x="52" y="608"/>
                      </a:cubicBezTo>
                      <a:cubicBezTo>
                        <a:pt x="46" y="609"/>
                        <a:pt x="37" y="607"/>
                        <a:pt x="36" y="612"/>
                      </a:cubicBezTo>
                      <a:cubicBezTo>
                        <a:pt x="44" y="620"/>
                        <a:pt x="43" y="610"/>
                        <a:pt x="56" y="612"/>
                      </a:cubicBezTo>
                      <a:cubicBezTo>
                        <a:pt x="54" y="591"/>
                        <a:pt x="62" y="581"/>
                        <a:pt x="76" y="576"/>
                      </a:cubicBezTo>
                      <a:cubicBezTo>
                        <a:pt x="61" y="592"/>
                        <a:pt x="92" y="583"/>
                        <a:pt x="88" y="600"/>
                      </a:cubicBezTo>
                      <a:cubicBezTo>
                        <a:pt x="77" y="605"/>
                        <a:pt x="78" y="581"/>
                        <a:pt x="76" y="600"/>
                      </a:cubicBezTo>
                      <a:cubicBezTo>
                        <a:pt x="63" y="613"/>
                        <a:pt x="86" y="603"/>
                        <a:pt x="88" y="612"/>
                      </a:cubicBezTo>
                      <a:cubicBezTo>
                        <a:pt x="65" y="610"/>
                        <a:pt x="83" y="624"/>
                        <a:pt x="84" y="632"/>
                      </a:cubicBezTo>
                      <a:cubicBezTo>
                        <a:pt x="79" y="633"/>
                        <a:pt x="73" y="631"/>
                        <a:pt x="72" y="636"/>
                      </a:cubicBezTo>
                      <a:cubicBezTo>
                        <a:pt x="83" y="650"/>
                        <a:pt x="89" y="696"/>
                        <a:pt x="80" y="712"/>
                      </a:cubicBezTo>
                      <a:cubicBezTo>
                        <a:pt x="94" y="707"/>
                        <a:pt x="101" y="728"/>
                        <a:pt x="92" y="732"/>
                      </a:cubicBezTo>
                      <a:cubicBezTo>
                        <a:pt x="85" y="717"/>
                        <a:pt x="68" y="724"/>
                        <a:pt x="48" y="708"/>
                      </a:cubicBezTo>
                      <a:cubicBezTo>
                        <a:pt x="44" y="719"/>
                        <a:pt x="51" y="731"/>
                        <a:pt x="60" y="740"/>
                      </a:cubicBezTo>
                      <a:cubicBezTo>
                        <a:pt x="56" y="726"/>
                        <a:pt x="77" y="736"/>
                        <a:pt x="80" y="728"/>
                      </a:cubicBezTo>
                      <a:cubicBezTo>
                        <a:pt x="87" y="753"/>
                        <a:pt x="122" y="730"/>
                        <a:pt x="136" y="744"/>
                      </a:cubicBezTo>
                      <a:cubicBezTo>
                        <a:pt x="116" y="751"/>
                        <a:pt x="113" y="750"/>
                        <a:pt x="104" y="764"/>
                      </a:cubicBezTo>
                      <a:cubicBezTo>
                        <a:pt x="96" y="765"/>
                        <a:pt x="114" y="742"/>
                        <a:pt x="92" y="748"/>
                      </a:cubicBezTo>
                      <a:cubicBezTo>
                        <a:pt x="74" y="760"/>
                        <a:pt x="104" y="774"/>
                        <a:pt x="84" y="784"/>
                      </a:cubicBezTo>
                      <a:cubicBezTo>
                        <a:pt x="90" y="788"/>
                        <a:pt x="100" y="788"/>
                        <a:pt x="92" y="796"/>
                      </a:cubicBezTo>
                      <a:cubicBezTo>
                        <a:pt x="104" y="799"/>
                        <a:pt x="107" y="792"/>
                        <a:pt x="116" y="792"/>
                      </a:cubicBezTo>
                      <a:cubicBezTo>
                        <a:pt x="113" y="803"/>
                        <a:pt x="122" y="802"/>
                        <a:pt x="120" y="812"/>
                      </a:cubicBezTo>
                      <a:cubicBezTo>
                        <a:pt x="115" y="807"/>
                        <a:pt x="100" y="806"/>
                        <a:pt x="100" y="816"/>
                      </a:cubicBezTo>
                      <a:cubicBezTo>
                        <a:pt x="121" y="828"/>
                        <a:pt x="111" y="855"/>
                        <a:pt x="144" y="860"/>
                      </a:cubicBezTo>
                      <a:cubicBezTo>
                        <a:pt x="125" y="862"/>
                        <a:pt x="132" y="908"/>
                        <a:pt x="152" y="908"/>
                      </a:cubicBezTo>
                      <a:cubicBezTo>
                        <a:pt x="152" y="898"/>
                        <a:pt x="153" y="887"/>
                        <a:pt x="164" y="888"/>
                      </a:cubicBezTo>
                      <a:cubicBezTo>
                        <a:pt x="159" y="901"/>
                        <a:pt x="170" y="898"/>
                        <a:pt x="172" y="904"/>
                      </a:cubicBezTo>
                      <a:cubicBezTo>
                        <a:pt x="167" y="910"/>
                        <a:pt x="155" y="909"/>
                        <a:pt x="156" y="920"/>
                      </a:cubicBezTo>
                      <a:cubicBezTo>
                        <a:pt x="162" y="926"/>
                        <a:pt x="163" y="937"/>
                        <a:pt x="172" y="940"/>
                      </a:cubicBezTo>
                      <a:cubicBezTo>
                        <a:pt x="184" y="934"/>
                        <a:pt x="161" y="919"/>
                        <a:pt x="180" y="920"/>
                      </a:cubicBezTo>
                      <a:cubicBezTo>
                        <a:pt x="185" y="926"/>
                        <a:pt x="188" y="944"/>
                        <a:pt x="200" y="932"/>
                      </a:cubicBezTo>
                      <a:cubicBezTo>
                        <a:pt x="187" y="918"/>
                        <a:pt x="181" y="892"/>
                        <a:pt x="164" y="876"/>
                      </a:cubicBezTo>
                      <a:cubicBezTo>
                        <a:pt x="169" y="872"/>
                        <a:pt x="179" y="872"/>
                        <a:pt x="180" y="864"/>
                      </a:cubicBezTo>
                      <a:cubicBezTo>
                        <a:pt x="164" y="863"/>
                        <a:pt x="149" y="860"/>
                        <a:pt x="148" y="844"/>
                      </a:cubicBezTo>
                      <a:cubicBezTo>
                        <a:pt x="138" y="839"/>
                        <a:pt x="138" y="863"/>
                        <a:pt x="132" y="848"/>
                      </a:cubicBezTo>
                      <a:cubicBezTo>
                        <a:pt x="119" y="834"/>
                        <a:pt x="147" y="840"/>
                        <a:pt x="148" y="828"/>
                      </a:cubicBezTo>
                      <a:cubicBezTo>
                        <a:pt x="130" y="826"/>
                        <a:pt x="154" y="807"/>
                        <a:pt x="156" y="800"/>
                      </a:cubicBezTo>
                      <a:cubicBezTo>
                        <a:pt x="160" y="807"/>
                        <a:pt x="167" y="810"/>
                        <a:pt x="164" y="824"/>
                      </a:cubicBezTo>
                      <a:cubicBezTo>
                        <a:pt x="158" y="824"/>
                        <a:pt x="150" y="823"/>
                        <a:pt x="152" y="832"/>
                      </a:cubicBezTo>
                      <a:cubicBezTo>
                        <a:pt x="159" y="834"/>
                        <a:pt x="169" y="820"/>
                        <a:pt x="172" y="832"/>
                      </a:cubicBezTo>
                      <a:cubicBezTo>
                        <a:pt x="172" y="836"/>
                        <a:pt x="155" y="840"/>
                        <a:pt x="168" y="844"/>
                      </a:cubicBezTo>
                      <a:cubicBezTo>
                        <a:pt x="190" y="840"/>
                        <a:pt x="181" y="873"/>
                        <a:pt x="180" y="888"/>
                      </a:cubicBezTo>
                      <a:cubicBezTo>
                        <a:pt x="190" y="890"/>
                        <a:pt x="189" y="881"/>
                        <a:pt x="200" y="884"/>
                      </a:cubicBezTo>
                      <a:cubicBezTo>
                        <a:pt x="196" y="894"/>
                        <a:pt x="217" y="898"/>
                        <a:pt x="204" y="904"/>
                      </a:cubicBezTo>
                      <a:cubicBezTo>
                        <a:pt x="196" y="902"/>
                        <a:pt x="211" y="893"/>
                        <a:pt x="192" y="896"/>
                      </a:cubicBezTo>
                      <a:cubicBezTo>
                        <a:pt x="229" y="923"/>
                        <a:pt x="251" y="947"/>
                        <a:pt x="240" y="980"/>
                      </a:cubicBezTo>
                      <a:cubicBezTo>
                        <a:pt x="234" y="978"/>
                        <a:pt x="230" y="974"/>
                        <a:pt x="224" y="972"/>
                      </a:cubicBezTo>
                      <a:cubicBezTo>
                        <a:pt x="222" y="979"/>
                        <a:pt x="230" y="982"/>
                        <a:pt x="224" y="984"/>
                      </a:cubicBezTo>
                      <a:cubicBezTo>
                        <a:pt x="211" y="982"/>
                        <a:pt x="204" y="946"/>
                        <a:pt x="192" y="968"/>
                      </a:cubicBezTo>
                      <a:cubicBezTo>
                        <a:pt x="219" y="971"/>
                        <a:pt x="210" y="982"/>
                        <a:pt x="212" y="996"/>
                      </a:cubicBezTo>
                      <a:cubicBezTo>
                        <a:pt x="236" y="1005"/>
                        <a:pt x="240" y="984"/>
                        <a:pt x="256" y="992"/>
                      </a:cubicBezTo>
                      <a:cubicBezTo>
                        <a:pt x="244" y="996"/>
                        <a:pt x="241" y="1009"/>
                        <a:pt x="232" y="1016"/>
                      </a:cubicBezTo>
                      <a:cubicBezTo>
                        <a:pt x="247" y="1012"/>
                        <a:pt x="235" y="1034"/>
                        <a:pt x="248" y="1032"/>
                      </a:cubicBezTo>
                      <a:cubicBezTo>
                        <a:pt x="244" y="1019"/>
                        <a:pt x="245" y="1021"/>
                        <a:pt x="256" y="1016"/>
                      </a:cubicBezTo>
                      <a:cubicBezTo>
                        <a:pt x="261" y="1029"/>
                        <a:pt x="254" y="1034"/>
                        <a:pt x="260" y="1048"/>
                      </a:cubicBezTo>
                      <a:cubicBezTo>
                        <a:pt x="290" y="1040"/>
                        <a:pt x="299" y="1080"/>
                        <a:pt x="304" y="1084"/>
                      </a:cubicBezTo>
                      <a:cubicBezTo>
                        <a:pt x="323" y="1099"/>
                        <a:pt x="349" y="1098"/>
                        <a:pt x="364" y="1124"/>
                      </a:cubicBezTo>
                      <a:cubicBezTo>
                        <a:pt x="343" y="1096"/>
                        <a:pt x="325" y="1071"/>
                        <a:pt x="300" y="1064"/>
                      </a:cubicBezTo>
                      <a:cubicBezTo>
                        <a:pt x="310" y="1062"/>
                        <a:pt x="315" y="1034"/>
                        <a:pt x="304" y="1044"/>
                      </a:cubicBezTo>
                      <a:cubicBezTo>
                        <a:pt x="314" y="1052"/>
                        <a:pt x="291" y="1047"/>
                        <a:pt x="292" y="1040"/>
                      </a:cubicBezTo>
                      <a:cubicBezTo>
                        <a:pt x="288" y="1047"/>
                        <a:pt x="304" y="1053"/>
                        <a:pt x="292" y="1056"/>
                      </a:cubicBezTo>
                      <a:cubicBezTo>
                        <a:pt x="284" y="1037"/>
                        <a:pt x="258" y="1040"/>
                        <a:pt x="264" y="1020"/>
                      </a:cubicBezTo>
                      <a:cubicBezTo>
                        <a:pt x="270" y="1018"/>
                        <a:pt x="274" y="1036"/>
                        <a:pt x="276" y="1024"/>
                      </a:cubicBezTo>
                      <a:cubicBezTo>
                        <a:pt x="271" y="1015"/>
                        <a:pt x="254" y="1016"/>
                        <a:pt x="256" y="1000"/>
                      </a:cubicBezTo>
                      <a:cubicBezTo>
                        <a:pt x="259" y="994"/>
                        <a:pt x="262" y="987"/>
                        <a:pt x="272" y="988"/>
                      </a:cubicBezTo>
                      <a:cubicBezTo>
                        <a:pt x="274" y="1011"/>
                        <a:pt x="320" y="1044"/>
                        <a:pt x="320" y="1020"/>
                      </a:cubicBezTo>
                      <a:cubicBezTo>
                        <a:pt x="324" y="1025"/>
                        <a:pt x="327" y="1032"/>
                        <a:pt x="332" y="1036"/>
                      </a:cubicBezTo>
                      <a:cubicBezTo>
                        <a:pt x="334" y="1029"/>
                        <a:pt x="326" y="1026"/>
                        <a:pt x="332" y="1024"/>
                      </a:cubicBezTo>
                      <a:cubicBezTo>
                        <a:pt x="347" y="1039"/>
                        <a:pt x="356" y="1050"/>
                        <a:pt x="368" y="1060"/>
                      </a:cubicBezTo>
                      <a:cubicBezTo>
                        <a:pt x="357" y="1071"/>
                        <a:pt x="367" y="1084"/>
                        <a:pt x="360" y="1096"/>
                      </a:cubicBezTo>
                      <a:cubicBezTo>
                        <a:pt x="369" y="1088"/>
                        <a:pt x="371" y="1077"/>
                        <a:pt x="372" y="1072"/>
                      </a:cubicBezTo>
                      <a:cubicBezTo>
                        <a:pt x="395" y="1072"/>
                        <a:pt x="389" y="1088"/>
                        <a:pt x="416" y="1096"/>
                      </a:cubicBezTo>
                      <a:cubicBezTo>
                        <a:pt x="419" y="1115"/>
                        <a:pt x="410" y="1100"/>
                        <a:pt x="408" y="1108"/>
                      </a:cubicBezTo>
                      <a:cubicBezTo>
                        <a:pt x="444" y="1110"/>
                        <a:pt x="463" y="1131"/>
                        <a:pt x="500" y="1132"/>
                      </a:cubicBezTo>
                      <a:cubicBezTo>
                        <a:pt x="493" y="1139"/>
                        <a:pt x="506" y="1146"/>
                        <a:pt x="512" y="1152"/>
                      </a:cubicBezTo>
                      <a:cubicBezTo>
                        <a:pt x="509" y="1146"/>
                        <a:pt x="531" y="1146"/>
                        <a:pt x="528" y="1152"/>
                      </a:cubicBezTo>
                      <a:cubicBezTo>
                        <a:pt x="523" y="1153"/>
                        <a:pt x="517" y="1151"/>
                        <a:pt x="516" y="1156"/>
                      </a:cubicBezTo>
                      <a:cubicBezTo>
                        <a:pt x="540" y="1165"/>
                        <a:pt x="551" y="1144"/>
                        <a:pt x="568" y="1164"/>
                      </a:cubicBezTo>
                      <a:cubicBezTo>
                        <a:pt x="563" y="1165"/>
                        <a:pt x="557" y="1163"/>
                        <a:pt x="556" y="1168"/>
                      </a:cubicBezTo>
                      <a:cubicBezTo>
                        <a:pt x="581" y="1176"/>
                        <a:pt x="617" y="1174"/>
                        <a:pt x="632" y="1192"/>
                      </a:cubicBezTo>
                      <a:cubicBezTo>
                        <a:pt x="620" y="1201"/>
                        <a:pt x="632" y="1213"/>
                        <a:pt x="624" y="1228"/>
                      </a:cubicBezTo>
                      <a:cubicBezTo>
                        <a:pt x="667" y="1225"/>
                        <a:pt x="705" y="1217"/>
                        <a:pt x="752" y="1236"/>
                      </a:cubicBezTo>
                      <a:cubicBezTo>
                        <a:pt x="763" y="1239"/>
                        <a:pt x="749" y="1217"/>
                        <a:pt x="760" y="1220"/>
                      </a:cubicBezTo>
                      <a:cubicBezTo>
                        <a:pt x="780" y="1254"/>
                        <a:pt x="810" y="1209"/>
                        <a:pt x="840" y="1224"/>
                      </a:cubicBezTo>
                      <a:cubicBezTo>
                        <a:pt x="846" y="1210"/>
                        <a:pt x="826" y="1222"/>
                        <a:pt x="828" y="1212"/>
                      </a:cubicBezTo>
                      <a:cubicBezTo>
                        <a:pt x="835" y="1204"/>
                        <a:pt x="844" y="1209"/>
                        <a:pt x="848" y="1216"/>
                      </a:cubicBezTo>
                      <a:cubicBezTo>
                        <a:pt x="854" y="1214"/>
                        <a:pt x="849" y="1201"/>
                        <a:pt x="856" y="1200"/>
                      </a:cubicBezTo>
                      <a:cubicBezTo>
                        <a:pt x="858" y="1206"/>
                        <a:pt x="861" y="1207"/>
                        <a:pt x="856" y="1212"/>
                      </a:cubicBezTo>
                      <a:cubicBezTo>
                        <a:pt x="913" y="1208"/>
                        <a:pt x="953" y="1181"/>
                        <a:pt x="996" y="1164"/>
                      </a:cubicBezTo>
                      <a:cubicBezTo>
                        <a:pt x="1002" y="1173"/>
                        <a:pt x="1009" y="1180"/>
                        <a:pt x="1020" y="1184"/>
                      </a:cubicBezTo>
                      <a:cubicBezTo>
                        <a:pt x="1056" y="1180"/>
                        <a:pt x="1066" y="1150"/>
                        <a:pt x="1104" y="1148"/>
                      </a:cubicBezTo>
                      <a:cubicBezTo>
                        <a:pt x="1099" y="1181"/>
                        <a:pt x="1066" y="1187"/>
                        <a:pt x="1040" y="1200"/>
                      </a:cubicBezTo>
                      <a:cubicBezTo>
                        <a:pt x="1030" y="1219"/>
                        <a:pt x="980" y="1233"/>
                        <a:pt x="948" y="1244"/>
                      </a:cubicBezTo>
                      <a:cubicBezTo>
                        <a:pt x="943" y="1254"/>
                        <a:pt x="967" y="1254"/>
                        <a:pt x="952" y="1260"/>
                      </a:cubicBezTo>
                      <a:cubicBezTo>
                        <a:pt x="902" y="1248"/>
                        <a:pt x="827" y="1304"/>
                        <a:pt x="768" y="1276"/>
                      </a:cubicBezTo>
                      <a:cubicBezTo>
                        <a:pt x="765" y="1304"/>
                        <a:pt x="737" y="1283"/>
                        <a:pt x="712" y="1288"/>
                      </a:cubicBezTo>
                      <a:cubicBezTo>
                        <a:pt x="709" y="1310"/>
                        <a:pt x="688" y="1293"/>
                        <a:pt x="680" y="1304"/>
                      </a:cubicBezTo>
                      <a:cubicBezTo>
                        <a:pt x="680" y="1298"/>
                        <a:pt x="682" y="1295"/>
                        <a:pt x="684" y="1292"/>
                      </a:cubicBezTo>
                      <a:cubicBezTo>
                        <a:pt x="667" y="1297"/>
                        <a:pt x="643" y="1287"/>
                        <a:pt x="652" y="1304"/>
                      </a:cubicBezTo>
                      <a:cubicBezTo>
                        <a:pt x="630" y="1286"/>
                        <a:pt x="618" y="1305"/>
                        <a:pt x="592" y="1296"/>
                      </a:cubicBezTo>
                      <a:cubicBezTo>
                        <a:pt x="599" y="1292"/>
                        <a:pt x="612" y="1295"/>
                        <a:pt x="616" y="1288"/>
                      </a:cubicBezTo>
                      <a:cubicBezTo>
                        <a:pt x="597" y="1291"/>
                        <a:pt x="589" y="1283"/>
                        <a:pt x="576" y="1280"/>
                      </a:cubicBezTo>
                      <a:cubicBezTo>
                        <a:pt x="568" y="1281"/>
                        <a:pt x="575" y="1298"/>
                        <a:pt x="564" y="1296"/>
                      </a:cubicBezTo>
                      <a:cubicBezTo>
                        <a:pt x="561" y="1281"/>
                        <a:pt x="550" y="1296"/>
                        <a:pt x="544" y="1288"/>
                      </a:cubicBezTo>
                      <a:cubicBezTo>
                        <a:pt x="544" y="1282"/>
                        <a:pt x="554" y="1285"/>
                        <a:pt x="552" y="1276"/>
                      </a:cubicBezTo>
                      <a:cubicBezTo>
                        <a:pt x="543" y="1275"/>
                        <a:pt x="545" y="1262"/>
                        <a:pt x="532" y="1264"/>
                      </a:cubicBezTo>
                      <a:cubicBezTo>
                        <a:pt x="517" y="1265"/>
                        <a:pt x="513" y="1277"/>
                        <a:pt x="500" y="1280"/>
                      </a:cubicBezTo>
                      <a:cubicBezTo>
                        <a:pt x="495" y="1274"/>
                        <a:pt x="483" y="1275"/>
                        <a:pt x="484" y="1264"/>
                      </a:cubicBezTo>
                      <a:cubicBezTo>
                        <a:pt x="491" y="1271"/>
                        <a:pt x="502" y="1275"/>
                        <a:pt x="508" y="1264"/>
                      </a:cubicBezTo>
                      <a:cubicBezTo>
                        <a:pt x="478" y="1272"/>
                        <a:pt x="477" y="1229"/>
                        <a:pt x="448" y="1248"/>
                      </a:cubicBezTo>
                      <a:cubicBezTo>
                        <a:pt x="461" y="1246"/>
                        <a:pt x="466" y="1251"/>
                        <a:pt x="464" y="1264"/>
                      </a:cubicBezTo>
                      <a:cubicBezTo>
                        <a:pt x="415" y="1251"/>
                        <a:pt x="368" y="1235"/>
                        <a:pt x="336" y="1204"/>
                      </a:cubicBezTo>
                      <a:cubicBezTo>
                        <a:pt x="351" y="1193"/>
                        <a:pt x="338" y="1180"/>
                        <a:pt x="324" y="1176"/>
                      </a:cubicBezTo>
                      <a:cubicBezTo>
                        <a:pt x="318" y="1179"/>
                        <a:pt x="325" y="1196"/>
                        <a:pt x="312" y="1192"/>
                      </a:cubicBezTo>
                      <a:cubicBezTo>
                        <a:pt x="283" y="1176"/>
                        <a:pt x="253" y="1161"/>
                        <a:pt x="248" y="1120"/>
                      </a:cubicBezTo>
                      <a:cubicBezTo>
                        <a:pt x="235" y="1126"/>
                        <a:pt x="224" y="1120"/>
                        <a:pt x="216" y="1112"/>
                      </a:cubicBezTo>
                      <a:cubicBezTo>
                        <a:pt x="216" y="1106"/>
                        <a:pt x="240" y="1094"/>
                        <a:pt x="220" y="1092"/>
                      </a:cubicBezTo>
                      <a:cubicBezTo>
                        <a:pt x="214" y="1097"/>
                        <a:pt x="216" y="1109"/>
                        <a:pt x="200" y="1104"/>
                      </a:cubicBezTo>
                      <a:cubicBezTo>
                        <a:pt x="197" y="1091"/>
                        <a:pt x="206" y="1092"/>
                        <a:pt x="208" y="1084"/>
                      </a:cubicBezTo>
                      <a:cubicBezTo>
                        <a:pt x="199" y="1086"/>
                        <a:pt x="186" y="1093"/>
                        <a:pt x="184" y="1080"/>
                      </a:cubicBezTo>
                      <a:cubicBezTo>
                        <a:pt x="202" y="1077"/>
                        <a:pt x="170" y="1024"/>
                        <a:pt x="164" y="1044"/>
                      </a:cubicBezTo>
                      <a:cubicBezTo>
                        <a:pt x="170" y="1045"/>
                        <a:pt x="178" y="1060"/>
                        <a:pt x="176" y="1064"/>
                      </a:cubicBezTo>
                      <a:cubicBezTo>
                        <a:pt x="158" y="1061"/>
                        <a:pt x="170" y="1046"/>
                        <a:pt x="152" y="1040"/>
                      </a:cubicBezTo>
                      <a:cubicBezTo>
                        <a:pt x="155" y="1031"/>
                        <a:pt x="167" y="1031"/>
                        <a:pt x="168" y="1020"/>
                      </a:cubicBezTo>
                      <a:cubicBezTo>
                        <a:pt x="149" y="1025"/>
                        <a:pt x="150" y="1008"/>
                        <a:pt x="144" y="1000"/>
                      </a:cubicBezTo>
                      <a:cubicBezTo>
                        <a:pt x="132" y="991"/>
                        <a:pt x="129" y="1008"/>
                        <a:pt x="124" y="1000"/>
                      </a:cubicBezTo>
                      <a:cubicBezTo>
                        <a:pt x="136" y="971"/>
                        <a:pt x="104" y="954"/>
                        <a:pt x="104" y="924"/>
                      </a:cubicBezTo>
                      <a:cubicBezTo>
                        <a:pt x="111" y="922"/>
                        <a:pt x="121" y="936"/>
                        <a:pt x="124" y="924"/>
                      </a:cubicBezTo>
                      <a:cubicBezTo>
                        <a:pt x="113" y="916"/>
                        <a:pt x="133" y="920"/>
                        <a:pt x="132" y="916"/>
                      </a:cubicBezTo>
                      <a:cubicBezTo>
                        <a:pt x="120" y="906"/>
                        <a:pt x="113" y="927"/>
                        <a:pt x="92" y="920"/>
                      </a:cubicBezTo>
                      <a:cubicBezTo>
                        <a:pt x="86" y="888"/>
                        <a:pt x="52" y="868"/>
                        <a:pt x="68" y="836"/>
                      </a:cubicBezTo>
                      <a:cubicBezTo>
                        <a:pt x="47" y="830"/>
                        <a:pt x="33" y="772"/>
                        <a:pt x="44" y="748"/>
                      </a:cubicBezTo>
                      <a:cubicBezTo>
                        <a:pt x="42" y="753"/>
                        <a:pt x="39" y="756"/>
                        <a:pt x="32" y="756"/>
                      </a:cubicBezTo>
                      <a:cubicBezTo>
                        <a:pt x="27" y="751"/>
                        <a:pt x="24" y="724"/>
                        <a:pt x="32" y="720"/>
                      </a:cubicBezTo>
                      <a:cubicBezTo>
                        <a:pt x="38" y="718"/>
                        <a:pt x="42" y="736"/>
                        <a:pt x="44" y="724"/>
                      </a:cubicBezTo>
                      <a:cubicBezTo>
                        <a:pt x="21" y="715"/>
                        <a:pt x="24" y="687"/>
                        <a:pt x="20" y="668"/>
                      </a:cubicBezTo>
                      <a:cubicBezTo>
                        <a:pt x="44" y="659"/>
                        <a:pt x="53" y="680"/>
                        <a:pt x="68" y="660"/>
                      </a:cubicBezTo>
                      <a:cubicBezTo>
                        <a:pt x="46" y="655"/>
                        <a:pt x="33" y="664"/>
                        <a:pt x="16" y="652"/>
                      </a:cubicBezTo>
                      <a:cubicBezTo>
                        <a:pt x="16" y="643"/>
                        <a:pt x="16" y="633"/>
                        <a:pt x="16" y="624"/>
                      </a:cubicBezTo>
                      <a:cubicBezTo>
                        <a:pt x="23" y="623"/>
                        <a:pt x="29" y="621"/>
                        <a:pt x="32" y="616"/>
                      </a:cubicBezTo>
                      <a:cubicBezTo>
                        <a:pt x="4" y="626"/>
                        <a:pt x="27" y="584"/>
                        <a:pt x="0" y="592"/>
                      </a:cubicBezTo>
                      <a:cubicBezTo>
                        <a:pt x="0" y="591"/>
                        <a:pt x="0" y="589"/>
                        <a:pt x="0" y="588"/>
                      </a:cubicBezTo>
                      <a:close/>
                      <a:moveTo>
                        <a:pt x="52" y="456"/>
                      </a:moveTo>
                      <a:cubicBezTo>
                        <a:pt x="54" y="462"/>
                        <a:pt x="47" y="477"/>
                        <a:pt x="56" y="476"/>
                      </a:cubicBezTo>
                      <a:cubicBezTo>
                        <a:pt x="54" y="465"/>
                        <a:pt x="78" y="479"/>
                        <a:pt x="76" y="468"/>
                      </a:cubicBezTo>
                      <a:cubicBezTo>
                        <a:pt x="68" y="467"/>
                        <a:pt x="78" y="461"/>
                        <a:pt x="72" y="460"/>
                      </a:cubicBezTo>
                      <a:cubicBezTo>
                        <a:pt x="72" y="468"/>
                        <a:pt x="57" y="457"/>
                        <a:pt x="52" y="456"/>
                      </a:cubicBezTo>
                      <a:close/>
                      <a:moveTo>
                        <a:pt x="88" y="516"/>
                      </a:moveTo>
                      <a:cubicBezTo>
                        <a:pt x="98" y="517"/>
                        <a:pt x="89" y="530"/>
                        <a:pt x="88" y="532"/>
                      </a:cubicBezTo>
                      <a:cubicBezTo>
                        <a:pt x="104" y="533"/>
                        <a:pt x="98" y="514"/>
                        <a:pt x="96" y="508"/>
                      </a:cubicBezTo>
                      <a:cubicBezTo>
                        <a:pt x="96" y="513"/>
                        <a:pt x="89" y="512"/>
                        <a:pt x="88" y="516"/>
                      </a:cubicBezTo>
                      <a:close/>
                      <a:moveTo>
                        <a:pt x="84" y="536"/>
                      </a:moveTo>
                      <a:cubicBezTo>
                        <a:pt x="82" y="529"/>
                        <a:pt x="89" y="512"/>
                        <a:pt x="80" y="512"/>
                      </a:cubicBezTo>
                      <a:cubicBezTo>
                        <a:pt x="77" y="521"/>
                        <a:pt x="65" y="537"/>
                        <a:pt x="84" y="536"/>
                      </a:cubicBezTo>
                      <a:close/>
                      <a:moveTo>
                        <a:pt x="64" y="640"/>
                      </a:moveTo>
                      <a:cubicBezTo>
                        <a:pt x="56" y="638"/>
                        <a:pt x="53" y="630"/>
                        <a:pt x="40" y="632"/>
                      </a:cubicBezTo>
                      <a:cubicBezTo>
                        <a:pt x="42" y="639"/>
                        <a:pt x="42" y="649"/>
                        <a:pt x="48" y="652"/>
                      </a:cubicBezTo>
                      <a:cubicBezTo>
                        <a:pt x="48" y="636"/>
                        <a:pt x="72" y="647"/>
                        <a:pt x="64" y="640"/>
                      </a:cubicBezTo>
                      <a:close/>
                      <a:moveTo>
                        <a:pt x="40" y="684"/>
                      </a:moveTo>
                      <a:cubicBezTo>
                        <a:pt x="41" y="695"/>
                        <a:pt x="53" y="695"/>
                        <a:pt x="56" y="704"/>
                      </a:cubicBezTo>
                      <a:cubicBezTo>
                        <a:pt x="55" y="693"/>
                        <a:pt x="82" y="709"/>
                        <a:pt x="76" y="692"/>
                      </a:cubicBezTo>
                      <a:cubicBezTo>
                        <a:pt x="45" y="696"/>
                        <a:pt x="65" y="682"/>
                        <a:pt x="64" y="680"/>
                      </a:cubicBezTo>
                      <a:cubicBezTo>
                        <a:pt x="52" y="686"/>
                        <a:pt x="50" y="677"/>
                        <a:pt x="40" y="684"/>
                      </a:cubicBezTo>
                      <a:close/>
                      <a:moveTo>
                        <a:pt x="68" y="780"/>
                      </a:moveTo>
                      <a:cubicBezTo>
                        <a:pt x="74" y="780"/>
                        <a:pt x="77" y="778"/>
                        <a:pt x="80" y="776"/>
                      </a:cubicBezTo>
                      <a:cubicBezTo>
                        <a:pt x="80" y="773"/>
                        <a:pt x="80" y="771"/>
                        <a:pt x="80" y="768"/>
                      </a:cubicBezTo>
                      <a:cubicBezTo>
                        <a:pt x="73" y="772"/>
                        <a:pt x="67" y="756"/>
                        <a:pt x="64" y="768"/>
                      </a:cubicBezTo>
                      <a:cubicBezTo>
                        <a:pt x="69" y="769"/>
                        <a:pt x="68" y="774"/>
                        <a:pt x="68" y="780"/>
                      </a:cubicBezTo>
                      <a:close/>
                      <a:moveTo>
                        <a:pt x="92" y="844"/>
                      </a:moveTo>
                      <a:cubicBezTo>
                        <a:pt x="99" y="836"/>
                        <a:pt x="92" y="834"/>
                        <a:pt x="92" y="824"/>
                      </a:cubicBezTo>
                      <a:cubicBezTo>
                        <a:pt x="86" y="825"/>
                        <a:pt x="77" y="823"/>
                        <a:pt x="76" y="828"/>
                      </a:cubicBezTo>
                      <a:cubicBezTo>
                        <a:pt x="91" y="824"/>
                        <a:pt x="84" y="841"/>
                        <a:pt x="92" y="844"/>
                      </a:cubicBezTo>
                      <a:close/>
                      <a:moveTo>
                        <a:pt x="172" y="1008"/>
                      </a:moveTo>
                      <a:cubicBezTo>
                        <a:pt x="178" y="1008"/>
                        <a:pt x="181" y="1010"/>
                        <a:pt x="184" y="1012"/>
                      </a:cubicBezTo>
                      <a:cubicBezTo>
                        <a:pt x="185" y="1002"/>
                        <a:pt x="185" y="993"/>
                        <a:pt x="176" y="992"/>
                      </a:cubicBezTo>
                      <a:cubicBezTo>
                        <a:pt x="177" y="1000"/>
                        <a:pt x="171" y="1001"/>
                        <a:pt x="172" y="1008"/>
                      </a:cubicBezTo>
                      <a:close/>
                      <a:moveTo>
                        <a:pt x="444" y="1144"/>
                      </a:moveTo>
                      <a:cubicBezTo>
                        <a:pt x="415" y="1142"/>
                        <a:pt x="393" y="1095"/>
                        <a:pt x="368" y="1116"/>
                      </a:cubicBezTo>
                      <a:cubicBezTo>
                        <a:pt x="377" y="1115"/>
                        <a:pt x="383" y="1117"/>
                        <a:pt x="384" y="1124"/>
                      </a:cubicBezTo>
                      <a:cubicBezTo>
                        <a:pt x="378" y="1118"/>
                        <a:pt x="366" y="1120"/>
                        <a:pt x="368" y="1132"/>
                      </a:cubicBezTo>
                      <a:cubicBezTo>
                        <a:pt x="394" y="1126"/>
                        <a:pt x="387" y="1153"/>
                        <a:pt x="412" y="1148"/>
                      </a:cubicBezTo>
                      <a:cubicBezTo>
                        <a:pt x="415" y="1134"/>
                        <a:pt x="397" y="1141"/>
                        <a:pt x="396" y="1132"/>
                      </a:cubicBezTo>
                      <a:cubicBezTo>
                        <a:pt x="412" y="1127"/>
                        <a:pt x="433" y="1160"/>
                        <a:pt x="444" y="1144"/>
                      </a:cubicBezTo>
                      <a:close/>
                      <a:moveTo>
                        <a:pt x="292" y="1156"/>
                      </a:moveTo>
                      <a:cubicBezTo>
                        <a:pt x="286" y="1152"/>
                        <a:pt x="274" y="1132"/>
                        <a:pt x="264" y="1144"/>
                      </a:cubicBezTo>
                      <a:cubicBezTo>
                        <a:pt x="275" y="1143"/>
                        <a:pt x="285" y="1165"/>
                        <a:pt x="292" y="1156"/>
                      </a:cubicBezTo>
                      <a:close/>
                      <a:moveTo>
                        <a:pt x="528" y="1208"/>
                      </a:moveTo>
                      <a:cubicBezTo>
                        <a:pt x="561" y="1225"/>
                        <a:pt x="589" y="1200"/>
                        <a:pt x="604" y="1228"/>
                      </a:cubicBezTo>
                      <a:cubicBezTo>
                        <a:pt x="609" y="1228"/>
                        <a:pt x="615" y="1228"/>
                        <a:pt x="620" y="1228"/>
                      </a:cubicBezTo>
                      <a:cubicBezTo>
                        <a:pt x="617" y="1217"/>
                        <a:pt x="626" y="1218"/>
                        <a:pt x="624" y="1208"/>
                      </a:cubicBezTo>
                      <a:cubicBezTo>
                        <a:pt x="613" y="1208"/>
                        <a:pt x="603" y="1208"/>
                        <a:pt x="592" y="1208"/>
                      </a:cubicBezTo>
                      <a:cubicBezTo>
                        <a:pt x="594" y="1200"/>
                        <a:pt x="604" y="1200"/>
                        <a:pt x="596" y="1192"/>
                      </a:cubicBezTo>
                      <a:cubicBezTo>
                        <a:pt x="579" y="1197"/>
                        <a:pt x="549" y="1169"/>
                        <a:pt x="528" y="1188"/>
                      </a:cubicBezTo>
                      <a:cubicBezTo>
                        <a:pt x="527" y="1176"/>
                        <a:pt x="513" y="1177"/>
                        <a:pt x="512" y="1164"/>
                      </a:cubicBezTo>
                      <a:cubicBezTo>
                        <a:pt x="497" y="1160"/>
                        <a:pt x="501" y="1174"/>
                        <a:pt x="488" y="1172"/>
                      </a:cubicBezTo>
                      <a:cubicBezTo>
                        <a:pt x="493" y="1154"/>
                        <a:pt x="461" y="1152"/>
                        <a:pt x="456" y="1156"/>
                      </a:cubicBezTo>
                      <a:cubicBezTo>
                        <a:pt x="458" y="1164"/>
                        <a:pt x="486" y="1168"/>
                        <a:pt x="476" y="1176"/>
                      </a:cubicBezTo>
                      <a:cubicBezTo>
                        <a:pt x="465" y="1173"/>
                        <a:pt x="460" y="1163"/>
                        <a:pt x="444" y="1164"/>
                      </a:cubicBezTo>
                      <a:cubicBezTo>
                        <a:pt x="454" y="1195"/>
                        <a:pt x="491" y="1189"/>
                        <a:pt x="508" y="1204"/>
                      </a:cubicBezTo>
                      <a:cubicBezTo>
                        <a:pt x="523" y="1196"/>
                        <a:pt x="507" y="1184"/>
                        <a:pt x="512" y="1180"/>
                      </a:cubicBezTo>
                      <a:cubicBezTo>
                        <a:pt x="525" y="1182"/>
                        <a:pt x="535" y="1199"/>
                        <a:pt x="528" y="1208"/>
                      </a:cubicBezTo>
                      <a:close/>
                      <a:moveTo>
                        <a:pt x="944" y="1204"/>
                      </a:moveTo>
                      <a:cubicBezTo>
                        <a:pt x="947" y="1219"/>
                        <a:pt x="925" y="1209"/>
                        <a:pt x="928" y="1224"/>
                      </a:cubicBezTo>
                      <a:cubicBezTo>
                        <a:pt x="965" y="1223"/>
                        <a:pt x="970" y="1215"/>
                        <a:pt x="1000" y="1200"/>
                      </a:cubicBezTo>
                      <a:cubicBezTo>
                        <a:pt x="996" y="1196"/>
                        <a:pt x="978" y="1185"/>
                        <a:pt x="972" y="1196"/>
                      </a:cubicBezTo>
                      <a:cubicBezTo>
                        <a:pt x="989" y="1197"/>
                        <a:pt x="962" y="1202"/>
                        <a:pt x="968" y="1208"/>
                      </a:cubicBezTo>
                      <a:cubicBezTo>
                        <a:pt x="968" y="1199"/>
                        <a:pt x="951" y="1206"/>
                        <a:pt x="944" y="1204"/>
                      </a:cubicBezTo>
                      <a:close/>
                      <a:moveTo>
                        <a:pt x="892" y="1236"/>
                      </a:moveTo>
                      <a:cubicBezTo>
                        <a:pt x="906" y="1236"/>
                        <a:pt x="920" y="1237"/>
                        <a:pt x="924" y="1228"/>
                      </a:cubicBezTo>
                      <a:cubicBezTo>
                        <a:pt x="916" y="1221"/>
                        <a:pt x="891" y="1221"/>
                        <a:pt x="892" y="1236"/>
                      </a:cubicBezTo>
                      <a:close/>
                      <a:moveTo>
                        <a:pt x="796" y="1256"/>
                      </a:moveTo>
                      <a:cubicBezTo>
                        <a:pt x="852" y="1265"/>
                        <a:pt x="849" y="1236"/>
                        <a:pt x="796" y="1256"/>
                      </a:cubicBezTo>
                      <a:close/>
                      <a:moveTo>
                        <a:pt x="756" y="1264"/>
                      </a:moveTo>
                      <a:cubicBezTo>
                        <a:pt x="767" y="1264"/>
                        <a:pt x="777" y="1264"/>
                        <a:pt x="788" y="1264"/>
                      </a:cubicBezTo>
                      <a:cubicBezTo>
                        <a:pt x="787" y="1250"/>
                        <a:pt x="755" y="1247"/>
                        <a:pt x="756" y="126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59" name="Freeform 201"/>
                <p:cNvSpPr>
                  <a:spLocks noEditPoints="1"/>
                </p:cNvSpPr>
                <p:nvPr/>
              </p:nvSpPr>
              <p:spPr bwMode="auto">
                <a:xfrm>
                  <a:off x="7642225" y="1893888"/>
                  <a:ext cx="754063" cy="544513"/>
                </a:xfrm>
                <a:custGeom>
                  <a:avLst/>
                  <a:gdLst>
                    <a:gd name="T0" fmla="*/ 668 w 748"/>
                    <a:gd name="T1" fmla="*/ 216 h 541"/>
                    <a:gd name="T2" fmla="*/ 672 w 748"/>
                    <a:gd name="T3" fmla="*/ 272 h 541"/>
                    <a:gd name="T4" fmla="*/ 620 w 748"/>
                    <a:gd name="T5" fmla="*/ 312 h 541"/>
                    <a:gd name="T6" fmla="*/ 604 w 748"/>
                    <a:gd name="T7" fmla="*/ 360 h 541"/>
                    <a:gd name="T8" fmla="*/ 476 w 748"/>
                    <a:gd name="T9" fmla="*/ 472 h 541"/>
                    <a:gd name="T10" fmla="*/ 420 w 748"/>
                    <a:gd name="T11" fmla="*/ 484 h 541"/>
                    <a:gd name="T12" fmla="*/ 408 w 748"/>
                    <a:gd name="T13" fmla="*/ 476 h 541"/>
                    <a:gd name="T14" fmla="*/ 400 w 748"/>
                    <a:gd name="T15" fmla="*/ 460 h 541"/>
                    <a:gd name="T16" fmla="*/ 412 w 748"/>
                    <a:gd name="T17" fmla="*/ 444 h 541"/>
                    <a:gd name="T18" fmla="*/ 480 w 748"/>
                    <a:gd name="T19" fmla="*/ 408 h 541"/>
                    <a:gd name="T20" fmla="*/ 508 w 748"/>
                    <a:gd name="T21" fmla="*/ 372 h 541"/>
                    <a:gd name="T22" fmla="*/ 520 w 748"/>
                    <a:gd name="T23" fmla="*/ 388 h 541"/>
                    <a:gd name="T24" fmla="*/ 520 w 748"/>
                    <a:gd name="T25" fmla="*/ 372 h 541"/>
                    <a:gd name="T26" fmla="*/ 516 w 748"/>
                    <a:gd name="T27" fmla="*/ 344 h 541"/>
                    <a:gd name="T28" fmla="*/ 320 w 748"/>
                    <a:gd name="T29" fmla="*/ 468 h 541"/>
                    <a:gd name="T30" fmla="*/ 272 w 748"/>
                    <a:gd name="T31" fmla="*/ 488 h 541"/>
                    <a:gd name="T32" fmla="*/ 228 w 748"/>
                    <a:gd name="T33" fmla="*/ 504 h 541"/>
                    <a:gd name="T34" fmla="*/ 112 w 748"/>
                    <a:gd name="T35" fmla="*/ 524 h 541"/>
                    <a:gd name="T36" fmla="*/ 60 w 748"/>
                    <a:gd name="T37" fmla="*/ 532 h 541"/>
                    <a:gd name="T38" fmla="*/ 44 w 748"/>
                    <a:gd name="T39" fmla="*/ 536 h 541"/>
                    <a:gd name="T40" fmla="*/ 0 w 748"/>
                    <a:gd name="T41" fmla="*/ 520 h 541"/>
                    <a:gd name="T42" fmla="*/ 396 w 748"/>
                    <a:gd name="T43" fmla="*/ 420 h 541"/>
                    <a:gd name="T44" fmla="*/ 572 w 748"/>
                    <a:gd name="T45" fmla="*/ 244 h 541"/>
                    <a:gd name="T46" fmla="*/ 596 w 748"/>
                    <a:gd name="T47" fmla="*/ 204 h 541"/>
                    <a:gd name="T48" fmla="*/ 644 w 748"/>
                    <a:gd name="T49" fmla="*/ 112 h 541"/>
                    <a:gd name="T50" fmla="*/ 588 w 748"/>
                    <a:gd name="T51" fmla="*/ 232 h 541"/>
                    <a:gd name="T52" fmla="*/ 532 w 748"/>
                    <a:gd name="T53" fmla="*/ 312 h 541"/>
                    <a:gd name="T54" fmla="*/ 556 w 748"/>
                    <a:gd name="T55" fmla="*/ 324 h 541"/>
                    <a:gd name="T56" fmla="*/ 608 w 748"/>
                    <a:gd name="T57" fmla="*/ 268 h 541"/>
                    <a:gd name="T58" fmla="*/ 632 w 748"/>
                    <a:gd name="T59" fmla="*/ 216 h 541"/>
                    <a:gd name="T60" fmla="*/ 636 w 748"/>
                    <a:gd name="T61" fmla="*/ 192 h 541"/>
                    <a:gd name="T62" fmla="*/ 656 w 748"/>
                    <a:gd name="T63" fmla="*/ 144 h 541"/>
                    <a:gd name="T64" fmla="*/ 732 w 748"/>
                    <a:gd name="T65" fmla="*/ 0 h 541"/>
                    <a:gd name="T66" fmla="*/ 736 w 748"/>
                    <a:gd name="T67" fmla="*/ 128 h 541"/>
                    <a:gd name="T68" fmla="*/ 704 w 748"/>
                    <a:gd name="T69" fmla="*/ 216 h 541"/>
                    <a:gd name="T70" fmla="*/ 544 w 748"/>
                    <a:gd name="T71" fmla="*/ 344 h 541"/>
                    <a:gd name="T72" fmla="*/ 528 w 748"/>
                    <a:gd name="T73" fmla="*/ 340 h 541"/>
                    <a:gd name="T74" fmla="*/ 656 w 748"/>
                    <a:gd name="T75" fmla="*/ 224 h 541"/>
                    <a:gd name="T76" fmla="*/ 640 w 748"/>
                    <a:gd name="T77" fmla="*/ 220 h 541"/>
                    <a:gd name="T78" fmla="*/ 632 w 748"/>
                    <a:gd name="T79" fmla="*/ 240 h 541"/>
                    <a:gd name="T80" fmla="*/ 628 w 748"/>
                    <a:gd name="T81" fmla="*/ 280 h 541"/>
                    <a:gd name="T82" fmla="*/ 604 w 748"/>
                    <a:gd name="T83" fmla="*/ 276 h 541"/>
                    <a:gd name="T84" fmla="*/ 624 w 748"/>
                    <a:gd name="T85" fmla="*/ 288 h 541"/>
                    <a:gd name="T86" fmla="*/ 628 w 748"/>
                    <a:gd name="T87" fmla="*/ 280 h 541"/>
                    <a:gd name="T88" fmla="*/ 580 w 748"/>
                    <a:gd name="T89" fmla="*/ 328 h 541"/>
                    <a:gd name="T90" fmla="*/ 584 w 748"/>
                    <a:gd name="T91" fmla="*/ 308 h 541"/>
                    <a:gd name="T92" fmla="*/ 516 w 748"/>
                    <a:gd name="T93" fmla="*/ 412 h 541"/>
                    <a:gd name="T94" fmla="*/ 516 w 748"/>
                    <a:gd name="T95" fmla="*/ 412 h 5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748" h="541">
                      <a:moveTo>
                        <a:pt x="704" y="216"/>
                      </a:moveTo>
                      <a:cubicBezTo>
                        <a:pt x="688" y="210"/>
                        <a:pt x="688" y="224"/>
                        <a:pt x="668" y="216"/>
                      </a:cubicBezTo>
                      <a:cubicBezTo>
                        <a:pt x="694" y="227"/>
                        <a:pt x="667" y="256"/>
                        <a:pt x="660" y="264"/>
                      </a:cubicBezTo>
                      <a:cubicBezTo>
                        <a:pt x="663" y="268"/>
                        <a:pt x="667" y="270"/>
                        <a:pt x="672" y="272"/>
                      </a:cubicBezTo>
                      <a:cubicBezTo>
                        <a:pt x="666" y="280"/>
                        <a:pt x="658" y="268"/>
                        <a:pt x="648" y="276"/>
                      </a:cubicBezTo>
                      <a:cubicBezTo>
                        <a:pt x="652" y="290"/>
                        <a:pt x="631" y="327"/>
                        <a:pt x="620" y="312"/>
                      </a:cubicBezTo>
                      <a:cubicBezTo>
                        <a:pt x="607" y="318"/>
                        <a:pt x="628" y="322"/>
                        <a:pt x="624" y="332"/>
                      </a:cubicBezTo>
                      <a:cubicBezTo>
                        <a:pt x="612" y="336"/>
                        <a:pt x="603" y="343"/>
                        <a:pt x="604" y="360"/>
                      </a:cubicBezTo>
                      <a:cubicBezTo>
                        <a:pt x="564" y="375"/>
                        <a:pt x="566" y="411"/>
                        <a:pt x="524" y="420"/>
                      </a:cubicBezTo>
                      <a:cubicBezTo>
                        <a:pt x="530" y="445"/>
                        <a:pt x="490" y="454"/>
                        <a:pt x="476" y="472"/>
                      </a:cubicBezTo>
                      <a:cubicBezTo>
                        <a:pt x="467" y="467"/>
                        <a:pt x="457" y="464"/>
                        <a:pt x="452" y="456"/>
                      </a:cubicBezTo>
                      <a:cubicBezTo>
                        <a:pt x="447" y="479"/>
                        <a:pt x="422" y="458"/>
                        <a:pt x="420" y="484"/>
                      </a:cubicBezTo>
                      <a:cubicBezTo>
                        <a:pt x="405" y="479"/>
                        <a:pt x="398" y="486"/>
                        <a:pt x="380" y="480"/>
                      </a:cubicBezTo>
                      <a:cubicBezTo>
                        <a:pt x="382" y="466"/>
                        <a:pt x="399" y="474"/>
                        <a:pt x="408" y="476"/>
                      </a:cubicBezTo>
                      <a:cubicBezTo>
                        <a:pt x="410" y="467"/>
                        <a:pt x="402" y="468"/>
                        <a:pt x="396" y="468"/>
                      </a:cubicBezTo>
                      <a:cubicBezTo>
                        <a:pt x="398" y="464"/>
                        <a:pt x="407" y="462"/>
                        <a:pt x="400" y="460"/>
                      </a:cubicBezTo>
                      <a:cubicBezTo>
                        <a:pt x="401" y="451"/>
                        <a:pt x="411" y="465"/>
                        <a:pt x="416" y="464"/>
                      </a:cubicBezTo>
                      <a:cubicBezTo>
                        <a:pt x="419" y="453"/>
                        <a:pt x="410" y="454"/>
                        <a:pt x="412" y="444"/>
                      </a:cubicBezTo>
                      <a:cubicBezTo>
                        <a:pt x="429" y="450"/>
                        <a:pt x="463" y="421"/>
                        <a:pt x="460" y="408"/>
                      </a:cubicBezTo>
                      <a:cubicBezTo>
                        <a:pt x="463" y="396"/>
                        <a:pt x="470" y="413"/>
                        <a:pt x="480" y="408"/>
                      </a:cubicBezTo>
                      <a:cubicBezTo>
                        <a:pt x="479" y="403"/>
                        <a:pt x="473" y="405"/>
                        <a:pt x="468" y="404"/>
                      </a:cubicBezTo>
                      <a:cubicBezTo>
                        <a:pt x="475" y="387"/>
                        <a:pt x="494" y="398"/>
                        <a:pt x="508" y="372"/>
                      </a:cubicBezTo>
                      <a:cubicBezTo>
                        <a:pt x="519" y="369"/>
                        <a:pt x="518" y="378"/>
                        <a:pt x="528" y="376"/>
                      </a:cubicBezTo>
                      <a:cubicBezTo>
                        <a:pt x="529" y="384"/>
                        <a:pt x="527" y="389"/>
                        <a:pt x="520" y="388"/>
                      </a:cubicBezTo>
                      <a:cubicBezTo>
                        <a:pt x="522" y="401"/>
                        <a:pt x="537" y="392"/>
                        <a:pt x="540" y="384"/>
                      </a:cubicBezTo>
                      <a:cubicBezTo>
                        <a:pt x="534" y="379"/>
                        <a:pt x="530" y="372"/>
                        <a:pt x="520" y="372"/>
                      </a:cubicBezTo>
                      <a:cubicBezTo>
                        <a:pt x="522" y="362"/>
                        <a:pt x="525" y="353"/>
                        <a:pt x="536" y="352"/>
                      </a:cubicBezTo>
                      <a:cubicBezTo>
                        <a:pt x="531" y="343"/>
                        <a:pt x="520" y="358"/>
                        <a:pt x="516" y="344"/>
                      </a:cubicBezTo>
                      <a:cubicBezTo>
                        <a:pt x="522" y="338"/>
                        <a:pt x="530" y="334"/>
                        <a:pt x="532" y="324"/>
                      </a:cubicBezTo>
                      <a:cubicBezTo>
                        <a:pt x="450" y="376"/>
                        <a:pt x="419" y="432"/>
                        <a:pt x="320" y="468"/>
                      </a:cubicBezTo>
                      <a:cubicBezTo>
                        <a:pt x="344" y="474"/>
                        <a:pt x="285" y="500"/>
                        <a:pt x="296" y="480"/>
                      </a:cubicBezTo>
                      <a:cubicBezTo>
                        <a:pt x="284" y="479"/>
                        <a:pt x="284" y="489"/>
                        <a:pt x="272" y="488"/>
                      </a:cubicBezTo>
                      <a:cubicBezTo>
                        <a:pt x="273" y="493"/>
                        <a:pt x="279" y="491"/>
                        <a:pt x="284" y="492"/>
                      </a:cubicBezTo>
                      <a:cubicBezTo>
                        <a:pt x="272" y="495"/>
                        <a:pt x="241" y="519"/>
                        <a:pt x="228" y="504"/>
                      </a:cubicBezTo>
                      <a:cubicBezTo>
                        <a:pt x="213" y="527"/>
                        <a:pt x="129" y="509"/>
                        <a:pt x="140" y="524"/>
                      </a:cubicBezTo>
                      <a:cubicBezTo>
                        <a:pt x="136" y="534"/>
                        <a:pt x="125" y="518"/>
                        <a:pt x="112" y="524"/>
                      </a:cubicBezTo>
                      <a:cubicBezTo>
                        <a:pt x="128" y="541"/>
                        <a:pt x="104" y="524"/>
                        <a:pt x="92" y="524"/>
                      </a:cubicBezTo>
                      <a:cubicBezTo>
                        <a:pt x="91" y="534"/>
                        <a:pt x="72" y="538"/>
                        <a:pt x="60" y="532"/>
                      </a:cubicBezTo>
                      <a:cubicBezTo>
                        <a:pt x="61" y="524"/>
                        <a:pt x="71" y="538"/>
                        <a:pt x="76" y="528"/>
                      </a:cubicBezTo>
                      <a:cubicBezTo>
                        <a:pt x="73" y="522"/>
                        <a:pt x="36" y="517"/>
                        <a:pt x="44" y="536"/>
                      </a:cubicBezTo>
                      <a:cubicBezTo>
                        <a:pt x="37" y="536"/>
                        <a:pt x="31" y="536"/>
                        <a:pt x="24" y="536"/>
                      </a:cubicBezTo>
                      <a:cubicBezTo>
                        <a:pt x="40" y="519"/>
                        <a:pt x="6" y="528"/>
                        <a:pt x="0" y="520"/>
                      </a:cubicBezTo>
                      <a:cubicBezTo>
                        <a:pt x="24" y="488"/>
                        <a:pt x="97" y="523"/>
                        <a:pt x="116" y="504"/>
                      </a:cubicBezTo>
                      <a:cubicBezTo>
                        <a:pt x="223" y="509"/>
                        <a:pt x="323" y="450"/>
                        <a:pt x="396" y="420"/>
                      </a:cubicBezTo>
                      <a:cubicBezTo>
                        <a:pt x="423" y="398"/>
                        <a:pt x="432" y="370"/>
                        <a:pt x="472" y="356"/>
                      </a:cubicBezTo>
                      <a:cubicBezTo>
                        <a:pt x="510" y="323"/>
                        <a:pt x="525" y="268"/>
                        <a:pt x="572" y="244"/>
                      </a:cubicBezTo>
                      <a:cubicBezTo>
                        <a:pt x="560" y="234"/>
                        <a:pt x="570" y="219"/>
                        <a:pt x="584" y="228"/>
                      </a:cubicBezTo>
                      <a:cubicBezTo>
                        <a:pt x="579" y="211"/>
                        <a:pt x="582" y="209"/>
                        <a:pt x="596" y="204"/>
                      </a:cubicBezTo>
                      <a:cubicBezTo>
                        <a:pt x="593" y="200"/>
                        <a:pt x="587" y="200"/>
                        <a:pt x="588" y="192"/>
                      </a:cubicBezTo>
                      <a:cubicBezTo>
                        <a:pt x="617" y="176"/>
                        <a:pt x="612" y="126"/>
                        <a:pt x="644" y="112"/>
                      </a:cubicBezTo>
                      <a:cubicBezTo>
                        <a:pt x="646" y="116"/>
                        <a:pt x="648" y="119"/>
                        <a:pt x="652" y="120"/>
                      </a:cubicBezTo>
                      <a:cubicBezTo>
                        <a:pt x="628" y="159"/>
                        <a:pt x="621" y="210"/>
                        <a:pt x="588" y="232"/>
                      </a:cubicBezTo>
                      <a:cubicBezTo>
                        <a:pt x="587" y="239"/>
                        <a:pt x="593" y="240"/>
                        <a:pt x="592" y="248"/>
                      </a:cubicBezTo>
                      <a:cubicBezTo>
                        <a:pt x="563" y="260"/>
                        <a:pt x="557" y="296"/>
                        <a:pt x="532" y="312"/>
                      </a:cubicBezTo>
                      <a:cubicBezTo>
                        <a:pt x="530" y="322"/>
                        <a:pt x="550" y="310"/>
                        <a:pt x="544" y="324"/>
                      </a:cubicBezTo>
                      <a:cubicBezTo>
                        <a:pt x="545" y="313"/>
                        <a:pt x="556" y="324"/>
                        <a:pt x="556" y="324"/>
                      </a:cubicBezTo>
                      <a:cubicBezTo>
                        <a:pt x="575" y="316"/>
                        <a:pt x="575" y="285"/>
                        <a:pt x="600" y="280"/>
                      </a:cubicBezTo>
                      <a:cubicBezTo>
                        <a:pt x="594" y="274"/>
                        <a:pt x="594" y="265"/>
                        <a:pt x="608" y="268"/>
                      </a:cubicBezTo>
                      <a:cubicBezTo>
                        <a:pt x="613" y="255"/>
                        <a:pt x="595" y="265"/>
                        <a:pt x="600" y="252"/>
                      </a:cubicBezTo>
                      <a:cubicBezTo>
                        <a:pt x="629" y="250"/>
                        <a:pt x="609" y="224"/>
                        <a:pt x="632" y="216"/>
                      </a:cubicBezTo>
                      <a:cubicBezTo>
                        <a:pt x="631" y="211"/>
                        <a:pt x="625" y="213"/>
                        <a:pt x="620" y="212"/>
                      </a:cubicBezTo>
                      <a:cubicBezTo>
                        <a:pt x="626" y="206"/>
                        <a:pt x="621" y="189"/>
                        <a:pt x="636" y="192"/>
                      </a:cubicBezTo>
                      <a:cubicBezTo>
                        <a:pt x="631" y="198"/>
                        <a:pt x="631" y="202"/>
                        <a:pt x="636" y="208"/>
                      </a:cubicBezTo>
                      <a:cubicBezTo>
                        <a:pt x="652" y="190"/>
                        <a:pt x="655" y="169"/>
                        <a:pt x="656" y="144"/>
                      </a:cubicBezTo>
                      <a:cubicBezTo>
                        <a:pt x="695" y="120"/>
                        <a:pt x="638" y="32"/>
                        <a:pt x="716" y="52"/>
                      </a:cubicBezTo>
                      <a:cubicBezTo>
                        <a:pt x="726" y="36"/>
                        <a:pt x="733" y="5"/>
                        <a:pt x="732" y="0"/>
                      </a:cubicBezTo>
                      <a:cubicBezTo>
                        <a:pt x="748" y="22"/>
                        <a:pt x="726" y="45"/>
                        <a:pt x="744" y="76"/>
                      </a:cubicBezTo>
                      <a:cubicBezTo>
                        <a:pt x="738" y="79"/>
                        <a:pt x="730" y="116"/>
                        <a:pt x="736" y="128"/>
                      </a:cubicBezTo>
                      <a:cubicBezTo>
                        <a:pt x="717" y="137"/>
                        <a:pt x="723" y="171"/>
                        <a:pt x="696" y="172"/>
                      </a:cubicBezTo>
                      <a:cubicBezTo>
                        <a:pt x="713" y="185"/>
                        <a:pt x="686" y="202"/>
                        <a:pt x="704" y="216"/>
                      </a:cubicBezTo>
                      <a:close/>
                      <a:moveTo>
                        <a:pt x="528" y="340"/>
                      </a:moveTo>
                      <a:cubicBezTo>
                        <a:pt x="536" y="339"/>
                        <a:pt x="537" y="345"/>
                        <a:pt x="544" y="344"/>
                      </a:cubicBezTo>
                      <a:cubicBezTo>
                        <a:pt x="544" y="338"/>
                        <a:pt x="546" y="335"/>
                        <a:pt x="548" y="332"/>
                      </a:cubicBezTo>
                      <a:cubicBezTo>
                        <a:pt x="538" y="331"/>
                        <a:pt x="529" y="331"/>
                        <a:pt x="528" y="340"/>
                      </a:cubicBezTo>
                      <a:close/>
                      <a:moveTo>
                        <a:pt x="640" y="220"/>
                      </a:moveTo>
                      <a:cubicBezTo>
                        <a:pt x="645" y="221"/>
                        <a:pt x="648" y="226"/>
                        <a:pt x="656" y="224"/>
                      </a:cubicBezTo>
                      <a:cubicBezTo>
                        <a:pt x="649" y="211"/>
                        <a:pt x="676" y="210"/>
                        <a:pt x="668" y="200"/>
                      </a:cubicBezTo>
                      <a:cubicBezTo>
                        <a:pt x="658" y="206"/>
                        <a:pt x="645" y="209"/>
                        <a:pt x="640" y="220"/>
                      </a:cubicBezTo>
                      <a:close/>
                      <a:moveTo>
                        <a:pt x="652" y="240"/>
                      </a:moveTo>
                      <a:cubicBezTo>
                        <a:pt x="640" y="243"/>
                        <a:pt x="644" y="243"/>
                        <a:pt x="632" y="240"/>
                      </a:cubicBezTo>
                      <a:cubicBezTo>
                        <a:pt x="629" y="257"/>
                        <a:pt x="652" y="252"/>
                        <a:pt x="652" y="240"/>
                      </a:cubicBezTo>
                      <a:close/>
                      <a:moveTo>
                        <a:pt x="628" y="280"/>
                      </a:moveTo>
                      <a:cubicBezTo>
                        <a:pt x="628" y="273"/>
                        <a:pt x="629" y="268"/>
                        <a:pt x="632" y="264"/>
                      </a:cubicBezTo>
                      <a:cubicBezTo>
                        <a:pt x="622" y="267"/>
                        <a:pt x="609" y="268"/>
                        <a:pt x="604" y="276"/>
                      </a:cubicBezTo>
                      <a:cubicBezTo>
                        <a:pt x="609" y="277"/>
                        <a:pt x="606" y="280"/>
                        <a:pt x="604" y="284"/>
                      </a:cubicBezTo>
                      <a:cubicBezTo>
                        <a:pt x="610" y="284"/>
                        <a:pt x="620" y="299"/>
                        <a:pt x="624" y="288"/>
                      </a:cubicBezTo>
                      <a:cubicBezTo>
                        <a:pt x="620" y="287"/>
                        <a:pt x="606" y="277"/>
                        <a:pt x="616" y="276"/>
                      </a:cubicBezTo>
                      <a:cubicBezTo>
                        <a:pt x="617" y="281"/>
                        <a:pt x="622" y="280"/>
                        <a:pt x="628" y="280"/>
                      </a:cubicBezTo>
                      <a:close/>
                      <a:moveTo>
                        <a:pt x="588" y="320"/>
                      </a:moveTo>
                      <a:cubicBezTo>
                        <a:pt x="583" y="320"/>
                        <a:pt x="579" y="321"/>
                        <a:pt x="580" y="328"/>
                      </a:cubicBezTo>
                      <a:cubicBezTo>
                        <a:pt x="585" y="328"/>
                        <a:pt x="591" y="328"/>
                        <a:pt x="596" y="328"/>
                      </a:cubicBezTo>
                      <a:cubicBezTo>
                        <a:pt x="595" y="321"/>
                        <a:pt x="590" y="298"/>
                        <a:pt x="584" y="308"/>
                      </a:cubicBezTo>
                      <a:cubicBezTo>
                        <a:pt x="593" y="310"/>
                        <a:pt x="579" y="314"/>
                        <a:pt x="588" y="320"/>
                      </a:cubicBezTo>
                      <a:close/>
                      <a:moveTo>
                        <a:pt x="516" y="412"/>
                      </a:moveTo>
                      <a:cubicBezTo>
                        <a:pt x="515" y="405"/>
                        <a:pt x="489" y="405"/>
                        <a:pt x="488" y="412"/>
                      </a:cubicBezTo>
                      <a:cubicBezTo>
                        <a:pt x="504" y="403"/>
                        <a:pt x="516" y="430"/>
                        <a:pt x="516" y="4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60" name="Freeform 202"/>
                <p:cNvSpPr/>
                <p:nvPr/>
              </p:nvSpPr>
              <p:spPr bwMode="auto">
                <a:xfrm>
                  <a:off x="7818438" y="1187451"/>
                  <a:ext cx="36513" cy="14288"/>
                </a:xfrm>
                <a:custGeom>
                  <a:avLst/>
                  <a:gdLst>
                    <a:gd name="T0" fmla="*/ 0 w 36"/>
                    <a:gd name="T1" fmla="*/ 2 h 14"/>
                    <a:gd name="T2" fmla="*/ 36 w 36"/>
                    <a:gd name="T3" fmla="*/ 14 h 14"/>
                    <a:gd name="T4" fmla="*/ 0 w 36"/>
                    <a:gd name="T5" fmla="*/ 2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6" h="14">
                      <a:moveTo>
                        <a:pt x="0" y="2"/>
                      </a:moveTo>
                      <a:cubicBezTo>
                        <a:pt x="3" y="0"/>
                        <a:pt x="36" y="0"/>
                        <a:pt x="36" y="14"/>
                      </a:cubicBezTo>
                      <a:cubicBezTo>
                        <a:pt x="23" y="11"/>
                        <a:pt x="9" y="9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61" name="Freeform 203"/>
                <p:cNvSpPr/>
                <p:nvPr/>
              </p:nvSpPr>
              <p:spPr bwMode="auto">
                <a:xfrm>
                  <a:off x="7859713" y="1195388"/>
                  <a:ext cx="60325" cy="34925"/>
                </a:xfrm>
                <a:custGeom>
                  <a:avLst/>
                  <a:gdLst>
                    <a:gd name="T0" fmla="*/ 0 w 60"/>
                    <a:gd name="T1" fmla="*/ 19 h 35"/>
                    <a:gd name="T2" fmla="*/ 8 w 60"/>
                    <a:gd name="T3" fmla="*/ 15 h 35"/>
                    <a:gd name="T4" fmla="*/ 0 w 60"/>
                    <a:gd name="T5" fmla="*/ 7 h 35"/>
                    <a:gd name="T6" fmla="*/ 60 w 60"/>
                    <a:gd name="T7" fmla="*/ 27 h 35"/>
                    <a:gd name="T8" fmla="*/ 0 w 60"/>
                    <a:gd name="T9" fmla="*/ 1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0" h="35">
                      <a:moveTo>
                        <a:pt x="0" y="19"/>
                      </a:moveTo>
                      <a:cubicBezTo>
                        <a:pt x="0" y="15"/>
                        <a:pt x="5" y="16"/>
                        <a:pt x="8" y="15"/>
                      </a:cubicBezTo>
                      <a:cubicBezTo>
                        <a:pt x="6" y="11"/>
                        <a:pt x="4" y="8"/>
                        <a:pt x="0" y="7"/>
                      </a:cubicBezTo>
                      <a:cubicBezTo>
                        <a:pt x="18" y="0"/>
                        <a:pt x="40" y="23"/>
                        <a:pt x="60" y="27"/>
                      </a:cubicBezTo>
                      <a:cubicBezTo>
                        <a:pt x="36" y="35"/>
                        <a:pt x="27" y="9"/>
                        <a:pt x="0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62" name="Freeform 204"/>
                <p:cNvSpPr/>
                <p:nvPr/>
              </p:nvSpPr>
              <p:spPr bwMode="auto">
                <a:xfrm>
                  <a:off x="8089900" y="1230313"/>
                  <a:ext cx="39688" cy="31750"/>
                </a:xfrm>
                <a:custGeom>
                  <a:avLst/>
                  <a:gdLst>
                    <a:gd name="T0" fmla="*/ 12 w 40"/>
                    <a:gd name="T1" fmla="*/ 20 h 32"/>
                    <a:gd name="T2" fmla="*/ 36 w 40"/>
                    <a:gd name="T3" fmla="*/ 32 h 32"/>
                    <a:gd name="T4" fmla="*/ 12 w 40"/>
                    <a:gd name="T5" fmla="*/ 2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0" h="32">
                      <a:moveTo>
                        <a:pt x="12" y="20"/>
                      </a:moveTo>
                      <a:cubicBezTo>
                        <a:pt x="0" y="0"/>
                        <a:pt x="40" y="13"/>
                        <a:pt x="36" y="32"/>
                      </a:cubicBezTo>
                      <a:cubicBezTo>
                        <a:pt x="28" y="30"/>
                        <a:pt x="21" y="8"/>
                        <a:pt x="12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63" name="Freeform 205"/>
                <p:cNvSpPr/>
                <p:nvPr/>
              </p:nvSpPr>
              <p:spPr bwMode="auto">
                <a:xfrm>
                  <a:off x="8316913" y="1516063"/>
                  <a:ext cx="34925" cy="57150"/>
                </a:xfrm>
                <a:custGeom>
                  <a:avLst/>
                  <a:gdLst>
                    <a:gd name="T0" fmla="*/ 11 w 35"/>
                    <a:gd name="T1" fmla="*/ 0 h 56"/>
                    <a:gd name="T2" fmla="*/ 35 w 35"/>
                    <a:gd name="T3" fmla="*/ 52 h 56"/>
                    <a:gd name="T4" fmla="*/ 19 w 35"/>
                    <a:gd name="T5" fmla="*/ 56 h 56"/>
                    <a:gd name="T6" fmla="*/ 11 w 35"/>
                    <a:gd name="T7" fmla="*/ 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56">
                      <a:moveTo>
                        <a:pt x="11" y="0"/>
                      </a:moveTo>
                      <a:cubicBezTo>
                        <a:pt x="26" y="17"/>
                        <a:pt x="18" y="35"/>
                        <a:pt x="35" y="52"/>
                      </a:cubicBezTo>
                      <a:cubicBezTo>
                        <a:pt x="31" y="55"/>
                        <a:pt x="26" y="56"/>
                        <a:pt x="19" y="56"/>
                      </a:cubicBezTo>
                      <a:cubicBezTo>
                        <a:pt x="26" y="32"/>
                        <a:pt x="0" y="27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64" name="Freeform 206"/>
                <p:cNvSpPr/>
                <p:nvPr/>
              </p:nvSpPr>
              <p:spPr bwMode="auto">
                <a:xfrm>
                  <a:off x="7134225" y="1539876"/>
                  <a:ext cx="41275" cy="68263"/>
                </a:xfrm>
                <a:custGeom>
                  <a:avLst/>
                  <a:gdLst>
                    <a:gd name="T0" fmla="*/ 0 w 42"/>
                    <a:gd name="T1" fmla="*/ 52 h 67"/>
                    <a:gd name="T2" fmla="*/ 20 w 42"/>
                    <a:gd name="T3" fmla="*/ 32 h 67"/>
                    <a:gd name="T4" fmla="*/ 4 w 42"/>
                    <a:gd name="T5" fmla="*/ 20 h 67"/>
                    <a:gd name="T6" fmla="*/ 20 w 42"/>
                    <a:gd name="T7" fmla="*/ 0 h 67"/>
                    <a:gd name="T8" fmla="*/ 40 w 42"/>
                    <a:gd name="T9" fmla="*/ 8 h 67"/>
                    <a:gd name="T10" fmla="*/ 0 w 42"/>
                    <a:gd name="T11" fmla="*/ 52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67">
                      <a:moveTo>
                        <a:pt x="0" y="52"/>
                      </a:moveTo>
                      <a:cubicBezTo>
                        <a:pt x="2" y="40"/>
                        <a:pt x="8" y="34"/>
                        <a:pt x="20" y="32"/>
                      </a:cubicBezTo>
                      <a:cubicBezTo>
                        <a:pt x="19" y="24"/>
                        <a:pt x="2" y="31"/>
                        <a:pt x="4" y="20"/>
                      </a:cubicBezTo>
                      <a:cubicBezTo>
                        <a:pt x="1" y="5"/>
                        <a:pt x="19" y="11"/>
                        <a:pt x="20" y="0"/>
                      </a:cubicBezTo>
                      <a:cubicBezTo>
                        <a:pt x="28" y="2"/>
                        <a:pt x="30" y="9"/>
                        <a:pt x="40" y="8"/>
                      </a:cubicBezTo>
                      <a:cubicBezTo>
                        <a:pt x="24" y="5"/>
                        <a:pt x="42" y="67"/>
                        <a:pt x="0" y="5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65" name="Freeform 207"/>
                <p:cNvSpPr/>
                <p:nvPr/>
              </p:nvSpPr>
              <p:spPr bwMode="auto">
                <a:xfrm>
                  <a:off x="7092950" y="1597026"/>
                  <a:ext cx="58738" cy="87313"/>
                </a:xfrm>
                <a:custGeom>
                  <a:avLst/>
                  <a:gdLst>
                    <a:gd name="T0" fmla="*/ 57 w 58"/>
                    <a:gd name="T1" fmla="*/ 20 h 87"/>
                    <a:gd name="T2" fmla="*/ 33 w 58"/>
                    <a:gd name="T3" fmla="*/ 48 h 87"/>
                    <a:gd name="T4" fmla="*/ 45 w 58"/>
                    <a:gd name="T5" fmla="*/ 72 h 87"/>
                    <a:gd name="T6" fmla="*/ 21 w 58"/>
                    <a:gd name="T7" fmla="*/ 60 h 87"/>
                    <a:gd name="T8" fmla="*/ 33 w 58"/>
                    <a:gd name="T9" fmla="*/ 44 h 87"/>
                    <a:gd name="T10" fmla="*/ 17 w 58"/>
                    <a:gd name="T11" fmla="*/ 36 h 87"/>
                    <a:gd name="T12" fmla="*/ 9 w 58"/>
                    <a:gd name="T13" fmla="*/ 48 h 87"/>
                    <a:gd name="T14" fmla="*/ 37 w 58"/>
                    <a:gd name="T15" fmla="*/ 0 h 87"/>
                    <a:gd name="T16" fmla="*/ 57 w 58"/>
                    <a:gd name="T17" fmla="*/ 20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8" h="87">
                      <a:moveTo>
                        <a:pt x="57" y="20"/>
                      </a:moveTo>
                      <a:cubicBezTo>
                        <a:pt x="53" y="34"/>
                        <a:pt x="53" y="50"/>
                        <a:pt x="33" y="48"/>
                      </a:cubicBezTo>
                      <a:cubicBezTo>
                        <a:pt x="43" y="57"/>
                        <a:pt x="41" y="63"/>
                        <a:pt x="45" y="72"/>
                      </a:cubicBezTo>
                      <a:cubicBezTo>
                        <a:pt x="25" y="87"/>
                        <a:pt x="40" y="53"/>
                        <a:pt x="21" y="60"/>
                      </a:cubicBezTo>
                      <a:cubicBezTo>
                        <a:pt x="23" y="52"/>
                        <a:pt x="22" y="43"/>
                        <a:pt x="33" y="44"/>
                      </a:cubicBezTo>
                      <a:cubicBezTo>
                        <a:pt x="36" y="33"/>
                        <a:pt x="14" y="47"/>
                        <a:pt x="17" y="36"/>
                      </a:cubicBezTo>
                      <a:cubicBezTo>
                        <a:pt x="13" y="39"/>
                        <a:pt x="11" y="43"/>
                        <a:pt x="9" y="48"/>
                      </a:cubicBezTo>
                      <a:cubicBezTo>
                        <a:pt x="0" y="28"/>
                        <a:pt x="52" y="27"/>
                        <a:pt x="37" y="0"/>
                      </a:cubicBezTo>
                      <a:cubicBezTo>
                        <a:pt x="58" y="7"/>
                        <a:pt x="39" y="15"/>
                        <a:pt x="57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66" name="Freeform 208"/>
                <p:cNvSpPr/>
                <p:nvPr/>
              </p:nvSpPr>
              <p:spPr bwMode="auto">
                <a:xfrm>
                  <a:off x="8343900" y="1595438"/>
                  <a:ext cx="23813" cy="34925"/>
                </a:xfrm>
                <a:custGeom>
                  <a:avLst/>
                  <a:gdLst>
                    <a:gd name="T0" fmla="*/ 12 w 24"/>
                    <a:gd name="T1" fmla="*/ 1 h 34"/>
                    <a:gd name="T2" fmla="*/ 24 w 24"/>
                    <a:gd name="T3" fmla="*/ 13 h 34"/>
                    <a:gd name="T4" fmla="*/ 16 w 24"/>
                    <a:gd name="T5" fmla="*/ 29 h 34"/>
                    <a:gd name="T6" fmla="*/ 0 w 24"/>
                    <a:gd name="T7" fmla="*/ 33 h 34"/>
                    <a:gd name="T8" fmla="*/ 0 w 24"/>
                    <a:gd name="T9" fmla="*/ 21 h 34"/>
                    <a:gd name="T10" fmla="*/ 12 w 24"/>
                    <a:gd name="T11" fmla="*/ 1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4" h="34">
                      <a:moveTo>
                        <a:pt x="12" y="1"/>
                      </a:moveTo>
                      <a:cubicBezTo>
                        <a:pt x="21" y="0"/>
                        <a:pt x="16" y="13"/>
                        <a:pt x="24" y="13"/>
                      </a:cubicBezTo>
                      <a:cubicBezTo>
                        <a:pt x="23" y="18"/>
                        <a:pt x="3" y="23"/>
                        <a:pt x="16" y="29"/>
                      </a:cubicBezTo>
                      <a:cubicBezTo>
                        <a:pt x="15" y="34"/>
                        <a:pt x="6" y="32"/>
                        <a:pt x="0" y="33"/>
                      </a:cubicBezTo>
                      <a:cubicBezTo>
                        <a:pt x="0" y="29"/>
                        <a:pt x="0" y="25"/>
                        <a:pt x="0" y="21"/>
                      </a:cubicBezTo>
                      <a:cubicBezTo>
                        <a:pt x="22" y="25"/>
                        <a:pt x="0" y="9"/>
                        <a:pt x="1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67" name="Freeform 209"/>
                <p:cNvSpPr/>
                <p:nvPr/>
              </p:nvSpPr>
              <p:spPr bwMode="auto">
                <a:xfrm>
                  <a:off x="7043738" y="1668463"/>
                  <a:ext cx="31750" cy="23813"/>
                </a:xfrm>
                <a:custGeom>
                  <a:avLst/>
                  <a:gdLst>
                    <a:gd name="T0" fmla="*/ 25 w 31"/>
                    <a:gd name="T1" fmla="*/ 4 h 23"/>
                    <a:gd name="T2" fmla="*/ 29 w 31"/>
                    <a:gd name="T3" fmla="*/ 12 h 23"/>
                    <a:gd name="T4" fmla="*/ 9 w 31"/>
                    <a:gd name="T5" fmla="*/ 20 h 23"/>
                    <a:gd name="T6" fmla="*/ 5 w 31"/>
                    <a:gd name="T7" fmla="*/ 0 h 23"/>
                    <a:gd name="T8" fmla="*/ 25 w 31"/>
                    <a:gd name="T9" fmla="*/ 4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23">
                      <a:moveTo>
                        <a:pt x="25" y="4"/>
                      </a:moveTo>
                      <a:cubicBezTo>
                        <a:pt x="31" y="5"/>
                        <a:pt x="21" y="11"/>
                        <a:pt x="29" y="12"/>
                      </a:cubicBezTo>
                      <a:cubicBezTo>
                        <a:pt x="31" y="23"/>
                        <a:pt x="7" y="9"/>
                        <a:pt x="9" y="20"/>
                      </a:cubicBezTo>
                      <a:cubicBezTo>
                        <a:pt x="0" y="21"/>
                        <a:pt x="7" y="6"/>
                        <a:pt x="5" y="0"/>
                      </a:cubicBezTo>
                      <a:cubicBezTo>
                        <a:pt x="10" y="1"/>
                        <a:pt x="25" y="12"/>
                        <a:pt x="25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68" name="Freeform 210"/>
                <p:cNvSpPr/>
                <p:nvPr/>
              </p:nvSpPr>
              <p:spPr bwMode="auto">
                <a:xfrm>
                  <a:off x="7089775" y="1770063"/>
                  <a:ext cx="41275" cy="39688"/>
                </a:xfrm>
                <a:custGeom>
                  <a:avLst/>
                  <a:gdLst>
                    <a:gd name="T0" fmla="*/ 8 w 41"/>
                    <a:gd name="T1" fmla="*/ 40 h 40"/>
                    <a:gd name="T2" fmla="*/ 0 w 41"/>
                    <a:gd name="T3" fmla="*/ 12 h 40"/>
                    <a:gd name="T4" fmla="*/ 4 w 41"/>
                    <a:gd name="T5" fmla="*/ 0 h 40"/>
                    <a:gd name="T6" fmla="*/ 8 w 41"/>
                    <a:gd name="T7" fmla="*/ 4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0">
                      <a:moveTo>
                        <a:pt x="8" y="40"/>
                      </a:moveTo>
                      <a:cubicBezTo>
                        <a:pt x="0" y="27"/>
                        <a:pt x="15" y="14"/>
                        <a:pt x="0" y="12"/>
                      </a:cubicBezTo>
                      <a:cubicBezTo>
                        <a:pt x="2" y="9"/>
                        <a:pt x="4" y="6"/>
                        <a:pt x="4" y="0"/>
                      </a:cubicBezTo>
                      <a:cubicBezTo>
                        <a:pt x="31" y="2"/>
                        <a:pt x="41" y="38"/>
                        <a:pt x="8" y="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69" name="Freeform 211"/>
                <p:cNvSpPr/>
                <p:nvPr/>
              </p:nvSpPr>
              <p:spPr bwMode="auto">
                <a:xfrm>
                  <a:off x="7037388" y="1844676"/>
                  <a:ext cx="31750" cy="22225"/>
                </a:xfrm>
                <a:custGeom>
                  <a:avLst/>
                  <a:gdLst>
                    <a:gd name="T0" fmla="*/ 8 w 32"/>
                    <a:gd name="T1" fmla="*/ 22 h 22"/>
                    <a:gd name="T2" fmla="*/ 0 w 32"/>
                    <a:gd name="T3" fmla="*/ 2 h 22"/>
                    <a:gd name="T4" fmla="*/ 24 w 32"/>
                    <a:gd name="T5" fmla="*/ 10 h 22"/>
                    <a:gd name="T6" fmla="*/ 8 w 32"/>
                    <a:gd name="T7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2">
                      <a:moveTo>
                        <a:pt x="8" y="22"/>
                      </a:moveTo>
                      <a:cubicBezTo>
                        <a:pt x="2" y="19"/>
                        <a:pt x="2" y="9"/>
                        <a:pt x="0" y="2"/>
                      </a:cubicBezTo>
                      <a:cubicBezTo>
                        <a:pt x="13" y="0"/>
                        <a:pt x="16" y="8"/>
                        <a:pt x="24" y="10"/>
                      </a:cubicBezTo>
                      <a:cubicBezTo>
                        <a:pt x="32" y="17"/>
                        <a:pt x="8" y="6"/>
                        <a:pt x="8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70" name="Freeform 212"/>
                <p:cNvSpPr/>
                <p:nvPr/>
              </p:nvSpPr>
              <p:spPr bwMode="auto">
                <a:xfrm>
                  <a:off x="8375650" y="1866901"/>
                  <a:ext cx="20638" cy="23813"/>
                </a:xfrm>
                <a:custGeom>
                  <a:avLst/>
                  <a:gdLst>
                    <a:gd name="T0" fmla="*/ 16 w 20"/>
                    <a:gd name="T1" fmla="*/ 0 h 24"/>
                    <a:gd name="T2" fmla="*/ 4 w 20"/>
                    <a:gd name="T3" fmla="*/ 24 h 24"/>
                    <a:gd name="T4" fmla="*/ 16 w 20"/>
                    <a:gd name="T5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24">
                      <a:moveTo>
                        <a:pt x="16" y="0"/>
                      </a:moveTo>
                      <a:cubicBezTo>
                        <a:pt x="20" y="1"/>
                        <a:pt x="14" y="24"/>
                        <a:pt x="4" y="24"/>
                      </a:cubicBezTo>
                      <a:cubicBezTo>
                        <a:pt x="0" y="8"/>
                        <a:pt x="10" y="6"/>
                        <a:pt x="1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71" name="Freeform 213"/>
                <p:cNvSpPr/>
                <p:nvPr/>
              </p:nvSpPr>
              <p:spPr bwMode="auto">
                <a:xfrm>
                  <a:off x="7037388" y="1892301"/>
                  <a:ext cx="41275" cy="31750"/>
                </a:xfrm>
                <a:custGeom>
                  <a:avLst/>
                  <a:gdLst>
                    <a:gd name="T0" fmla="*/ 24 w 42"/>
                    <a:gd name="T1" fmla="*/ 3 h 32"/>
                    <a:gd name="T2" fmla="*/ 36 w 42"/>
                    <a:gd name="T3" fmla="*/ 15 h 32"/>
                    <a:gd name="T4" fmla="*/ 16 w 42"/>
                    <a:gd name="T5" fmla="*/ 27 h 32"/>
                    <a:gd name="T6" fmla="*/ 0 w 42"/>
                    <a:gd name="T7" fmla="*/ 7 h 32"/>
                    <a:gd name="T8" fmla="*/ 24 w 42"/>
                    <a:gd name="T9" fmla="*/ 3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2">
                      <a:moveTo>
                        <a:pt x="24" y="3"/>
                      </a:moveTo>
                      <a:cubicBezTo>
                        <a:pt x="25" y="5"/>
                        <a:pt x="5" y="19"/>
                        <a:pt x="36" y="15"/>
                      </a:cubicBezTo>
                      <a:cubicBezTo>
                        <a:pt x="42" y="32"/>
                        <a:pt x="15" y="16"/>
                        <a:pt x="16" y="27"/>
                      </a:cubicBezTo>
                      <a:cubicBezTo>
                        <a:pt x="13" y="18"/>
                        <a:pt x="1" y="18"/>
                        <a:pt x="0" y="7"/>
                      </a:cubicBezTo>
                      <a:cubicBezTo>
                        <a:pt x="10" y="0"/>
                        <a:pt x="12" y="9"/>
                        <a:pt x="24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72" name="Freeform 214"/>
                <p:cNvSpPr/>
                <p:nvPr/>
              </p:nvSpPr>
              <p:spPr bwMode="auto">
                <a:xfrm>
                  <a:off x="8224838" y="2193926"/>
                  <a:ext cx="17463" cy="30163"/>
                </a:xfrm>
                <a:custGeom>
                  <a:avLst/>
                  <a:gdLst>
                    <a:gd name="T0" fmla="*/ 5 w 17"/>
                    <a:gd name="T1" fmla="*/ 10 h 30"/>
                    <a:gd name="T2" fmla="*/ 17 w 17"/>
                    <a:gd name="T3" fmla="*/ 30 h 30"/>
                    <a:gd name="T4" fmla="*/ 1 w 17"/>
                    <a:gd name="T5" fmla="*/ 30 h 30"/>
                    <a:gd name="T6" fmla="*/ 9 w 17"/>
                    <a:gd name="T7" fmla="*/ 22 h 30"/>
                    <a:gd name="T8" fmla="*/ 5 w 17"/>
                    <a:gd name="T9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30">
                      <a:moveTo>
                        <a:pt x="5" y="10"/>
                      </a:moveTo>
                      <a:cubicBezTo>
                        <a:pt x="11" y="0"/>
                        <a:pt x="16" y="23"/>
                        <a:pt x="17" y="30"/>
                      </a:cubicBezTo>
                      <a:cubicBezTo>
                        <a:pt x="12" y="30"/>
                        <a:pt x="6" y="30"/>
                        <a:pt x="1" y="30"/>
                      </a:cubicBezTo>
                      <a:cubicBezTo>
                        <a:pt x="0" y="23"/>
                        <a:pt x="4" y="22"/>
                        <a:pt x="9" y="22"/>
                      </a:cubicBezTo>
                      <a:cubicBezTo>
                        <a:pt x="0" y="16"/>
                        <a:pt x="14" y="12"/>
                        <a:pt x="5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73" name="Freeform 215"/>
                <p:cNvSpPr/>
                <p:nvPr/>
              </p:nvSpPr>
              <p:spPr bwMode="auto">
                <a:xfrm>
                  <a:off x="7366000" y="2312988"/>
                  <a:ext cx="77788" cy="65088"/>
                </a:xfrm>
                <a:custGeom>
                  <a:avLst/>
                  <a:gdLst>
                    <a:gd name="T0" fmla="*/ 30 w 78"/>
                    <a:gd name="T1" fmla="*/ 37 h 65"/>
                    <a:gd name="T2" fmla="*/ 46 w 78"/>
                    <a:gd name="T3" fmla="*/ 53 h 65"/>
                    <a:gd name="T4" fmla="*/ 2 w 78"/>
                    <a:gd name="T5" fmla="*/ 37 h 65"/>
                    <a:gd name="T6" fmla="*/ 18 w 78"/>
                    <a:gd name="T7" fmla="*/ 29 h 65"/>
                    <a:gd name="T8" fmla="*/ 2 w 78"/>
                    <a:gd name="T9" fmla="*/ 21 h 65"/>
                    <a:gd name="T10" fmla="*/ 78 w 78"/>
                    <a:gd name="T11" fmla="*/ 49 h 65"/>
                    <a:gd name="T12" fmla="*/ 30 w 78"/>
                    <a:gd name="T13" fmla="*/ 37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8" h="65">
                      <a:moveTo>
                        <a:pt x="30" y="37"/>
                      </a:moveTo>
                      <a:cubicBezTo>
                        <a:pt x="31" y="46"/>
                        <a:pt x="49" y="39"/>
                        <a:pt x="46" y="53"/>
                      </a:cubicBezTo>
                      <a:cubicBezTo>
                        <a:pt x="21" y="58"/>
                        <a:pt x="28" y="31"/>
                        <a:pt x="2" y="37"/>
                      </a:cubicBezTo>
                      <a:cubicBezTo>
                        <a:pt x="0" y="25"/>
                        <a:pt x="12" y="23"/>
                        <a:pt x="18" y="29"/>
                      </a:cubicBezTo>
                      <a:cubicBezTo>
                        <a:pt x="17" y="22"/>
                        <a:pt x="11" y="20"/>
                        <a:pt x="2" y="21"/>
                      </a:cubicBezTo>
                      <a:cubicBezTo>
                        <a:pt x="27" y="0"/>
                        <a:pt x="49" y="47"/>
                        <a:pt x="78" y="49"/>
                      </a:cubicBezTo>
                      <a:cubicBezTo>
                        <a:pt x="67" y="65"/>
                        <a:pt x="46" y="32"/>
                        <a:pt x="30" y="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74" name="Freeform 216"/>
                <p:cNvSpPr/>
                <p:nvPr/>
              </p:nvSpPr>
              <p:spPr bwMode="auto">
                <a:xfrm>
                  <a:off x="7443788" y="2370138"/>
                  <a:ext cx="184150" cy="76200"/>
                </a:xfrm>
                <a:custGeom>
                  <a:avLst/>
                  <a:gdLst>
                    <a:gd name="T0" fmla="*/ 68 w 182"/>
                    <a:gd name="T1" fmla="*/ 28 h 76"/>
                    <a:gd name="T2" fmla="*/ 64 w 182"/>
                    <a:gd name="T3" fmla="*/ 52 h 76"/>
                    <a:gd name="T4" fmla="*/ 0 w 182"/>
                    <a:gd name="T5" fmla="*/ 12 h 76"/>
                    <a:gd name="T6" fmla="*/ 32 w 182"/>
                    <a:gd name="T7" fmla="*/ 24 h 76"/>
                    <a:gd name="T8" fmla="*/ 12 w 182"/>
                    <a:gd name="T9" fmla="*/ 4 h 76"/>
                    <a:gd name="T10" fmla="*/ 44 w 182"/>
                    <a:gd name="T11" fmla="*/ 20 h 76"/>
                    <a:gd name="T12" fmla="*/ 68 w 182"/>
                    <a:gd name="T13" fmla="*/ 12 h 76"/>
                    <a:gd name="T14" fmla="*/ 84 w 182"/>
                    <a:gd name="T15" fmla="*/ 36 h 76"/>
                    <a:gd name="T16" fmla="*/ 152 w 182"/>
                    <a:gd name="T17" fmla="*/ 40 h 76"/>
                    <a:gd name="T18" fmla="*/ 148 w 182"/>
                    <a:gd name="T19" fmla="*/ 56 h 76"/>
                    <a:gd name="T20" fmla="*/ 180 w 182"/>
                    <a:gd name="T21" fmla="*/ 56 h 76"/>
                    <a:gd name="T22" fmla="*/ 176 w 182"/>
                    <a:gd name="T23" fmla="*/ 76 h 76"/>
                    <a:gd name="T24" fmla="*/ 160 w 182"/>
                    <a:gd name="T25" fmla="*/ 76 h 76"/>
                    <a:gd name="T26" fmla="*/ 84 w 182"/>
                    <a:gd name="T27" fmla="*/ 56 h 76"/>
                    <a:gd name="T28" fmla="*/ 68 w 182"/>
                    <a:gd name="T29" fmla="*/ 2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82" h="76">
                      <a:moveTo>
                        <a:pt x="68" y="28"/>
                      </a:moveTo>
                      <a:cubicBezTo>
                        <a:pt x="63" y="32"/>
                        <a:pt x="79" y="44"/>
                        <a:pt x="64" y="52"/>
                      </a:cubicBezTo>
                      <a:cubicBezTo>
                        <a:pt x="47" y="37"/>
                        <a:pt x="10" y="43"/>
                        <a:pt x="0" y="12"/>
                      </a:cubicBezTo>
                      <a:cubicBezTo>
                        <a:pt x="16" y="11"/>
                        <a:pt x="21" y="21"/>
                        <a:pt x="32" y="24"/>
                      </a:cubicBezTo>
                      <a:cubicBezTo>
                        <a:pt x="42" y="16"/>
                        <a:pt x="14" y="12"/>
                        <a:pt x="12" y="4"/>
                      </a:cubicBezTo>
                      <a:cubicBezTo>
                        <a:pt x="17" y="0"/>
                        <a:pt x="49" y="2"/>
                        <a:pt x="44" y="20"/>
                      </a:cubicBezTo>
                      <a:cubicBezTo>
                        <a:pt x="57" y="22"/>
                        <a:pt x="53" y="8"/>
                        <a:pt x="68" y="12"/>
                      </a:cubicBezTo>
                      <a:cubicBezTo>
                        <a:pt x="69" y="25"/>
                        <a:pt x="83" y="24"/>
                        <a:pt x="84" y="36"/>
                      </a:cubicBezTo>
                      <a:cubicBezTo>
                        <a:pt x="105" y="17"/>
                        <a:pt x="135" y="45"/>
                        <a:pt x="152" y="40"/>
                      </a:cubicBezTo>
                      <a:cubicBezTo>
                        <a:pt x="160" y="48"/>
                        <a:pt x="150" y="48"/>
                        <a:pt x="148" y="56"/>
                      </a:cubicBezTo>
                      <a:cubicBezTo>
                        <a:pt x="159" y="56"/>
                        <a:pt x="169" y="56"/>
                        <a:pt x="180" y="56"/>
                      </a:cubicBezTo>
                      <a:cubicBezTo>
                        <a:pt x="182" y="66"/>
                        <a:pt x="173" y="65"/>
                        <a:pt x="176" y="76"/>
                      </a:cubicBezTo>
                      <a:cubicBezTo>
                        <a:pt x="171" y="76"/>
                        <a:pt x="165" y="76"/>
                        <a:pt x="160" y="76"/>
                      </a:cubicBezTo>
                      <a:cubicBezTo>
                        <a:pt x="145" y="48"/>
                        <a:pt x="117" y="73"/>
                        <a:pt x="84" y="56"/>
                      </a:cubicBezTo>
                      <a:cubicBezTo>
                        <a:pt x="91" y="47"/>
                        <a:pt x="81" y="30"/>
                        <a:pt x="68" y="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75" name="Freeform 217"/>
                <p:cNvSpPr/>
                <p:nvPr/>
              </p:nvSpPr>
              <p:spPr bwMode="auto">
                <a:xfrm>
                  <a:off x="7799388" y="2454276"/>
                  <a:ext cx="55563" cy="28575"/>
                </a:xfrm>
                <a:custGeom>
                  <a:avLst/>
                  <a:gdLst>
                    <a:gd name="T0" fmla="*/ 0 w 56"/>
                    <a:gd name="T1" fmla="*/ 20 h 29"/>
                    <a:gd name="T2" fmla="*/ 0 w 56"/>
                    <a:gd name="T3" fmla="*/ 2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56" h="29">
                      <a:moveTo>
                        <a:pt x="0" y="20"/>
                      </a:moveTo>
                      <a:cubicBezTo>
                        <a:pt x="53" y="0"/>
                        <a:pt x="56" y="29"/>
                        <a:pt x="0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76" name="Freeform 218"/>
                <p:cNvSpPr/>
                <p:nvPr/>
              </p:nvSpPr>
              <p:spPr bwMode="auto">
                <a:xfrm>
                  <a:off x="7351713" y="1100138"/>
                  <a:ext cx="323850" cy="179388"/>
                </a:xfrm>
                <a:custGeom>
                  <a:avLst/>
                  <a:gdLst>
                    <a:gd name="T0" fmla="*/ 144 w 321"/>
                    <a:gd name="T1" fmla="*/ 86 h 179"/>
                    <a:gd name="T2" fmla="*/ 144 w 321"/>
                    <a:gd name="T3" fmla="*/ 98 h 179"/>
                    <a:gd name="T4" fmla="*/ 104 w 321"/>
                    <a:gd name="T5" fmla="*/ 118 h 179"/>
                    <a:gd name="T6" fmla="*/ 144 w 321"/>
                    <a:gd name="T7" fmla="*/ 118 h 179"/>
                    <a:gd name="T8" fmla="*/ 208 w 321"/>
                    <a:gd name="T9" fmla="*/ 98 h 179"/>
                    <a:gd name="T10" fmla="*/ 176 w 321"/>
                    <a:gd name="T11" fmla="*/ 118 h 179"/>
                    <a:gd name="T12" fmla="*/ 164 w 321"/>
                    <a:gd name="T13" fmla="*/ 110 h 179"/>
                    <a:gd name="T14" fmla="*/ 152 w 321"/>
                    <a:gd name="T15" fmla="*/ 134 h 179"/>
                    <a:gd name="T16" fmla="*/ 148 w 321"/>
                    <a:gd name="T17" fmla="*/ 122 h 179"/>
                    <a:gd name="T18" fmla="*/ 116 w 321"/>
                    <a:gd name="T19" fmla="*/ 130 h 179"/>
                    <a:gd name="T20" fmla="*/ 108 w 321"/>
                    <a:gd name="T21" fmla="*/ 142 h 179"/>
                    <a:gd name="T22" fmla="*/ 128 w 321"/>
                    <a:gd name="T23" fmla="*/ 146 h 179"/>
                    <a:gd name="T24" fmla="*/ 120 w 321"/>
                    <a:gd name="T25" fmla="*/ 134 h 179"/>
                    <a:gd name="T26" fmla="*/ 136 w 321"/>
                    <a:gd name="T27" fmla="*/ 134 h 179"/>
                    <a:gd name="T28" fmla="*/ 132 w 321"/>
                    <a:gd name="T29" fmla="*/ 142 h 179"/>
                    <a:gd name="T30" fmla="*/ 160 w 321"/>
                    <a:gd name="T31" fmla="*/ 138 h 179"/>
                    <a:gd name="T32" fmla="*/ 52 w 321"/>
                    <a:gd name="T33" fmla="*/ 166 h 179"/>
                    <a:gd name="T34" fmla="*/ 68 w 321"/>
                    <a:gd name="T35" fmla="*/ 154 h 179"/>
                    <a:gd name="T36" fmla="*/ 36 w 321"/>
                    <a:gd name="T37" fmla="*/ 118 h 179"/>
                    <a:gd name="T38" fmla="*/ 0 w 321"/>
                    <a:gd name="T39" fmla="*/ 118 h 179"/>
                    <a:gd name="T40" fmla="*/ 8 w 321"/>
                    <a:gd name="T41" fmla="*/ 90 h 179"/>
                    <a:gd name="T42" fmla="*/ 160 w 321"/>
                    <a:gd name="T43" fmla="*/ 34 h 179"/>
                    <a:gd name="T44" fmla="*/ 156 w 321"/>
                    <a:gd name="T45" fmla="*/ 46 h 179"/>
                    <a:gd name="T46" fmla="*/ 236 w 321"/>
                    <a:gd name="T47" fmla="*/ 22 h 179"/>
                    <a:gd name="T48" fmla="*/ 316 w 321"/>
                    <a:gd name="T49" fmla="*/ 26 h 179"/>
                    <a:gd name="T50" fmla="*/ 292 w 321"/>
                    <a:gd name="T51" fmla="*/ 26 h 179"/>
                    <a:gd name="T52" fmla="*/ 308 w 321"/>
                    <a:gd name="T53" fmla="*/ 30 h 179"/>
                    <a:gd name="T54" fmla="*/ 304 w 321"/>
                    <a:gd name="T55" fmla="*/ 42 h 179"/>
                    <a:gd name="T56" fmla="*/ 188 w 321"/>
                    <a:gd name="T57" fmla="*/ 54 h 179"/>
                    <a:gd name="T58" fmla="*/ 168 w 321"/>
                    <a:gd name="T59" fmla="*/ 66 h 179"/>
                    <a:gd name="T60" fmla="*/ 172 w 321"/>
                    <a:gd name="T61" fmla="*/ 54 h 179"/>
                    <a:gd name="T62" fmla="*/ 128 w 321"/>
                    <a:gd name="T63" fmla="*/ 66 h 179"/>
                    <a:gd name="T64" fmla="*/ 128 w 321"/>
                    <a:gd name="T65" fmla="*/ 78 h 179"/>
                    <a:gd name="T66" fmla="*/ 144 w 321"/>
                    <a:gd name="T67" fmla="*/ 8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21" h="179">
                      <a:moveTo>
                        <a:pt x="144" y="86"/>
                      </a:moveTo>
                      <a:cubicBezTo>
                        <a:pt x="144" y="90"/>
                        <a:pt x="144" y="94"/>
                        <a:pt x="144" y="98"/>
                      </a:cubicBezTo>
                      <a:cubicBezTo>
                        <a:pt x="124" y="95"/>
                        <a:pt x="123" y="111"/>
                        <a:pt x="104" y="118"/>
                      </a:cubicBezTo>
                      <a:cubicBezTo>
                        <a:pt x="116" y="135"/>
                        <a:pt x="132" y="101"/>
                        <a:pt x="144" y="118"/>
                      </a:cubicBezTo>
                      <a:cubicBezTo>
                        <a:pt x="154" y="102"/>
                        <a:pt x="186" y="89"/>
                        <a:pt x="208" y="98"/>
                      </a:cubicBezTo>
                      <a:cubicBezTo>
                        <a:pt x="201" y="108"/>
                        <a:pt x="176" y="101"/>
                        <a:pt x="176" y="118"/>
                      </a:cubicBezTo>
                      <a:cubicBezTo>
                        <a:pt x="169" y="118"/>
                        <a:pt x="166" y="115"/>
                        <a:pt x="164" y="110"/>
                      </a:cubicBezTo>
                      <a:cubicBezTo>
                        <a:pt x="159" y="117"/>
                        <a:pt x="150" y="120"/>
                        <a:pt x="152" y="134"/>
                      </a:cubicBezTo>
                      <a:cubicBezTo>
                        <a:pt x="139" y="137"/>
                        <a:pt x="146" y="126"/>
                        <a:pt x="148" y="122"/>
                      </a:cubicBezTo>
                      <a:cubicBezTo>
                        <a:pt x="136" y="123"/>
                        <a:pt x="134" y="134"/>
                        <a:pt x="116" y="130"/>
                      </a:cubicBezTo>
                      <a:cubicBezTo>
                        <a:pt x="112" y="133"/>
                        <a:pt x="110" y="137"/>
                        <a:pt x="108" y="142"/>
                      </a:cubicBezTo>
                      <a:cubicBezTo>
                        <a:pt x="112" y="146"/>
                        <a:pt x="115" y="143"/>
                        <a:pt x="128" y="146"/>
                      </a:cubicBezTo>
                      <a:cubicBezTo>
                        <a:pt x="125" y="142"/>
                        <a:pt x="119" y="142"/>
                        <a:pt x="120" y="134"/>
                      </a:cubicBezTo>
                      <a:cubicBezTo>
                        <a:pt x="127" y="130"/>
                        <a:pt x="133" y="146"/>
                        <a:pt x="136" y="134"/>
                      </a:cubicBezTo>
                      <a:cubicBezTo>
                        <a:pt x="143" y="137"/>
                        <a:pt x="138" y="143"/>
                        <a:pt x="132" y="142"/>
                      </a:cubicBezTo>
                      <a:cubicBezTo>
                        <a:pt x="139" y="154"/>
                        <a:pt x="147" y="133"/>
                        <a:pt x="160" y="138"/>
                      </a:cubicBezTo>
                      <a:cubicBezTo>
                        <a:pt x="143" y="179"/>
                        <a:pt x="84" y="167"/>
                        <a:pt x="52" y="166"/>
                      </a:cubicBezTo>
                      <a:cubicBezTo>
                        <a:pt x="55" y="160"/>
                        <a:pt x="58" y="153"/>
                        <a:pt x="68" y="154"/>
                      </a:cubicBezTo>
                      <a:cubicBezTo>
                        <a:pt x="65" y="135"/>
                        <a:pt x="28" y="134"/>
                        <a:pt x="36" y="118"/>
                      </a:cubicBezTo>
                      <a:cubicBezTo>
                        <a:pt x="18" y="116"/>
                        <a:pt x="13" y="125"/>
                        <a:pt x="0" y="118"/>
                      </a:cubicBezTo>
                      <a:cubicBezTo>
                        <a:pt x="2" y="101"/>
                        <a:pt x="16" y="110"/>
                        <a:pt x="8" y="90"/>
                      </a:cubicBezTo>
                      <a:cubicBezTo>
                        <a:pt x="53" y="59"/>
                        <a:pt x="129" y="58"/>
                        <a:pt x="160" y="34"/>
                      </a:cubicBezTo>
                      <a:cubicBezTo>
                        <a:pt x="173" y="38"/>
                        <a:pt x="156" y="42"/>
                        <a:pt x="156" y="46"/>
                      </a:cubicBezTo>
                      <a:cubicBezTo>
                        <a:pt x="178" y="26"/>
                        <a:pt x="209" y="25"/>
                        <a:pt x="236" y="22"/>
                      </a:cubicBezTo>
                      <a:cubicBezTo>
                        <a:pt x="260" y="19"/>
                        <a:pt x="299" y="0"/>
                        <a:pt x="316" y="26"/>
                      </a:cubicBezTo>
                      <a:cubicBezTo>
                        <a:pt x="303" y="24"/>
                        <a:pt x="300" y="35"/>
                        <a:pt x="292" y="26"/>
                      </a:cubicBezTo>
                      <a:cubicBezTo>
                        <a:pt x="286" y="37"/>
                        <a:pt x="309" y="37"/>
                        <a:pt x="308" y="30"/>
                      </a:cubicBezTo>
                      <a:cubicBezTo>
                        <a:pt x="321" y="34"/>
                        <a:pt x="304" y="38"/>
                        <a:pt x="304" y="42"/>
                      </a:cubicBezTo>
                      <a:cubicBezTo>
                        <a:pt x="265" y="31"/>
                        <a:pt x="228" y="67"/>
                        <a:pt x="188" y="54"/>
                      </a:cubicBezTo>
                      <a:cubicBezTo>
                        <a:pt x="182" y="58"/>
                        <a:pt x="180" y="67"/>
                        <a:pt x="168" y="66"/>
                      </a:cubicBezTo>
                      <a:cubicBezTo>
                        <a:pt x="170" y="63"/>
                        <a:pt x="172" y="60"/>
                        <a:pt x="172" y="54"/>
                      </a:cubicBezTo>
                      <a:cubicBezTo>
                        <a:pt x="152" y="53"/>
                        <a:pt x="150" y="69"/>
                        <a:pt x="128" y="66"/>
                      </a:cubicBezTo>
                      <a:cubicBezTo>
                        <a:pt x="128" y="78"/>
                        <a:pt x="154" y="71"/>
                        <a:pt x="128" y="78"/>
                      </a:cubicBezTo>
                      <a:cubicBezTo>
                        <a:pt x="129" y="85"/>
                        <a:pt x="135" y="87"/>
                        <a:pt x="144" y="8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77" name="Freeform 219"/>
                <p:cNvSpPr/>
                <p:nvPr/>
              </p:nvSpPr>
              <p:spPr bwMode="auto">
                <a:xfrm>
                  <a:off x="7089775" y="1812926"/>
                  <a:ext cx="39688" cy="98425"/>
                </a:xfrm>
                <a:custGeom>
                  <a:avLst/>
                  <a:gdLst>
                    <a:gd name="T0" fmla="*/ 20 w 40"/>
                    <a:gd name="T1" fmla="*/ 97 h 97"/>
                    <a:gd name="T2" fmla="*/ 20 w 40"/>
                    <a:gd name="T3" fmla="*/ 89 h 97"/>
                    <a:gd name="T4" fmla="*/ 8 w 40"/>
                    <a:gd name="T5" fmla="*/ 85 h 97"/>
                    <a:gd name="T6" fmla="*/ 20 w 40"/>
                    <a:gd name="T7" fmla="*/ 65 h 97"/>
                    <a:gd name="T8" fmla="*/ 8 w 40"/>
                    <a:gd name="T9" fmla="*/ 57 h 97"/>
                    <a:gd name="T10" fmla="*/ 0 w 40"/>
                    <a:gd name="T11" fmla="*/ 13 h 97"/>
                    <a:gd name="T12" fmla="*/ 24 w 40"/>
                    <a:gd name="T13" fmla="*/ 1 h 97"/>
                    <a:gd name="T14" fmla="*/ 32 w 40"/>
                    <a:gd name="T15" fmla="*/ 45 h 97"/>
                    <a:gd name="T16" fmla="*/ 36 w 40"/>
                    <a:gd name="T17" fmla="*/ 73 h 97"/>
                    <a:gd name="T18" fmla="*/ 32 w 40"/>
                    <a:gd name="T19" fmla="*/ 85 h 97"/>
                    <a:gd name="T20" fmla="*/ 20 w 40"/>
                    <a:gd name="T21" fmla="*/ 9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0" h="97">
                      <a:moveTo>
                        <a:pt x="20" y="97"/>
                      </a:moveTo>
                      <a:cubicBezTo>
                        <a:pt x="15" y="96"/>
                        <a:pt x="16" y="89"/>
                        <a:pt x="20" y="89"/>
                      </a:cubicBezTo>
                      <a:cubicBezTo>
                        <a:pt x="19" y="84"/>
                        <a:pt x="13" y="86"/>
                        <a:pt x="8" y="85"/>
                      </a:cubicBezTo>
                      <a:cubicBezTo>
                        <a:pt x="12" y="78"/>
                        <a:pt x="18" y="73"/>
                        <a:pt x="20" y="65"/>
                      </a:cubicBezTo>
                      <a:cubicBezTo>
                        <a:pt x="17" y="61"/>
                        <a:pt x="13" y="59"/>
                        <a:pt x="8" y="57"/>
                      </a:cubicBezTo>
                      <a:cubicBezTo>
                        <a:pt x="17" y="40"/>
                        <a:pt x="13" y="29"/>
                        <a:pt x="0" y="13"/>
                      </a:cubicBezTo>
                      <a:cubicBezTo>
                        <a:pt x="3" y="0"/>
                        <a:pt x="23" y="6"/>
                        <a:pt x="24" y="1"/>
                      </a:cubicBezTo>
                      <a:cubicBezTo>
                        <a:pt x="28" y="14"/>
                        <a:pt x="18" y="35"/>
                        <a:pt x="32" y="45"/>
                      </a:cubicBezTo>
                      <a:cubicBezTo>
                        <a:pt x="14" y="54"/>
                        <a:pt x="40" y="55"/>
                        <a:pt x="36" y="73"/>
                      </a:cubicBezTo>
                      <a:cubicBezTo>
                        <a:pt x="23" y="66"/>
                        <a:pt x="18" y="89"/>
                        <a:pt x="32" y="85"/>
                      </a:cubicBezTo>
                      <a:cubicBezTo>
                        <a:pt x="32" y="93"/>
                        <a:pt x="19" y="88"/>
                        <a:pt x="20" y="9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</p:grpSp>
        </p:grpSp>
      </p:grpSp>
      <p:pic>
        <p:nvPicPr>
          <p:cNvPr id="80" name="图片 79" descr="1(188).jpg"/>
          <p:cNvPicPr>
            <a:picLocks noChangeAspect="1"/>
          </p:cNvPicPr>
          <p:nvPr/>
        </p:nvPicPr>
        <p:blipFill>
          <a:blip r:embed="rId2">
            <a:clrChange>
              <a:clrFrom>
                <a:srgbClr val="FEFBFF"/>
              </a:clrFrom>
              <a:clrTo>
                <a:srgbClr val="FEFB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05958" y="1198601"/>
            <a:ext cx="3803660" cy="5681537"/>
          </a:xfrm>
          <a:prstGeom prst="rect">
            <a:avLst/>
          </a:prstGeom>
          <a:effectLst>
            <a:softEdge rad="12700"/>
          </a:effectLst>
        </p:spPr>
      </p:pic>
      <p:grpSp>
        <p:nvGrpSpPr>
          <p:cNvPr id="82" name="组合 81"/>
          <p:cNvGrpSpPr/>
          <p:nvPr/>
        </p:nvGrpSpPr>
        <p:grpSpPr>
          <a:xfrm>
            <a:off x="3801324" y="1693847"/>
            <a:ext cx="7586655" cy="4103278"/>
            <a:chOff x="1695451" y="989013"/>
            <a:chExt cx="2020887" cy="1263650"/>
          </a:xfrm>
          <a:solidFill>
            <a:srgbClr val="ECE3DC"/>
          </a:solidFill>
        </p:grpSpPr>
        <p:sp>
          <p:nvSpPr>
            <p:cNvPr id="83" name="Freeform 5"/>
            <p:cNvSpPr/>
            <p:nvPr/>
          </p:nvSpPr>
          <p:spPr bwMode="auto">
            <a:xfrm>
              <a:off x="3670301" y="1895475"/>
              <a:ext cx="22225" cy="152400"/>
            </a:xfrm>
            <a:custGeom>
              <a:avLst/>
              <a:gdLst>
                <a:gd name="T0" fmla="*/ 4 w 15"/>
                <a:gd name="T1" fmla="*/ 0 h 108"/>
                <a:gd name="T2" fmla="*/ 4 w 15"/>
                <a:gd name="T3" fmla="*/ 9 h 108"/>
                <a:gd name="T4" fmla="*/ 1 w 15"/>
                <a:gd name="T5" fmla="*/ 23 h 108"/>
                <a:gd name="T6" fmla="*/ 6 w 15"/>
                <a:gd name="T7" fmla="*/ 44 h 108"/>
                <a:gd name="T8" fmla="*/ 3 w 15"/>
                <a:gd name="T9" fmla="*/ 55 h 108"/>
                <a:gd name="T10" fmla="*/ 6 w 15"/>
                <a:gd name="T11" fmla="*/ 89 h 108"/>
                <a:gd name="T12" fmla="*/ 7 w 15"/>
                <a:gd name="T13" fmla="*/ 69 h 108"/>
                <a:gd name="T14" fmla="*/ 11 w 15"/>
                <a:gd name="T15" fmla="*/ 108 h 108"/>
                <a:gd name="T16" fmla="*/ 11 w 15"/>
                <a:gd name="T17" fmla="*/ 71 h 108"/>
                <a:gd name="T18" fmla="*/ 12 w 15"/>
                <a:gd name="T19" fmla="*/ 73 h 108"/>
                <a:gd name="T20" fmla="*/ 12 w 15"/>
                <a:gd name="T21" fmla="*/ 42 h 108"/>
                <a:gd name="T22" fmla="*/ 14 w 15"/>
                <a:gd name="T23" fmla="*/ 49 h 108"/>
                <a:gd name="T24" fmla="*/ 4 w 15"/>
                <a:gd name="T25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108">
                  <a:moveTo>
                    <a:pt x="4" y="0"/>
                  </a:moveTo>
                  <a:cubicBezTo>
                    <a:pt x="4" y="2"/>
                    <a:pt x="4" y="5"/>
                    <a:pt x="4" y="9"/>
                  </a:cubicBezTo>
                  <a:cubicBezTo>
                    <a:pt x="4" y="18"/>
                    <a:pt x="2" y="26"/>
                    <a:pt x="1" y="23"/>
                  </a:cubicBezTo>
                  <a:cubicBezTo>
                    <a:pt x="4" y="41"/>
                    <a:pt x="0" y="42"/>
                    <a:pt x="6" y="44"/>
                  </a:cubicBezTo>
                  <a:cubicBezTo>
                    <a:pt x="9" y="56"/>
                    <a:pt x="5" y="69"/>
                    <a:pt x="3" y="55"/>
                  </a:cubicBezTo>
                  <a:cubicBezTo>
                    <a:pt x="6" y="89"/>
                    <a:pt x="6" y="89"/>
                    <a:pt x="6" y="89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12" y="74"/>
                    <a:pt x="6" y="102"/>
                    <a:pt x="11" y="108"/>
                  </a:cubicBezTo>
                  <a:cubicBezTo>
                    <a:pt x="11" y="71"/>
                    <a:pt x="11" y="71"/>
                    <a:pt x="11" y="71"/>
                  </a:cubicBezTo>
                  <a:cubicBezTo>
                    <a:pt x="12" y="73"/>
                    <a:pt x="12" y="73"/>
                    <a:pt x="12" y="73"/>
                  </a:cubicBezTo>
                  <a:cubicBezTo>
                    <a:pt x="11" y="64"/>
                    <a:pt x="11" y="48"/>
                    <a:pt x="12" y="42"/>
                  </a:cubicBezTo>
                  <a:cubicBezTo>
                    <a:pt x="13" y="43"/>
                    <a:pt x="14" y="43"/>
                    <a:pt x="14" y="49"/>
                  </a:cubicBezTo>
                  <a:cubicBezTo>
                    <a:pt x="15" y="5"/>
                    <a:pt x="6" y="37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84" name="Freeform 6"/>
            <p:cNvSpPr/>
            <p:nvPr/>
          </p:nvSpPr>
          <p:spPr bwMode="auto">
            <a:xfrm>
              <a:off x="3668713" y="1754188"/>
              <a:ext cx="36513" cy="149225"/>
            </a:xfrm>
            <a:custGeom>
              <a:avLst/>
              <a:gdLst>
                <a:gd name="T0" fmla="*/ 17 w 25"/>
                <a:gd name="T1" fmla="*/ 71 h 106"/>
                <a:gd name="T2" fmla="*/ 11 w 25"/>
                <a:gd name="T3" fmla="*/ 56 h 106"/>
                <a:gd name="T4" fmla="*/ 12 w 25"/>
                <a:gd name="T5" fmla="*/ 30 h 106"/>
                <a:gd name="T6" fmla="*/ 7 w 25"/>
                <a:gd name="T7" fmla="*/ 23 h 106"/>
                <a:gd name="T8" fmla="*/ 7 w 25"/>
                <a:gd name="T9" fmla="*/ 35 h 106"/>
                <a:gd name="T10" fmla="*/ 0 w 25"/>
                <a:gd name="T11" fmla="*/ 8 h 106"/>
                <a:gd name="T12" fmla="*/ 4 w 25"/>
                <a:gd name="T13" fmla="*/ 44 h 106"/>
                <a:gd name="T14" fmla="*/ 1 w 25"/>
                <a:gd name="T15" fmla="*/ 86 h 106"/>
                <a:gd name="T16" fmla="*/ 5 w 25"/>
                <a:gd name="T17" fmla="*/ 99 h 106"/>
                <a:gd name="T18" fmla="*/ 5 w 25"/>
                <a:gd name="T19" fmla="*/ 94 h 106"/>
                <a:gd name="T20" fmla="*/ 12 w 25"/>
                <a:gd name="T21" fmla="*/ 94 h 106"/>
                <a:gd name="T22" fmla="*/ 11 w 25"/>
                <a:gd name="T23" fmla="*/ 75 h 106"/>
                <a:gd name="T24" fmla="*/ 19 w 25"/>
                <a:gd name="T25" fmla="*/ 106 h 106"/>
                <a:gd name="T26" fmla="*/ 24 w 25"/>
                <a:gd name="T27" fmla="*/ 54 h 106"/>
                <a:gd name="T28" fmla="*/ 17 w 25"/>
                <a:gd name="T29" fmla="*/ 71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106">
                  <a:moveTo>
                    <a:pt x="17" y="71"/>
                  </a:moveTo>
                  <a:cubicBezTo>
                    <a:pt x="11" y="56"/>
                    <a:pt x="11" y="56"/>
                    <a:pt x="11" y="5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0" y="29"/>
                    <a:pt x="8" y="10"/>
                    <a:pt x="7" y="23"/>
                  </a:cubicBezTo>
                  <a:cubicBezTo>
                    <a:pt x="7" y="26"/>
                    <a:pt x="8" y="31"/>
                    <a:pt x="7" y="35"/>
                  </a:cubicBezTo>
                  <a:cubicBezTo>
                    <a:pt x="3" y="32"/>
                    <a:pt x="5" y="0"/>
                    <a:pt x="0" y="8"/>
                  </a:cubicBezTo>
                  <a:cubicBezTo>
                    <a:pt x="2" y="28"/>
                    <a:pt x="1" y="31"/>
                    <a:pt x="4" y="44"/>
                  </a:cubicBezTo>
                  <a:cubicBezTo>
                    <a:pt x="4" y="63"/>
                    <a:pt x="3" y="77"/>
                    <a:pt x="1" y="86"/>
                  </a:cubicBezTo>
                  <a:cubicBezTo>
                    <a:pt x="2" y="91"/>
                    <a:pt x="5" y="92"/>
                    <a:pt x="5" y="99"/>
                  </a:cubicBezTo>
                  <a:cubicBezTo>
                    <a:pt x="5" y="98"/>
                    <a:pt x="5" y="96"/>
                    <a:pt x="5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1" y="88"/>
                    <a:pt x="11" y="82"/>
                    <a:pt x="11" y="75"/>
                  </a:cubicBezTo>
                  <a:cubicBezTo>
                    <a:pt x="19" y="106"/>
                    <a:pt x="19" y="106"/>
                    <a:pt x="19" y="106"/>
                  </a:cubicBezTo>
                  <a:cubicBezTo>
                    <a:pt x="25" y="96"/>
                    <a:pt x="22" y="66"/>
                    <a:pt x="24" y="54"/>
                  </a:cubicBezTo>
                  <a:cubicBezTo>
                    <a:pt x="19" y="69"/>
                    <a:pt x="21" y="42"/>
                    <a:pt x="1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85" name="Freeform 7"/>
            <p:cNvSpPr/>
            <p:nvPr/>
          </p:nvSpPr>
          <p:spPr bwMode="auto">
            <a:xfrm>
              <a:off x="1738313" y="1677988"/>
              <a:ext cx="3175" cy="11112"/>
            </a:xfrm>
            <a:custGeom>
              <a:avLst/>
              <a:gdLst>
                <a:gd name="T0" fmla="*/ 1 w 2"/>
                <a:gd name="T1" fmla="*/ 0 h 7"/>
                <a:gd name="T2" fmla="*/ 0 w 2"/>
                <a:gd name="T3" fmla="*/ 0 h 7"/>
                <a:gd name="T4" fmla="*/ 2 w 2"/>
                <a:gd name="T5" fmla="*/ 7 h 7"/>
                <a:gd name="T6" fmla="*/ 2 w 2"/>
                <a:gd name="T7" fmla="*/ 7 h 7"/>
                <a:gd name="T8" fmla="*/ 1 w 2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7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4"/>
                    <a:pt x="1" y="2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86" name="Freeform 8"/>
            <p:cNvSpPr/>
            <p:nvPr/>
          </p:nvSpPr>
          <p:spPr bwMode="auto">
            <a:xfrm>
              <a:off x="1704976" y="1398588"/>
              <a:ext cx="25400" cy="107950"/>
            </a:xfrm>
            <a:custGeom>
              <a:avLst/>
              <a:gdLst>
                <a:gd name="T0" fmla="*/ 0 w 18"/>
                <a:gd name="T1" fmla="*/ 0 h 76"/>
                <a:gd name="T2" fmla="*/ 4 w 18"/>
                <a:gd name="T3" fmla="*/ 32 h 76"/>
                <a:gd name="T4" fmla="*/ 0 w 18"/>
                <a:gd name="T5" fmla="*/ 37 h 76"/>
                <a:gd name="T6" fmla="*/ 2 w 18"/>
                <a:gd name="T7" fmla="*/ 48 h 76"/>
                <a:gd name="T8" fmla="*/ 2 w 18"/>
                <a:gd name="T9" fmla="*/ 41 h 76"/>
                <a:gd name="T10" fmla="*/ 14 w 18"/>
                <a:gd name="T11" fmla="*/ 76 h 76"/>
                <a:gd name="T12" fmla="*/ 12 w 18"/>
                <a:gd name="T13" fmla="*/ 42 h 76"/>
                <a:gd name="T14" fmla="*/ 11 w 18"/>
                <a:gd name="T15" fmla="*/ 33 h 76"/>
                <a:gd name="T16" fmla="*/ 3 w 18"/>
                <a:gd name="T17" fmla="*/ 6 h 76"/>
                <a:gd name="T18" fmla="*/ 0 w 18"/>
                <a:gd name="T1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76">
                  <a:moveTo>
                    <a:pt x="0" y="0"/>
                  </a:moveTo>
                  <a:cubicBezTo>
                    <a:pt x="4" y="32"/>
                    <a:pt x="4" y="32"/>
                    <a:pt x="4" y="32"/>
                  </a:cubicBezTo>
                  <a:cubicBezTo>
                    <a:pt x="2" y="28"/>
                    <a:pt x="3" y="44"/>
                    <a:pt x="0" y="37"/>
                  </a:cubicBezTo>
                  <a:cubicBezTo>
                    <a:pt x="1" y="39"/>
                    <a:pt x="1" y="51"/>
                    <a:pt x="2" y="48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8" y="58"/>
                    <a:pt x="10" y="48"/>
                    <a:pt x="14" y="76"/>
                  </a:cubicBezTo>
                  <a:cubicBezTo>
                    <a:pt x="18" y="59"/>
                    <a:pt x="15" y="51"/>
                    <a:pt x="12" y="42"/>
                  </a:cubicBezTo>
                  <a:cubicBezTo>
                    <a:pt x="12" y="38"/>
                    <a:pt x="11" y="36"/>
                    <a:pt x="11" y="33"/>
                  </a:cubicBezTo>
                  <a:cubicBezTo>
                    <a:pt x="3" y="6"/>
                    <a:pt x="3" y="6"/>
                    <a:pt x="3" y="6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87" name="Freeform 9"/>
            <p:cNvSpPr/>
            <p:nvPr/>
          </p:nvSpPr>
          <p:spPr bwMode="auto">
            <a:xfrm>
              <a:off x="2921001" y="2193925"/>
              <a:ext cx="1588" cy="0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88" name="Freeform 10"/>
            <p:cNvSpPr/>
            <p:nvPr/>
          </p:nvSpPr>
          <p:spPr bwMode="auto">
            <a:xfrm>
              <a:off x="2909888" y="2193925"/>
              <a:ext cx="11113" cy="3175"/>
            </a:xfrm>
            <a:custGeom>
              <a:avLst/>
              <a:gdLst>
                <a:gd name="T0" fmla="*/ 7 w 8"/>
                <a:gd name="T1" fmla="*/ 2 h 2"/>
                <a:gd name="T2" fmla="*/ 8 w 8"/>
                <a:gd name="T3" fmla="*/ 0 h 2"/>
                <a:gd name="T4" fmla="*/ 7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7" y="2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7" y="1"/>
                    <a:pt x="0" y="2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89" name="Freeform 11"/>
            <p:cNvSpPr/>
            <p:nvPr/>
          </p:nvSpPr>
          <p:spPr bwMode="auto">
            <a:xfrm>
              <a:off x="3690938" y="1557338"/>
              <a:ext cx="1588" cy="4762"/>
            </a:xfrm>
            <a:custGeom>
              <a:avLst/>
              <a:gdLst>
                <a:gd name="T0" fmla="*/ 1 w 1"/>
                <a:gd name="T1" fmla="*/ 0 h 4"/>
                <a:gd name="T2" fmla="*/ 0 w 1"/>
                <a:gd name="T3" fmla="*/ 4 h 4"/>
                <a:gd name="T4" fmla="*/ 1 w 1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1" y="0"/>
                  </a:moveTo>
                  <a:cubicBezTo>
                    <a:pt x="1" y="1"/>
                    <a:pt x="0" y="3"/>
                    <a:pt x="0" y="4"/>
                  </a:cubicBezTo>
                  <a:cubicBezTo>
                    <a:pt x="1" y="3"/>
                    <a:pt x="1" y="2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0" name="Freeform 12"/>
            <p:cNvSpPr/>
            <p:nvPr/>
          </p:nvSpPr>
          <p:spPr bwMode="auto">
            <a:xfrm>
              <a:off x="2179638" y="1038225"/>
              <a:ext cx="11113" cy="1587"/>
            </a:xfrm>
            <a:custGeom>
              <a:avLst/>
              <a:gdLst>
                <a:gd name="T0" fmla="*/ 0 w 8"/>
                <a:gd name="T1" fmla="*/ 0 h 1"/>
                <a:gd name="T2" fmla="*/ 8 w 8"/>
                <a:gd name="T3" fmla="*/ 1 h 1"/>
                <a:gd name="T4" fmla="*/ 0 w 8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">
                  <a:moveTo>
                    <a:pt x="0" y="0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5" y="0"/>
                    <a:pt x="2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1" name="Freeform 13"/>
            <p:cNvSpPr/>
            <p:nvPr/>
          </p:nvSpPr>
          <p:spPr bwMode="auto">
            <a:xfrm>
              <a:off x="2455863" y="1003300"/>
              <a:ext cx="17463" cy="3175"/>
            </a:xfrm>
            <a:custGeom>
              <a:avLst/>
              <a:gdLst>
                <a:gd name="T0" fmla="*/ 0 w 13"/>
                <a:gd name="T1" fmla="*/ 2 h 2"/>
                <a:gd name="T2" fmla="*/ 13 w 13"/>
                <a:gd name="T3" fmla="*/ 0 h 2"/>
                <a:gd name="T4" fmla="*/ 0 w 1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2">
                  <a:moveTo>
                    <a:pt x="0" y="2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8" y="1"/>
                    <a:pt x="4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2" name="Freeform 14"/>
            <p:cNvSpPr/>
            <p:nvPr/>
          </p:nvSpPr>
          <p:spPr bwMode="auto">
            <a:xfrm>
              <a:off x="3692526" y="1406525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0 h 2"/>
                <a:gd name="T3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3" name="Freeform 15"/>
            <p:cNvSpPr/>
            <p:nvPr/>
          </p:nvSpPr>
          <p:spPr bwMode="auto">
            <a:xfrm>
              <a:off x="3009901" y="1028700"/>
              <a:ext cx="9525" cy="1587"/>
            </a:xfrm>
            <a:custGeom>
              <a:avLst/>
              <a:gdLst>
                <a:gd name="T0" fmla="*/ 0 w 7"/>
                <a:gd name="T1" fmla="*/ 0 h 1"/>
                <a:gd name="T2" fmla="*/ 7 w 7"/>
                <a:gd name="T3" fmla="*/ 1 h 1"/>
                <a:gd name="T4" fmla="*/ 0 w 7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">
                  <a:moveTo>
                    <a:pt x="0" y="0"/>
                  </a:moveTo>
                  <a:cubicBezTo>
                    <a:pt x="2" y="0"/>
                    <a:pt x="4" y="1"/>
                    <a:pt x="7" y="1"/>
                  </a:cubicBezTo>
                  <a:cubicBezTo>
                    <a:pt x="7" y="1"/>
                    <a:pt x="4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4" name="Freeform 16"/>
            <p:cNvSpPr/>
            <p:nvPr/>
          </p:nvSpPr>
          <p:spPr bwMode="auto">
            <a:xfrm>
              <a:off x="2452688" y="1006475"/>
              <a:ext cx="3175" cy="0"/>
            </a:xfrm>
            <a:custGeom>
              <a:avLst/>
              <a:gdLst>
                <a:gd name="T0" fmla="*/ 0 w 2"/>
                <a:gd name="T1" fmla="*/ 1 w 2"/>
                <a:gd name="T2" fmla="*/ 2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5" name="Freeform 17"/>
            <p:cNvSpPr/>
            <p:nvPr/>
          </p:nvSpPr>
          <p:spPr bwMode="auto">
            <a:xfrm>
              <a:off x="2049463" y="1011238"/>
              <a:ext cx="6350" cy="0"/>
            </a:xfrm>
            <a:custGeom>
              <a:avLst/>
              <a:gdLst>
                <a:gd name="T0" fmla="*/ 5 w 5"/>
                <a:gd name="T1" fmla="*/ 0 w 5"/>
                <a:gd name="T2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2" y="0"/>
                    <a:pt x="4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6" name="Freeform 18"/>
            <p:cNvSpPr/>
            <p:nvPr/>
          </p:nvSpPr>
          <p:spPr bwMode="auto">
            <a:xfrm>
              <a:off x="2066926" y="1038225"/>
              <a:ext cx="7938" cy="1587"/>
            </a:xfrm>
            <a:custGeom>
              <a:avLst/>
              <a:gdLst>
                <a:gd name="T0" fmla="*/ 6 w 6"/>
                <a:gd name="T1" fmla="*/ 0 h 1"/>
                <a:gd name="T2" fmla="*/ 0 w 6"/>
                <a:gd name="T3" fmla="*/ 1 h 1"/>
                <a:gd name="T4" fmla="*/ 6 w 6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cubicBezTo>
                    <a:pt x="4" y="0"/>
                    <a:pt x="2" y="0"/>
                    <a:pt x="0" y="1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7" name="Freeform 19"/>
            <p:cNvSpPr/>
            <p:nvPr/>
          </p:nvSpPr>
          <p:spPr bwMode="auto">
            <a:xfrm>
              <a:off x="1725613" y="1281113"/>
              <a:ext cx="1588" cy="15875"/>
            </a:xfrm>
            <a:custGeom>
              <a:avLst/>
              <a:gdLst>
                <a:gd name="T0" fmla="*/ 0 w 1"/>
                <a:gd name="T1" fmla="*/ 0 h 11"/>
                <a:gd name="T2" fmla="*/ 1 w 1"/>
                <a:gd name="T3" fmla="*/ 11 h 11"/>
                <a:gd name="T4" fmla="*/ 0 w 1"/>
                <a:gd name="T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1">
                  <a:moveTo>
                    <a:pt x="0" y="0"/>
                  </a:moveTo>
                  <a:cubicBezTo>
                    <a:pt x="1" y="11"/>
                    <a:pt x="1" y="11"/>
                    <a:pt x="1" y="11"/>
                  </a:cubicBezTo>
                  <a:cubicBezTo>
                    <a:pt x="0" y="6"/>
                    <a:pt x="0" y="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8" name="Freeform 20"/>
            <p:cNvSpPr/>
            <p:nvPr/>
          </p:nvSpPr>
          <p:spPr bwMode="auto">
            <a:xfrm>
              <a:off x="2028826" y="1030288"/>
              <a:ext cx="1588" cy="1587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1"/>
                    <a:pt x="0" y="1"/>
                    <a:pt x="0" y="1"/>
                  </a:cubicBezTo>
                  <a:cubicBezTo>
                    <a:pt x="1" y="1"/>
                    <a:pt x="2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9" name="Freeform 21"/>
            <p:cNvSpPr/>
            <p:nvPr/>
          </p:nvSpPr>
          <p:spPr bwMode="auto">
            <a:xfrm>
              <a:off x="3662363" y="1660525"/>
              <a:ext cx="1588" cy="1587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0" name="Freeform 22"/>
            <p:cNvSpPr/>
            <p:nvPr/>
          </p:nvSpPr>
          <p:spPr bwMode="auto">
            <a:xfrm>
              <a:off x="3678238" y="1701800"/>
              <a:ext cx="0" cy="14287"/>
            </a:xfrm>
            <a:custGeom>
              <a:avLst/>
              <a:gdLst>
                <a:gd name="T0" fmla="*/ 0 h 10"/>
                <a:gd name="T1" fmla="*/ 10 h 10"/>
                <a:gd name="T2" fmla="*/ 0 h 1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0">
                  <a:moveTo>
                    <a:pt x="0" y="0"/>
                  </a:moveTo>
                  <a:cubicBezTo>
                    <a:pt x="0" y="3"/>
                    <a:pt x="0" y="7"/>
                    <a:pt x="0" y="10"/>
                  </a:cubicBezTo>
                  <a:cubicBezTo>
                    <a:pt x="0" y="6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1" name="Freeform 23"/>
            <p:cNvSpPr/>
            <p:nvPr/>
          </p:nvSpPr>
          <p:spPr bwMode="auto">
            <a:xfrm>
              <a:off x="3251201" y="1041400"/>
              <a:ext cx="19050" cy="7937"/>
            </a:xfrm>
            <a:custGeom>
              <a:avLst/>
              <a:gdLst>
                <a:gd name="T0" fmla="*/ 0 w 13"/>
                <a:gd name="T1" fmla="*/ 2 h 5"/>
                <a:gd name="T2" fmla="*/ 7 w 13"/>
                <a:gd name="T3" fmla="*/ 5 h 5"/>
                <a:gd name="T4" fmla="*/ 0 w 13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5">
                  <a:moveTo>
                    <a:pt x="0" y="2"/>
                  </a:moveTo>
                  <a:cubicBezTo>
                    <a:pt x="3" y="3"/>
                    <a:pt x="10" y="4"/>
                    <a:pt x="7" y="5"/>
                  </a:cubicBezTo>
                  <a:cubicBezTo>
                    <a:pt x="13" y="4"/>
                    <a:pt x="12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2" name="Freeform 24"/>
            <p:cNvSpPr/>
            <p:nvPr/>
          </p:nvSpPr>
          <p:spPr bwMode="auto">
            <a:xfrm>
              <a:off x="3676651" y="1663700"/>
              <a:ext cx="30163" cy="149225"/>
            </a:xfrm>
            <a:custGeom>
              <a:avLst/>
              <a:gdLst>
                <a:gd name="T0" fmla="*/ 6 w 22"/>
                <a:gd name="T1" fmla="*/ 55 h 105"/>
                <a:gd name="T2" fmla="*/ 10 w 22"/>
                <a:gd name="T3" fmla="*/ 89 h 105"/>
                <a:gd name="T4" fmla="*/ 15 w 22"/>
                <a:gd name="T5" fmla="*/ 90 h 105"/>
                <a:gd name="T6" fmla="*/ 13 w 22"/>
                <a:gd name="T7" fmla="*/ 71 h 105"/>
                <a:gd name="T8" fmla="*/ 16 w 22"/>
                <a:gd name="T9" fmla="*/ 90 h 105"/>
                <a:gd name="T10" fmla="*/ 22 w 22"/>
                <a:gd name="T11" fmla="*/ 88 h 105"/>
                <a:gd name="T12" fmla="*/ 11 w 22"/>
                <a:gd name="T13" fmla="*/ 0 h 105"/>
                <a:gd name="T14" fmla="*/ 12 w 22"/>
                <a:gd name="T15" fmla="*/ 61 h 105"/>
                <a:gd name="T16" fmla="*/ 7 w 22"/>
                <a:gd name="T17" fmla="*/ 54 h 105"/>
                <a:gd name="T18" fmla="*/ 9 w 22"/>
                <a:gd name="T19" fmla="*/ 4 h 105"/>
                <a:gd name="T20" fmla="*/ 6 w 22"/>
                <a:gd name="T21" fmla="*/ 46 h 105"/>
                <a:gd name="T22" fmla="*/ 1 w 22"/>
                <a:gd name="T23" fmla="*/ 37 h 105"/>
                <a:gd name="T24" fmla="*/ 0 w 22"/>
                <a:gd name="T25" fmla="*/ 46 h 105"/>
                <a:gd name="T26" fmla="*/ 6 w 22"/>
                <a:gd name="T27" fmla="*/ 5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105">
                  <a:moveTo>
                    <a:pt x="6" y="55"/>
                  </a:moveTo>
                  <a:cubicBezTo>
                    <a:pt x="11" y="56"/>
                    <a:pt x="8" y="79"/>
                    <a:pt x="10" y="89"/>
                  </a:cubicBezTo>
                  <a:cubicBezTo>
                    <a:pt x="11" y="82"/>
                    <a:pt x="13" y="92"/>
                    <a:pt x="15" y="90"/>
                  </a:cubicBezTo>
                  <a:cubicBezTo>
                    <a:pt x="14" y="85"/>
                    <a:pt x="13" y="79"/>
                    <a:pt x="13" y="71"/>
                  </a:cubicBezTo>
                  <a:cubicBezTo>
                    <a:pt x="15" y="67"/>
                    <a:pt x="17" y="80"/>
                    <a:pt x="16" y="90"/>
                  </a:cubicBezTo>
                  <a:cubicBezTo>
                    <a:pt x="19" y="78"/>
                    <a:pt x="20" y="105"/>
                    <a:pt x="22" y="88"/>
                  </a:cubicBezTo>
                  <a:cubicBezTo>
                    <a:pt x="20" y="51"/>
                    <a:pt x="18" y="26"/>
                    <a:pt x="11" y="0"/>
                  </a:cubicBezTo>
                  <a:cubicBezTo>
                    <a:pt x="12" y="21"/>
                    <a:pt x="14" y="44"/>
                    <a:pt x="12" y="61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11" y="35"/>
                    <a:pt x="8" y="23"/>
                    <a:pt x="9" y="4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3" y="66"/>
                    <a:pt x="2" y="53"/>
                    <a:pt x="1" y="37"/>
                  </a:cubicBezTo>
                  <a:cubicBezTo>
                    <a:pt x="1" y="41"/>
                    <a:pt x="1" y="45"/>
                    <a:pt x="0" y="46"/>
                  </a:cubicBezTo>
                  <a:cubicBezTo>
                    <a:pt x="2" y="47"/>
                    <a:pt x="5" y="92"/>
                    <a:pt x="6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3" name="Freeform 25"/>
            <p:cNvSpPr/>
            <p:nvPr/>
          </p:nvSpPr>
          <p:spPr bwMode="auto">
            <a:xfrm>
              <a:off x="3652838" y="1651000"/>
              <a:ext cx="0" cy="1587"/>
            </a:xfrm>
            <a:custGeom>
              <a:avLst/>
              <a:gdLst>
                <a:gd name="T0" fmla="*/ 1 h 1"/>
                <a:gd name="T1" fmla="*/ 1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4" name="Freeform 26"/>
            <p:cNvSpPr/>
            <p:nvPr/>
          </p:nvSpPr>
          <p:spPr bwMode="auto">
            <a:xfrm>
              <a:off x="1766888" y="1071563"/>
              <a:ext cx="3175" cy="4762"/>
            </a:xfrm>
            <a:custGeom>
              <a:avLst/>
              <a:gdLst>
                <a:gd name="T0" fmla="*/ 3 w 3"/>
                <a:gd name="T1" fmla="*/ 0 h 3"/>
                <a:gd name="T2" fmla="*/ 1 w 3"/>
                <a:gd name="T3" fmla="*/ 0 h 3"/>
                <a:gd name="T4" fmla="*/ 3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0" y="3"/>
                    <a:pt x="1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5" name="Freeform 27"/>
            <p:cNvSpPr/>
            <p:nvPr/>
          </p:nvSpPr>
          <p:spPr bwMode="auto">
            <a:xfrm>
              <a:off x="3208338" y="1016000"/>
              <a:ext cx="14288" cy="1587"/>
            </a:xfrm>
            <a:custGeom>
              <a:avLst/>
              <a:gdLst>
                <a:gd name="T0" fmla="*/ 10 w 10"/>
                <a:gd name="T1" fmla="*/ 0 h 1"/>
                <a:gd name="T2" fmla="*/ 0 w 10"/>
                <a:gd name="T3" fmla="*/ 0 h 1"/>
                <a:gd name="T4" fmla="*/ 10 w 10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">
                  <a:moveTo>
                    <a:pt x="10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3" y="1"/>
                    <a:pt x="6" y="1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6" name="Freeform 28"/>
            <p:cNvSpPr/>
            <p:nvPr/>
          </p:nvSpPr>
          <p:spPr bwMode="auto">
            <a:xfrm>
              <a:off x="3476626" y="1079500"/>
              <a:ext cx="12700" cy="1587"/>
            </a:xfrm>
            <a:custGeom>
              <a:avLst/>
              <a:gdLst>
                <a:gd name="T0" fmla="*/ 9 w 9"/>
                <a:gd name="T1" fmla="*/ 0 h 1"/>
                <a:gd name="T2" fmla="*/ 1 w 9"/>
                <a:gd name="T3" fmla="*/ 0 h 1"/>
                <a:gd name="T4" fmla="*/ 0 w 9"/>
                <a:gd name="T5" fmla="*/ 0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cubicBezTo>
                    <a:pt x="6" y="0"/>
                    <a:pt x="4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1" y="1"/>
                    <a:pt x="6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7" name="Freeform 29"/>
            <p:cNvSpPr/>
            <p:nvPr/>
          </p:nvSpPr>
          <p:spPr bwMode="auto">
            <a:xfrm>
              <a:off x="2679701" y="1081088"/>
              <a:ext cx="11113" cy="1587"/>
            </a:xfrm>
            <a:custGeom>
              <a:avLst/>
              <a:gdLst>
                <a:gd name="T0" fmla="*/ 0 w 7"/>
                <a:gd name="T1" fmla="*/ 2 h 2"/>
                <a:gd name="T2" fmla="*/ 7 w 7"/>
                <a:gd name="T3" fmla="*/ 0 h 2"/>
                <a:gd name="T4" fmla="*/ 0 w 7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0" y="2"/>
                  </a:moveTo>
                  <a:cubicBezTo>
                    <a:pt x="3" y="1"/>
                    <a:pt x="6" y="1"/>
                    <a:pt x="7" y="0"/>
                  </a:cubicBezTo>
                  <a:cubicBezTo>
                    <a:pt x="3" y="0"/>
                    <a:pt x="1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8" name="Freeform 30"/>
            <p:cNvSpPr>
              <a:spLocks noEditPoints="1"/>
            </p:cNvSpPr>
            <p:nvPr/>
          </p:nvSpPr>
          <p:spPr bwMode="auto">
            <a:xfrm>
              <a:off x="1695451" y="989013"/>
              <a:ext cx="2019300" cy="1230312"/>
            </a:xfrm>
            <a:custGeom>
              <a:avLst/>
              <a:gdLst>
                <a:gd name="T0" fmla="*/ 1411 w 1427"/>
                <a:gd name="T1" fmla="*/ 193 h 871"/>
                <a:gd name="T2" fmla="*/ 1412 w 1427"/>
                <a:gd name="T3" fmla="*/ 150 h 871"/>
                <a:gd name="T4" fmla="*/ 1419 w 1427"/>
                <a:gd name="T5" fmla="*/ 186 h 871"/>
                <a:gd name="T6" fmla="*/ 1418 w 1427"/>
                <a:gd name="T7" fmla="*/ 128 h 871"/>
                <a:gd name="T8" fmla="*/ 1393 w 1427"/>
                <a:gd name="T9" fmla="*/ 77 h 871"/>
                <a:gd name="T10" fmla="*/ 1299 w 1427"/>
                <a:gd name="T11" fmla="*/ 27 h 871"/>
                <a:gd name="T12" fmla="*/ 1107 w 1427"/>
                <a:gd name="T13" fmla="*/ 43 h 871"/>
                <a:gd name="T14" fmla="*/ 1069 w 1427"/>
                <a:gd name="T15" fmla="*/ 20 h 871"/>
                <a:gd name="T16" fmla="*/ 986 w 1427"/>
                <a:gd name="T17" fmla="*/ 28 h 871"/>
                <a:gd name="T18" fmla="*/ 861 w 1427"/>
                <a:gd name="T19" fmla="*/ 31 h 871"/>
                <a:gd name="T20" fmla="*/ 821 w 1427"/>
                <a:gd name="T21" fmla="*/ 18 h 871"/>
                <a:gd name="T22" fmla="*/ 742 w 1427"/>
                <a:gd name="T23" fmla="*/ 24 h 871"/>
                <a:gd name="T24" fmla="*/ 660 w 1427"/>
                <a:gd name="T25" fmla="*/ 14 h 871"/>
                <a:gd name="T26" fmla="*/ 626 w 1427"/>
                <a:gd name="T27" fmla="*/ 12 h 871"/>
                <a:gd name="T28" fmla="*/ 322 w 1427"/>
                <a:gd name="T29" fmla="*/ 40 h 871"/>
                <a:gd name="T30" fmla="*/ 275 w 1427"/>
                <a:gd name="T31" fmla="*/ 21 h 871"/>
                <a:gd name="T32" fmla="*/ 339 w 1427"/>
                <a:gd name="T33" fmla="*/ 21 h 871"/>
                <a:gd name="T34" fmla="*/ 156 w 1427"/>
                <a:gd name="T35" fmla="*/ 20 h 871"/>
                <a:gd name="T36" fmla="*/ 123 w 1427"/>
                <a:gd name="T37" fmla="*/ 14 h 871"/>
                <a:gd name="T38" fmla="*/ 69 w 1427"/>
                <a:gd name="T39" fmla="*/ 35 h 871"/>
                <a:gd name="T40" fmla="*/ 6 w 1427"/>
                <a:gd name="T41" fmla="*/ 205 h 871"/>
                <a:gd name="T42" fmla="*/ 22 w 1427"/>
                <a:gd name="T43" fmla="*/ 148 h 871"/>
                <a:gd name="T44" fmla="*/ 52 w 1427"/>
                <a:gd name="T45" fmla="*/ 64 h 871"/>
                <a:gd name="T46" fmla="*/ 33 w 1427"/>
                <a:gd name="T47" fmla="*/ 147 h 871"/>
                <a:gd name="T48" fmla="*/ 26 w 1427"/>
                <a:gd name="T49" fmla="*/ 257 h 871"/>
                <a:gd name="T50" fmla="*/ 29 w 1427"/>
                <a:gd name="T51" fmla="*/ 409 h 871"/>
                <a:gd name="T52" fmla="*/ 11 w 1427"/>
                <a:gd name="T53" fmla="*/ 376 h 871"/>
                <a:gd name="T54" fmla="*/ 3 w 1427"/>
                <a:gd name="T55" fmla="*/ 579 h 871"/>
                <a:gd name="T56" fmla="*/ 28 w 1427"/>
                <a:gd name="T57" fmla="*/ 664 h 871"/>
                <a:gd name="T58" fmla="*/ 11 w 1427"/>
                <a:gd name="T59" fmla="*/ 513 h 871"/>
                <a:gd name="T60" fmla="*/ 32 w 1427"/>
                <a:gd name="T61" fmla="*/ 495 h 871"/>
                <a:gd name="T62" fmla="*/ 34 w 1427"/>
                <a:gd name="T63" fmla="*/ 721 h 871"/>
                <a:gd name="T64" fmla="*/ 48 w 1427"/>
                <a:gd name="T65" fmla="*/ 802 h 871"/>
                <a:gd name="T66" fmla="*/ 68 w 1427"/>
                <a:gd name="T67" fmla="*/ 829 h 871"/>
                <a:gd name="T68" fmla="*/ 152 w 1427"/>
                <a:gd name="T69" fmla="*/ 869 h 871"/>
                <a:gd name="T70" fmla="*/ 323 w 1427"/>
                <a:gd name="T71" fmla="*/ 861 h 871"/>
                <a:gd name="T72" fmla="*/ 513 w 1427"/>
                <a:gd name="T73" fmla="*/ 862 h 871"/>
                <a:gd name="T74" fmla="*/ 867 w 1427"/>
                <a:gd name="T75" fmla="*/ 861 h 871"/>
                <a:gd name="T76" fmla="*/ 903 w 1427"/>
                <a:gd name="T77" fmla="*/ 851 h 871"/>
                <a:gd name="T78" fmla="*/ 1188 w 1427"/>
                <a:gd name="T79" fmla="*/ 845 h 871"/>
                <a:gd name="T80" fmla="*/ 1311 w 1427"/>
                <a:gd name="T81" fmla="*/ 846 h 871"/>
                <a:gd name="T82" fmla="*/ 1368 w 1427"/>
                <a:gd name="T83" fmla="*/ 800 h 871"/>
                <a:gd name="T84" fmla="*/ 1383 w 1427"/>
                <a:gd name="T85" fmla="*/ 412 h 871"/>
                <a:gd name="T86" fmla="*/ 1400 w 1427"/>
                <a:gd name="T87" fmla="*/ 502 h 871"/>
                <a:gd name="T88" fmla="*/ 1411 w 1427"/>
                <a:gd name="T89" fmla="*/ 402 h 871"/>
                <a:gd name="T90" fmla="*/ 1407 w 1427"/>
                <a:gd name="T91" fmla="*/ 338 h 871"/>
                <a:gd name="T92" fmla="*/ 1227 w 1427"/>
                <a:gd name="T93" fmla="*/ 62 h 871"/>
                <a:gd name="T94" fmla="*/ 1127 w 1427"/>
                <a:gd name="T95" fmla="*/ 69 h 871"/>
                <a:gd name="T96" fmla="*/ 952 w 1427"/>
                <a:gd name="T97" fmla="*/ 60 h 871"/>
                <a:gd name="T98" fmla="*/ 908 w 1427"/>
                <a:gd name="T99" fmla="*/ 66 h 871"/>
                <a:gd name="T100" fmla="*/ 621 w 1427"/>
                <a:gd name="T101" fmla="*/ 52 h 871"/>
                <a:gd name="T102" fmla="*/ 696 w 1427"/>
                <a:gd name="T103" fmla="*/ 67 h 871"/>
                <a:gd name="T104" fmla="*/ 444 w 1427"/>
                <a:gd name="T105" fmla="*/ 57 h 871"/>
                <a:gd name="T106" fmla="*/ 322 w 1427"/>
                <a:gd name="T107" fmla="*/ 69 h 871"/>
                <a:gd name="T108" fmla="*/ 55 w 1427"/>
                <a:gd name="T109" fmla="*/ 157 h 871"/>
                <a:gd name="T110" fmla="*/ 115 w 1427"/>
                <a:gd name="T111" fmla="*/ 68 h 871"/>
                <a:gd name="T112" fmla="*/ 60 w 1427"/>
                <a:gd name="T113" fmla="*/ 137 h 871"/>
                <a:gd name="T114" fmla="*/ 68 w 1427"/>
                <a:gd name="T115" fmla="*/ 424 h 871"/>
                <a:gd name="T116" fmla="*/ 595 w 1427"/>
                <a:gd name="T117" fmla="*/ 833 h 8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27" h="871">
                  <a:moveTo>
                    <a:pt x="1409" y="244"/>
                  </a:moveTo>
                  <a:cubicBezTo>
                    <a:pt x="1415" y="283"/>
                    <a:pt x="1416" y="244"/>
                    <a:pt x="1421" y="285"/>
                  </a:cubicBezTo>
                  <a:cubicBezTo>
                    <a:pt x="1426" y="285"/>
                    <a:pt x="1427" y="269"/>
                    <a:pt x="1426" y="246"/>
                  </a:cubicBezTo>
                  <a:cubicBezTo>
                    <a:pt x="1424" y="261"/>
                    <a:pt x="1418" y="237"/>
                    <a:pt x="1414" y="257"/>
                  </a:cubicBezTo>
                  <a:cubicBezTo>
                    <a:pt x="1412" y="223"/>
                    <a:pt x="1401" y="226"/>
                    <a:pt x="1406" y="189"/>
                  </a:cubicBezTo>
                  <a:cubicBezTo>
                    <a:pt x="1407" y="190"/>
                    <a:pt x="1407" y="190"/>
                    <a:pt x="1407" y="190"/>
                  </a:cubicBezTo>
                  <a:cubicBezTo>
                    <a:pt x="1403" y="174"/>
                    <a:pt x="1403" y="174"/>
                    <a:pt x="1403" y="174"/>
                  </a:cubicBezTo>
                  <a:cubicBezTo>
                    <a:pt x="1405" y="153"/>
                    <a:pt x="1405" y="153"/>
                    <a:pt x="1405" y="153"/>
                  </a:cubicBezTo>
                  <a:cubicBezTo>
                    <a:pt x="1411" y="166"/>
                    <a:pt x="1408" y="183"/>
                    <a:pt x="1411" y="193"/>
                  </a:cubicBezTo>
                  <a:cubicBezTo>
                    <a:pt x="1414" y="180"/>
                    <a:pt x="1413" y="171"/>
                    <a:pt x="1411" y="162"/>
                  </a:cubicBezTo>
                  <a:cubicBezTo>
                    <a:pt x="1410" y="158"/>
                    <a:pt x="1409" y="154"/>
                    <a:pt x="1407" y="146"/>
                  </a:cubicBezTo>
                  <a:cubicBezTo>
                    <a:pt x="1407" y="142"/>
                    <a:pt x="1406" y="139"/>
                    <a:pt x="1405" y="135"/>
                  </a:cubicBezTo>
                  <a:cubicBezTo>
                    <a:pt x="1404" y="131"/>
                    <a:pt x="1403" y="126"/>
                    <a:pt x="1402" y="122"/>
                  </a:cubicBezTo>
                  <a:cubicBezTo>
                    <a:pt x="1401" y="113"/>
                    <a:pt x="1401" y="112"/>
                    <a:pt x="1402" y="113"/>
                  </a:cubicBezTo>
                  <a:cubicBezTo>
                    <a:pt x="1403" y="114"/>
                    <a:pt x="1404" y="116"/>
                    <a:pt x="1405" y="119"/>
                  </a:cubicBezTo>
                  <a:cubicBezTo>
                    <a:pt x="1406" y="121"/>
                    <a:pt x="1407" y="124"/>
                    <a:pt x="1408" y="128"/>
                  </a:cubicBezTo>
                  <a:cubicBezTo>
                    <a:pt x="1409" y="131"/>
                    <a:pt x="1410" y="135"/>
                    <a:pt x="1411" y="139"/>
                  </a:cubicBezTo>
                  <a:cubicBezTo>
                    <a:pt x="1412" y="143"/>
                    <a:pt x="1412" y="147"/>
                    <a:pt x="1412" y="150"/>
                  </a:cubicBezTo>
                  <a:cubicBezTo>
                    <a:pt x="1413" y="153"/>
                    <a:pt x="1413" y="155"/>
                    <a:pt x="1414" y="157"/>
                  </a:cubicBezTo>
                  <a:cubicBezTo>
                    <a:pt x="1414" y="158"/>
                    <a:pt x="1415" y="159"/>
                    <a:pt x="1415" y="159"/>
                  </a:cubicBezTo>
                  <a:cubicBezTo>
                    <a:pt x="1415" y="157"/>
                    <a:pt x="1415" y="155"/>
                    <a:pt x="1415" y="153"/>
                  </a:cubicBezTo>
                  <a:cubicBezTo>
                    <a:pt x="1415" y="149"/>
                    <a:pt x="1415" y="146"/>
                    <a:pt x="1415" y="143"/>
                  </a:cubicBezTo>
                  <a:cubicBezTo>
                    <a:pt x="1415" y="136"/>
                    <a:pt x="1416" y="131"/>
                    <a:pt x="1417" y="132"/>
                  </a:cubicBezTo>
                  <a:cubicBezTo>
                    <a:pt x="1417" y="137"/>
                    <a:pt x="1418" y="141"/>
                    <a:pt x="1418" y="145"/>
                  </a:cubicBezTo>
                  <a:cubicBezTo>
                    <a:pt x="1418" y="148"/>
                    <a:pt x="1418" y="151"/>
                    <a:pt x="1418" y="153"/>
                  </a:cubicBezTo>
                  <a:cubicBezTo>
                    <a:pt x="1418" y="157"/>
                    <a:pt x="1419" y="159"/>
                    <a:pt x="1419" y="161"/>
                  </a:cubicBezTo>
                  <a:cubicBezTo>
                    <a:pt x="1420" y="166"/>
                    <a:pt x="1420" y="171"/>
                    <a:pt x="1419" y="186"/>
                  </a:cubicBezTo>
                  <a:cubicBezTo>
                    <a:pt x="1417" y="171"/>
                    <a:pt x="1417" y="189"/>
                    <a:pt x="1415" y="186"/>
                  </a:cubicBezTo>
                  <a:cubicBezTo>
                    <a:pt x="1417" y="190"/>
                    <a:pt x="1417" y="219"/>
                    <a:pt x="1416" y="239"/>
                  </a:cubicBezTo>
                  <a:cubicBezTo>
                    <a:pt x="1421" y="244"/>
                    <a:pt x="1420" y="222"/>
                    <a:pt x="1422" y="209"/>
                  </a:cubicBezTo>
                  <a:cubicBezTo>
                    <a:pt x="1419" y="197"/>
                    <a:pt x="1420" y="184"/>
                    <a:pt x="1421" y="173"/>
                  </a:cubicBezTo>
                  <a:cubicBezTo>
                    <a:pt x="1422" y="167"/>
                    <a:pt x="1422" y="161"/>
                    <a:pt x="1422" y="156"/>
                  </a:cubicBezTo>
                  <a:cubicBezTo>
                    <a:pt x="1422" y="153"/>
                    <a:pt x="1422" y="149"/>
                    <a:pt x="1421" y="145"/>
                  </a:cubicBezTo>
                  <a:cubicBezTo>
                    <a:pt x="1421" y="143"/>
                    <a:pt x="1421" y="141"/>
                    <a:pt x="1420" y="140"/>
                  </a:cubicBezTo>
                  <a:cubicBezTo>
                    <a:pt x="1420" y="138"/>
                    <a:pt x="1419" y="136"/>
                    <a:pt x="1419" y="135"/>
                  </a:cubicBezTo>
                  <a:cubicBezTo>
                    <a:pt x="1418" y="132"/>
                    <a:pt x="1418" y="130"/>
                    <a:pt x="1418" y="128"/>
                  </a:cubicBezTo>
                  <a:cubicBezTo>
                    <a:pt x="1417" y="126"/>
                    <a:pt x="1417" y="125"/>
                    <a:pt x="1416" y="123"/>
                  </a:cubicBezTo>
                  <a:cubicBezTo>
                    <a:pt x="1416" y="121"/>
                    <a:pt x="1415" y="119"/>
                    <a:pt x="1415" y="118"/>
                  </a:cubicBezTo>
                  <a:cubicBezTo>
                    <a:pt x="1415" y="116"/>
                    <a:pt x="1416" y="116"/>
                    <a:pt x="1417" y="118"/>
                  </a:cubicBezTo>
                  <a:cubicBezTo>
                    <a:pt x="1419" y="121"/>
                    <a:pt x="1422" y="130"/>
                    <a:pt x="1422" y="128"/>
                  </a:cubicBezTo>
                  <a:cubicBezTo>
                    <a:pt x="1421" y="120"/>
                    <a:pt x="1419" y="114"/>
                    <a:pt x="1418" y="111"/>
                  </a:cubicBezTo>
                  <a:cubicBezTo>
                    <a:pt x="1416" y="108"/>
                    <a:pt x="1415" y="107"/>
                    <a:pt x="1415" y="107"/>
                  </a:cubicBezTo>
                  <a:cubicBezTo>
                    <a:pt x="1413" y="107"/>
                    <a:pt x="1413" y="109"/>
                    <a:pt x="1410" y="104"/>
                  </a:cubicBezTo>
                  <a:cubicBezTo>
                    <a:pt x="1407" y="98"/>
                    <a:pt x="1404" y="93"/>
                    <a:pt x="1401" y="89"/>
                  </a:cubicBezTo>
                  <a:cubicBezTo>
                    <a:pt x="1399" y="84"/>
                    <a:pt x="1396" y="80"/>
                    <a:pt x="1393" y="77"/>
                  </a:cubicBezTo>
                  <a:cubicBezTo>
                    <a:pt x="1388" y="70"/>
                    <a:pt x="1384" y="65"/>
                    <a:pt x="1380" y="60"/>
                  </a:cubicBezTo>
                  <a:cubicBezTo>
                    <a:pt x="1378" y="57"/>
                    <a:pt x="1376" y="55"/>
                    <a:pt x="1373" y="53"/>
                  </a:cubicBezTo>
                  <a:cubicBezTo>
                    <a:pt x="1371" y="50"/>
                    <a:pt x="1369" y="48"/>
                    <a:pt x="1366" y="46"/>
                  </a:cubicBezTo>
                  <a:cubicBezTo>
                    <a:pt x="1363" y="44"/>
                    <a:pt x="1360" y="42"/>
                    <a:pt x="1357" y="39"/>
                  </a:cubicBezTo>
                  <a:cubicBezTo>
                    <a:pt x="1353" y="38"/>
                    <a:pt x="1350" y="35"/>
                    <a:pt x="1345" y="33"/>
                  </a:cubicBezTo>
                  <a:cubicBezTo>
                    <a:pt x="1337" y="32"/>
                    <a:pt x="1326" y="29"/>
                    <a:pt x="1314" y="28"/>
                  </a:cubicBezTo>
                  <a:cubicBezTo>
                    <a:pt x="1312" y="28"/>
                    <a:pt x="1311" y="28"/>
                    <a:pt x="1309" y="27"/>
                  </a:cubicBezTo>
                  <a:cubicBezTo>
                    <a:pt x="1307" y="27"/>
                    <a:pt x="1306" y="27"/>
                    <a:pt x="1304" y="27"/>
                  </a:cubicBezTo>
                  <a:cubicBezTo>
                    <a:pt x="1302" y="27"/>
                    <a:pt x="1301" y="27"/>
                    <a:pt x="1299" y="27"/>
                  </a:cubicBezTo>
                  <a:cubicBezTo>
                    <a:pt x="1296" y="27"/>
                    <a:pt x="1296" y="27"/>
                    <a:pt x="1296" y="27"/>
                  </a:cubicBezTo>
                  <a:cubicBezTo>
                    <a:pt x="1294" y="27"/>
                    <a:pt x="1294" y="27"/>
                    <a:pt x="1294" y="27"/>
                  </a:cubicBezTo>
                  <a:cubicBezTo>
                    <a:pt x="1290" y="27"/>
                    <a:pt x="1285" y="27"/>
                    <a:pt x="1280" y="27"/>
                  </a:cubicBezTo>
                  <a:cubicBezTo>
                    <a:pt x="1260" y="28"/>
                    <a:pt x="1238" y="27"/>
                    <a:pt x="1220" y="27"/>
                  </a:cubicBezTo>
                  <a:cubicBezTo>
                    <a:pt x="1224" y="25"/>
                    <a:pt x="1219" y="23"/>
                    <a:pt x="1217" y="22"/>
                  </a:cubicBezTo>
                  <a:cubicBezTo>
                    <a:pt x="1196" y="29"/>
                    <a:pt x="1203" y="26"/>
                    <a:pt x="1176" y="31"/>
                  </a:cubicBezTo>
                  <a:cubicBezTo>
                    <a:pt x="1199" y="34"/>
                    <a:pt x="1199" y="34"/>
                    <a:pt x="1199" y="34"/>
                  </a:cubicBezTo>
                  <a:cubicBezTo>
                    <a:pt x="1181" y="34"/>
                    <a:pt x="1166" y="40"/>
                    <a:pt x="1150" y="36"/>
                  </a:cubicBezTo>
                  <a:cubicBezTo>
                    <a:pt x="1172" y="43"/>
                    <a:pt x="1120" y="41"/>
                    <a:pt x="1107" y="43"/>
                  </a:cubicBezTo>
                  <a:cubicBezTo>
                    <a:pt x="1088" y="41"/>
                    <a:pt x="1069" y="46"/>
                    <a:pt x="1059" y="41"/>
                  </a:cubicBezTo>
                  <a:cubicBezTo>
                    <a:pt x="1062" y="41"/>
                    <a:pt x="1062" y="41"/>
                    <a:pt x="1062" y="41"/>
                  </a:cubicBezTo>
                  <a:cubicBezTo>
                    <a:pt x="1035" y="40"/>
                    <a:pt x="1035" y="40"/>
                    <a:pt x="1035" y="40"/>
                  </a:cubicBezTo>
                  <a:cubicBezTo>
                    <a:pt x="1038" y="34"/>
                    <a:pt x="1038" y="34"/>
                    <a:pt x="1038" y="34"/>
                  </a:cubicBezTo>
                  <a:cubicBezTo>
                    <a:pt x="1019" y="31"/>
                    <a:pt x="997" y="36"/>
                    <a:pt x="1003" y="38"/>
                  </a:cubicBezTo>
                  <a:cubicBezTo>
                    <a:pt x="983" y="36"/>
                    <a:pt x="995" y="36"/>
                    <a:pt x="992" y="32"/>
                  </a:cubicBezTo>
                  <a:cubicBezTo>
                    <a:pt x="1003" y="30"/>
                    <a:pt x="1027" y="25"/>
                    <a:pt x="1034" y="30"/>
                  </a:cubicBezTo>
                  <a:cubicBezTo>
                    <a:pt x="1032" y="30"/>
                    <a:pt x="1028" y="29"/>
                    <a:pt x="1027" y="30"/>
                  </a:cubicBezTo>
                  <a:cubicBezTo>
                    <a:pt x="1078" y="33"/>
                    <a:pt x="1043" y="22"/>
                    <a:pt x="1069" y="20"/>
                  </a:cubicBezTo>
                  <a:cubicBezTo>
                    <a:pt x="1056" y="20"/>
                    <a:pt x="1046" y="17"/>
                    <a:pt x="1032" y="18"/>
                  </a:cubicBezTo>
                  <a:cubicBezTo>
                    <a:pt x="1025" y="19"/>
                    <a:pt x="998" y="21"/>
                    <a:pt x="985" y="24"/>
                  </a:cubicBezTo>
                  <a:cubicBezTo>
                    <a:pt x="1003" y="21"/>
                    <a:pt x="1013" y="24"/>
                    <a:pt x="1027" y="26"/>
                  </a:cubicBezTo>
                  <a:cubicBezTo>
                    <a:pt x="1015" y="25"/>
                    <a:pt x="1013" y="29"/>
                    <a:pt x="1003" y="27"/>
                  </a:cubicBezTo>
                  <a:cubicBezTo>
                    <a:pt x="1006" y="26"/>
                    <a:pt x="1006" y="26"/>
                    <a:pt x="1006" y="26"/>
                  </a:cubicBezTo>
                  <a:cubicBezTo>
                    <a:pt x="993" y="28"/>
                    <a:pt x="993" y="28"/>
                    <a:pt x="993" y="28"/>
                  </a:cubicBezTo>
                  <a:cubicBezTo>
                    <a:pt x="991" y="24"/>
                    <a:pt x="956" y="27"/>
                    <a:pt x="976" y="22"/>
                  </a:cubicBezTo>
                  <a:cubicBezTo>
                    <a:pt x="958" y="23"/>
                    <a:pt x="970" y="26"/>
                    <a:pt x="953" y="27"/>
                  </a:cubicBezTo>
                  <a:cubicBezTo>
                    <a:pt x="986" y="28"/>
                    <a:pt x="986" y="28"/>
                    <a:pt x="986" y="28"/>
                  </a:cubicBezTo>
                  <a:cubicBezTo>
                    <a:pt x="986" y="33"/>
                    <a:pt x="986" y="33"/>
                    <a:pt x="986" y="33"/>
                  </a:cubicBezTo>
                  <a:cubicBezTo>
                    <a:pt x="974" y="35"/>
                    <a:pt x="971" y="32"/>
                    <a:pt x="957" y="33"/>
                  </a:cubicBezTo>
                  <a:cubicBezTo>
                    <a:pt x="959" y="37"/>
                    <a:pt x="959" y="37"/>
                    <a:pt x="959" y="37"/>
                  </a:cubicBezTo>
                  <a:cubicBezTo>
                    <a:pt x="935" y="33"/>
                    <a:pt x="935" y="33"/>
                    <a:pt x="935" y="33"/>
                  </a:cubicBezTo>
                  <a:cubicBezTo>
                    <a:pt x="938" y="36"/>
                    <a:pt x="920" y="35"/>
                    <a:pt x="915" y="36"/>
                  </a:cubicBezTo>
                  <a:cubicBezTo>
                    <a:pt x="902" y="34"/>
                    <a:pt x="911" y="27"/>
                    <a:pt x="889" y="31"/>
                  </a:cubicBezTo>
                  <a:cubicBezTo>
                    <a:pt x="890" y="31"/>
                    <a:pt x="890" y="31"/>
                    <a:pt x="890" y="31"/>
                  </a:cubicBezTo>
                  <a:cubicBezTo>
                    <a:pt x="878" y="33"/>
                    <a:pt x="870" y="34"/>
                    <a:pt x="852" y="33"/>
                  </a:cubicBezTo>
                  <a:cubicBezTo>
                    <a:pt x="853" y="32"/>
                    <a:pt x="858" y="31"/>
                    <a:pt x="861" y="31"/>
                  </a:cubicBezTo>
                  <a:cubicBezTo>
                    <a:pt x="835" y="28"/>
                    <a:pt x="795" y="36"/>
                    <a:pt x="784" y="29"/>
                  </a:cubicBezTo>
                  <a:cubicBezTo>
                    <a:pt x="786" y="25"/>
                    <a:pt x="796" y="27"/>
                    <a:pt x="797" y="23"/>
                  </a:cubicBezTo>
                  <a:cubicBezTo>
                    <a:pt x="835" y="28"/>
                    <a:pt x="824" y="16"/>
                    <a:pt x="870" y="19"/>
                  </a:cubicBezTo>
                  <a:cubicBezTo>
                    <a:pt x="872" y="29"/>
                    <a:pt x="908" y="14"/>
                    <a:pt x="917" y="23"/>
                  </a:cubicBezTo>
                  <a:cubicBezTo>
                    <a:pt x="899" y="22"/>
                    <a:pt x="875" y="28"/>
                    <a:pt x="878" y="29"/>
                  </a:cubicBezTo>
                  <a:cubicBezTo>
                    <a:pt x="895" y="28"/>
                    <a:pt x="918" y="28"/>
                    <a:pt x="929" y="29"/>
                  </a:cubicBezTo>
                  <a:cubicBezTo>
                    <a:pt x="919" y="26"/>
                    <a:pt x="922" y="21"/>
                    <a:pt x="930" y="17"/>
                  </a:cubicBezTo>
                  <a:cubicBezTo>
                    <a:pt x="903" y="20"/>
                    <a:pt x="855" y="14"/>
                    <a:pt x="817" y="13"/>
                  </a:cubicBezTo>
                  <a:cubicBezTo>
                    <a:pt x="821" y="18"/>
                    <a:pt x="821" y="18"/>
                    <a:pt x="821" y="18"/>
                  </a:cubicBezTo>
                  <a:cubicBezTo>
                    <a:pt x="789" y="23"/>
                    <a:pt x="825" y="13"/>
                    <a:pt x="800" y="13"/>
                  </a:cubicBezTo>
                  <a:cubicBezTo>
                    <a:pt x="788" y="17"/>
                    <a:pt x="788" y="17"/>
                    <a:pt x="788" y="17"/>
                  </a:cubicBezTo>
                  <a:cubicBezTo>
                    <a:pt x="787" y="16"/>
                    <a:pt x="787" y="16"/>
                    <a:pt x="787" y="16"/>
                  </a:cubicBezTo>
                  <a:cubicBezTo>
                    <a:pt x="768" y="22"/>
                    <a:pt x="768" y="22"/>
                    <a:pt x="768" y="22"/>
                  </a:cubicBezTo>
                  <a:cubicBezTo>
                    <a:pt x="781" y="21"/>
                    <a:pt x="775" y="17"/>
                    <a:pt x="790" y="20"/>
                  </a:cubicBezTo>
                  <a:cubicBezTo>
                    <a:pt x="803" y="21"/>
                    <a:pt x="789" y="24"/>
                    <a:pt x="786" y="27"/>
                  </a:cubicBezTo>
                  <a:cubicBezTo>
                    <a:pt x="777" y="25"/>
                    <a:pt x="745" y="27"/>
                    <a:pt x="765" y="23"/>
                  </a:cubicBezTo>
                  <a:cubicBezTo>
                    <a:pt x="730" y="28"/>
                    <a:pt x="730" y="28"/>
                    <a:pt x="730" y="28"/>
                  </a:cubicBezTo>
                  <a:cubicBezTo>
                    <a:pt x="730" y="26"/>
                    <a:pt x="738" y="25"/>
                    <a:pt x="742" y="24"/>
                  </a:cubicBezTo>
                  <a:cubicBezTo>
                    <a:pt x="717" y="25"/>
                    <a:pt x="717" y="25"/>
                    <a:pt x="717" y="25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698" y="27"/>
                    <a:pt x="670" y="27"/>
                    <a:pt x="654" y="31"/>
                  </a:cubicBezTo>
                  <a:cubicBezTo>
                    <a:pt x="688" y="35"/>
                    <a:pt x="638" y="36"/>
                    <a:pt x="641" y="39"/>
                  </a:cubicBezTo>
                  <a:cubicBezTo>
                    <a:pt x="629" y="38"/>
                    <a:pt x="625" y="28"/>
                    <a:pt x="651" y="24"/>
                  </a:cubicBezTo>
                  <a:cubicBezTo>
                    <a:pt x="658" y="28"/>
                    <a:pt x="676" y="23"/>
                    <a:pt x="689" y="23"/>
                  </a:cubicBezTo>
                  <a:cubicBezTo>
                    <a:pt x="672" y="21"/>
                    <a:pt x="667" y="24"/>
                    <a:pt x="653" y="24"/>
                  </a:cubicBezTo>
                  <a:cubicBezTo>
                    <a:pt x="663" y="22"/>
                    <a:pt x="636" y="21"/>
                    <a:pt x="636" y="19"/>
                  </a:cubicBezTo>
                  <a:cubicBezTo>
                    <a:pt x="638" y="17"/>
                    <a:pt x="643" y="12"/>
                    <a:pt x="660" y="14"/>
                  </a:cubicBezTo>
                  <a:cubicBezTo>
                    <a:pt x="686" y="15"/>
                    <a:pt x="663" y="19"/>
                    <a:pt x="671" y="19"/>
                  </a:cubicBezTo>
                  <a:cubicBezTo>
                    <a:pt x="677" y="24"/>
                    <a:pt x="706" y="18"/>
                    <a:pt x="722" y="19"/>
                  </a:cubicBezTo>
                  <a:cubicBezTo>
                    <a:pt x="723" y="20"/>
                    <a:pt x="718" y="20"/>
                    <a:pt x="716" y="21"/>
                  </a:cubicBezTo>
                  <a:cubicBezTo>
                    <a:pt x="729" y="20"/>
                    <a:pt x="757" y="20"/>
                    <a:pt x="759" y="17"/>
                  </a:cubicBezTo>
                  <a:cubicBezTo>
                    <a:pt x="726" y="19"/>
                    <a:pt x="726" y="19"/>
                    <a:pt x="726" y="19"/>
                  </a:cubicBezTo>
                  <a:cubicBezTo>
                    <a:pt x="718" y="18"/>
                    <a:pt x="736" y="16"/>
                    <a:pt x="726" y="14"/>
                  </a:cubicBezTo>
                  <a:cubicBezTo>
                    <a:pt x="718" y="15"/>
                    <a:pt x="709" y="15"/>
                    <a:pt x="699" y="14"/>
                  </a:cubicBezTo>
                  <a:cubicBezTo>
                    <a:pt x="701" y="13"/>
                    <a:pt x="701" y="13"/>
                    <a:pt x="701" y="13"/>
                  </a:cubicBezTo>
                  <a:cubicBezTo>
                    <a:pt x="681" y="10"/>
                    <a:pt x="649" y="11"/>
                    <a:pt x="626" y="12"/>
                  </a:cubicBezTo>
                  <a:cubicBezTo>
                    <a:pt x="621" y="21"/>
                    <a:pt x="609" y="26"/>
                    <a:pt x="599" y="34"/>
                  </a:cubicBezTo>
                  <a:cubicBezTo>
                    <a:pt x="564" y="35"/>
                    <a:pt x="528" y="34"/>
                    <a:pt x="491" y="33"/>
                  </a:cubicBezTo>
                  <a:cubicBezTo>
                    <a:pt x="492" y="34"/>
                    <a:pt x="492" y="36"/>
                    <a:pt x="490" y="38"/>
                  </a:cubicBezTo>
                  <a:cubicBezTo>
                    <a:pt x="479" y="35"/>
                    <a:pt x="460" y="37"/>
                    <a:pt x="461" y="33"/>
                  </a:cubicBezTo>
                  <a:cubicBezTo>
                    <a:pt x="450" y="37"/>
                    <a:pt x="418" y="40"/>
                    <a:pt x="424" y="44"/>
                  </a:cubicBezTo>
                  <a:cubicBezTo>
                    <a:pt x="423" y="45"/>
                    <a:pt x="421" y="45"/>
                    <a:pt x="420" y="45"/>
                  </a:cubicBezTo>
                  <a:cubicBezTo>
                    <a:pt x="406" y="40"/>
                    <a:pt x="386" y="37"/>
                    <a:pt x="350" y="36"/>
                  </a:cubicBezTo>
                  <a:cubicBezTo>
                    <a:pt x="343" y="36"/>
                    <a:pt x="342" y="38"/>
                    <a:pt x="344" y="42"/>
                  </a:cubicBezTo>
                  <a:cubicBezTo>
                    <a:pt x="336" y="41"/>
                    <a:pt x="329" y="40"/>
                    <a:pt x="322" y="40"/>
                  </a:cubicBezTo>
                  <a:cubicBezTo>
                    <a:pt x="327" y="38"/>
                    <a:pt x="331" y="36"/>
                    <a:pt x="342" y="35"/>
                  </a:cubicBezTo>
                  <a:cubicBezTo>
                    <a:pt x="285" y="34"/>
                    <a:pt x="285" y="34"/>
                    <a:pt x="285" y="34"/>
                  </a:cubicBezTo>
                  <a:cubicBezTo>
                    <a:pt x="290" y="32"/>
                    <a:pt x="290" y="32"/>
                    <a:pt x="290" y="32"/>
                  </a:cubicBezTo>
                  <a:cubicBezTo>
                    <a:pt x="268" y="35"/>
                    <a:pt x="268" y="35"/>
                    <a:pt x="268" y="35"/>
                  </a:cubicBezTo>
                  <a:cubicBezTo>
                    <a:pt x="280" y="34"/>
                    <a:pt x="299" y="35"/>
                    <a:pt x="295" y="39"/>
                  </a:cubicBezTo>
                  <a:cubicBezTo>
                    <a:pt x="270" y="42"/>
                    <a:pt x="255" y="38"/>
                    <a:pt x="234" y="43"/>
                  </a:cubicBezTo>
                  <a:cubicBezTo>
                    <a:pt x="234" y="36"/>
                    <a:pt x="227" y="34"/>
                    <a:pt x="234" y="30"/>
                  </a:cubicBezTo>
                  <a:cubicBezTo>
                    <a:pt x="236" y="30"/>
                    <a:pt x="236" y="30"/>
                    <a:pt x="237" y="30"/>
                  </a:cubicBezTo>
                  <a:cubicBezTo>
                    <a:pt x="245" y="26"/>
                    <a:pt x="262" y="22"/>
                    <a:pt x="275" y="21"/>
                  </a:cubicBezTo>
                  <a:cubicBezTo>
                    <a:pt x="228" y="18"/>
                    <a:pt x="240" y="21"/>
                    <a:pt x="199" y="19"/>
                  </a:cubicBezTo>
                  <a:cubicBezTo>
                    <a:pt x="196" y="15"/>
                    <a:pt x="237" y="14"/>
                    <a:pt x="227" y="11"/>
                  </a:cubicBezTo>
                  <a:cubicBezTo>
                    <a:pt x="266" y="14"/>
                    <a:pt x="266" y="14"/>
                    <a:pt x="266" y="14"/>
                  </a:cubicBezTo>
                  <a:cubicBezTo>
                    <a:pt x="259" y="14"/>
                    <a:pt x="259" y="15"/>
                    <a:pt x="255" y="16"/>
                  </a:cubicBezTo>
                  <a:cubicBezTo>
                    <a:pt x="282" y="12"/>
                    <a:pt x="291" y="16"/>
                    <a:pt x="311" y="11"/>
                  </a:cubicBezTo>
                  <a:cubicBezTo>
                    <a:pt x="324" y="13"/>
                    <a:pt x="292" y="15"/>
                    <a:pt x="306" y="16"/>
                  </a:cubicBezTo>
                  <a:cubicBezTo>
                    <a:pt x="294" y="16"/>
                    <a:pt x="282" y="21"/>
                    <a:pt x="277" y="25"/>
                  </a:cubicBezTo>
                  <a:cubicBezTo>
                    <a:pt x="307" y="26"/>
                    <a:pt x="294" y="19"/>
                    <a:pt x="320" y="17"/>
                  </a:cubicBezTo>
                  <a:cubicBezTo>
                    <a:pt x="339" y="21"/>
                    <a:pt x="339" y="21"/>
                    <a:pt x="339" y="21"/>
                  </a:cubicBezTo>
                  <a:cubicBezTo>
                    <a:pt x="350" y="20"/>
                    <a:pt x="335" y="19"/>
                    <a:pt x="334" y="18"/>
                  </a:cubicBezTo>
                  <a:cubicBezTo>
                    <a:pt x="349" y="16"/>
                    <a:pt x="354" y="19"/>
                    <a:pt x="365" y="19"/>
                  </a:cubicBezTo>
                  <a:cubicBezTo>
                    <a:pt x="361" y="18"/>
                    <a:pt x="354" y="17"/>
                    <a:pt x="356" y="16"/>
                  </a:cubicBezTo>
                  <a:cubicBezTo>
                    <a:pt x="374" y="19"/>
                    <a:pt x="391" y="17"/>
                    <a:pt x="408" y="23"/>
                  </a:cubicBezTo>
                  <a:cubicBezTo>
                    <a:pt x="398" y="20"/>
                    <a:pt x="419" y="15"/>
                    <a:pt x="426" y="14"/>
                  </a:cubicBezTo>
                  <a:cubicBezTo>
                    <a:pt x="392" y="8"/>
                    <a:pt x="392" y="8"/>
                    <a:pt x="392" y="8"/>
                  </a:cubicBezTo>
                  <a:cubicBezTo>
                    <a:pt x="349" y="10"/>
                    <a:pt x="323" y="7"/>
                    <a:pt x="276" y="10"/>
                  </a:cubicBezTo>
                  <a:cubicBezTo>
                    <a:pt x="279" y="8"/>
                    <a:pt x="279" y="8"/>
                    <a:pt x="279" y="8"/>
                  </a:cubicBezTo>
                  <a:cubicBezTo>
                    <a:pt x="206" y="0"/>
                    <a:pt x="218" y="20"/>
                    <a:pt x="156" y="20"/>
                  </a:cubicBezTo>
                  <a:cubicBezTo>
                    <a:pt x="155" y="19"/>
                    <a:pt x="155" y="18"/>
                    <a:pt x="154" y="18"/>
                  </a:cubicBezTo>
                  <a:cubicBezTo>
                    <a:pt x="153" y="18"/>
                    <a:pt x="152" y="17"/>
                    <a:pt x="150" y="17"/>
                  </a:cubicBezTo>
                  <a:cubicBezTo>
                    <a:pt x="145" y="17"/>
                    <a:pt x="140" y="17"/>
                    <a:pt x="134" y="18"/>
                  </a:cubicBezTo>
                  <a:cubicBezTo>
                    <a:pt x="123" y="20"/>
                    <a:pt x="114" y="23"/>
                    <a:pt x="115" y="20"/>
                  </a:cubicBezTo>
                  <a:cubicBezTo>
                    <a:pt x="119" y="19"/>
                    <a:pt x="122" y="18"/>
                    <a:pt x="125" y="17"/>
                  </a:cubicBezTo>
                  <a:cubicBezTo>
                    <a:pt x="127" y="17"/>
                    <a:pt x="130" y="17"/>
                    <a:pt x="131" y="16"/>
                  </a:cubicBezTo>
                  <a:cubicBezTo>
                    <a:pt x="135" y="15"/>
                    <a:pt x="137" y="15"/>
                    <a:pt x="137" y="14"/>
                  </a:cubicBezTo>
                  <a:cubicBezTo>
                    <a:pt x="138" y="13"/>
                    <a:pt x="135" y="13"/>
                    <a:pt x="130" y="12"/>
                  </a:cubicBezTo>
                  <a:cubicBezTo>
                    <a:pt x="128" y="13"/>
                    <a:pt x="125" y="13"/>
                    <a:pt x="123" y="14"/>
                  </a:cubicBezTo>
                  <a:cubicBezTo>
                    <a:pt x="121" y="15"/>
                    <a:pt x="119" y="15"/>
                    <a:pt x="117" y="16"/>
                  </a:cubicBezTo>
                  <a:cubicBezTo>
                    <a:pt x="113" y="18"/>
                    <a:pt x="109" y="20"/>
                    <a:pt x="105" y="22"/>
                  </a:cubicBezTo>
                  <a:cubicBezTo>
                    <a:pt x="103" y="23"/>
                    <a:pt x="100" y="24"/>
                    <a:pt x="98" y="25"/>
                  </a:cubicBezTo>
                  <a:cubicBezTo>
                    <a:pt x="96" y="27"/>
                    <a:pt x="93" y="28"/>
                    <a:pt x="90" y="29"/>
                  </a:cubicBezTo>
                  <a:cubicBezTo>
                    <a:pt x="89" y="30"/>
                    <a:pt x="87" y="31"/>
                    <a:pt x="86" y="32"/>
                  </a:cubicBezTo>
                  <a:cubicBezTo>
                    <a:pt x="84" y="32"/>
                    <a:pt x="83" y="33"/>
                    <a:pt x="81" y="34"/>
                  </a:cubicBezTo>
                  <a:cubicBezTo>
                    <a:pt x="78" y="36"/>
                    <a:pt x="75" y="38"/>
                    <a:pt x="71" y="40"/>
                  </a:cubicBezTo>
                  <a:cubicBezTo>
                    <a:pt x="75" y="35"/>
                    <a:pt x="71" y="37"/>
                    <a:pt x="69" y="37"/>
                  </a:cubicBezTo>
                  <a:cubicBezTo>
                    <a:pt x="68" y="37"/>
                    <a:pt x="67" y="37"/>
                    <a:pt x="69" y="35"/>
                  </a:cubicBezTo>
                  <a:cubicBezTo>
                    <a:pt x="70" y="33"/>
                    <a:pt x="74" y="30"/>
                    <a:pt x="81" y="26"/>
                  </a:cubicBezTo>
                  <a:cubicBezTo>
                    <a:pt x="60" y="37"/>
                    <a:pt x="46" y="51"/>
                    <a:pt x="36" y="65"/>
                  </a:cubicBezTo>
                  <a:cubicBezTo>
                    <a:pt x="31" y="71"/>
                    <a:pt x="28" y="78"/>
                    <a:pt x="25" y="84"/>
                  </a:cubicBezTo>
                  <a:cubicBezTo>
                    <a:pt x="23" y="90"/>
                    <a:pt x="21" y="97"/>
                    <a:pt x="20" y="103"/>
                  </a:cubicBezTo>
                  <a:cubicBezTo>
                    <a:pt x="15" y="122"/>
                    <a:pt x="14" y="133"/>
                    <a:pt x="13" y="140"/>
                  </a:cubicBezTo>
                  <a:cubicBezTo>
                    <a:pt x="12" y="147"/>
                    <a:pt x="11" y="150"/>
                    <a:pt x="10" y="153"/>
                  </a:cubicBezTo>
                  <a:cubicBezTo>
                    <a:pt x="8" y="156"/>
                    <a:pt x="6" y="160"/>
                    <a:pt x="7" y="183"/>
                  </a:cubicBezTo>
                  <a:cubicBezTo>
                    <a:pt x="5" y="176"/>
                    <a:pt x="5" y="176"/>
                    <a:pt x="5" y="176"/>
                  </a:cubicBezTo>
                  <a:cubicBezTo>
                    <a:pt x="6" y="205"/>
                    <a:pt x="6" y="205"/>
                    <a:pt x="6" y="205"/>
                  </a:cubicBezTo>
                  <a:cubicBezTo>
                    <a:pt x="9" y="195"/>
                    <a:pt x="9" y="195"/>
                    <a:pt x="9" y="195"/>
                  </a:cubicBezTo>
                  <a:cubicBezTo>
                    <a:pt x="13" y="230"/>
                    <a:pt x="13" y="230"/>
                    <a:pt x="13" y="230"/>
                  </a:cubicBezTo>
                  <a:cubicBezTo>
                    <a:pt x="16" y="251"/>
                    <a:pt x="16" y="221"/>
                    <a:pt x="19" y="224"/>
                  </a:cubicBezTo>
                  <a:cubicBezTo>
                    <a:pt x="14" y="217"/>
                    <a:pt x="14" y="217"/>
                    <a:pt x="14" y="217"/>
                  </a:cubicBezTo>
                  <a:cubicBezTo>
                    <a:pt x="15" y="203"/>
                    <a:pt x="12" y="183"/>
                    <a:pt x="15" y="180"/>
                  </a:cubicBezTo>
                  <a:cubicBezTo>
                    <a:pt x="15" y="203"/>
                    <a:pt x="19" y="198"/>
                    <a:pt x="21" y="207"/>
                  </a:cubicBezTo>
                  <a:cubicBezTo>
                    <a:pt x="19" y="185"/>
                    <a:pt x="19" y="185"/>
                    <a:pt x="19" y="185"/>
                  </a:cubicBezTo>
                  <a:cubicBezTo>
                    <a:pt x="22" y="178"/>
                    <a:pt x="22" y="178"/>
                    <a:pt x="22" y="178"/>
                  </a:cubicBezTo>
                  <a:cubicBezTo>
                    <a:pt x="22" y="167"/>
                    <a:pt x="22" y="157"/>
                    <a:pt x="22" y="148"/>
                  </a:cubicBezTo>
                  <a:cubicBezTo>
                    <a:pt x="22" y="135"/>
                    <a:pt x="24" y="124"/>
                    <a:pt x="25" y="113"/>
                  </a:cubicBezTo>
                  <a:cubicBezTo>
                    <a:pt x="23" y="120"/>
                    <a:pt x="22" y="126"/>
                    <a:pt x="22" y="131"/>
                  </a:cubicBezTo>
                  <a:cubicBezTo>
                    <a:pt x="22" y="134"/>
                    <a:pt x="22" y="137"/>
                    <a:pt x="21" y="139"/>
                  </a:cubicBezTo>
                  <a:cubicBezTo>
                    <a:pt x="21" y="142"/>
                    <a:pt x="21" y="145"/>
                    <a:pt x="20" y="148"/>
                  </a:cubicBezTo>
                  <a:cubicBezTo>
                    <a:pt x="18" y="140"/>
                    <a:pt x="18" y="125"/>
                    <a:pt x="23" y="107"/>
                  </a:cubicBezTo>
                  <a:cubicBezTo>
                    <a:pt x="28" y="89"/>
                    <a:pt x="38" y="70"/>
                    <a:pt x="53" y="54"/>
                  </a:cubicBezTo>
                  <a:cubicBezTo>
                    <a:pt x="55" y="54"/>
                    <a:pt x="65" y="46"/>
                    <a:pt x="61" y="50"/>
                  </a:cubicBezTo>
                  <a:cubicBezTo>
                    <a:pt x="61" y="51"/>
                    <a:pt x="55" y="56"/>
                    <a:pt x="53" y="59"/>
                  </a:cubicBezTo>
                  <a:cubicBezTo>
                    <a:pt x="55" y="59"/>
                    <a:pt x="52" y="63"/>
                    <a:pt x="52" y="64"/>
                  </a:cubicBezTo>
                  <a:cubicBezTo>
                    <a:pt x="52" y="65"/>
                    <a:pt x="53" y="64"/>
                    <a:pt x="56" y="62"/>
                  </a:cubicBezTo>
                  <a:cubicBezTo>
                    <a:pt x="58" y="60"/>
                    <a:pt x="63" y="56"/>
                    <a:pt x="70" y="50"/>
                  </a:cubicBezTo>
                  <a:cubicBezTo>
                    <a:pt x="68" y="53"/>
                    <a:pt x="66" y="57"/>
                    <a:pt x="63" y="61"/>
                  </a:cubicBezTo>
                  <a:cubicBezTo>
                    <a:pt x="61" y="65"/>
                    <a:pt x="59" y="69"/>
                    <a:pt x="57" y="73"/>
                  </a:cubicBezTo>
                  <a:cubicBezTo>
                    <a:pt x="53" y="81"/>
                    <a:pt x="51" y="87"/>
                    <a:pt x="52" y="87"/>
                  </a:cubicBezTo>
                  <a:cubicBezTo>
                    <a:pt x="47" y="95"/>
                    <a:pt x="42" y="106"/>
                    <a:pt x="39" y="117"/>
                  </a:cubicBezTo>
                  <a:cubicBezTo>
                    <a:pt x="37" y="123"/>
                    <a:pt x="35" y="128"/>
                    <a:pt x="35" y="133"/>
                  </a:cubicBezTo>
                  <a:cubicBezTo>
                    <a:pt x="34" y="136"/>
                    <a:pt x="34" y="138"/>
                    <a:pt x="33" y="141"/>
                  </a:cubicBezTo>
                  <a:cubicBezTo>
                    <a:pt x="33" y="143"/>
                    <a:pt x="33" y="145"/>
                    <a:pt x="33" y="147"/>
                  </a:cubicBezTo>
                  <a:cubicBezTo>
                    <a:pt x="32" y="146"/>
                    <a:pt x="32" y="146"/>
                    <a:pt x="32" y="146"/>
                  </a:cubicBezTo>
                  <a:cubicBezTo>
                    <a:pt x="32" y="148"/>
                    <a:pt x="31" y="151"/>
                    <a:pt x="31" y="153"/>
                  </a:cubicBezTo>
                  <a:cubicBezTo>
                    <a:pt x="32" y="155"/>
                    <a:pt x="32" y="157"/>
                    <a:pt x="32" y="159"/>
                  </a:cubicBezTo>
                  <a:cubicBezTo>
                    <a:pt x="32" y="163"/>
                    <a:pt x="32" y="168"/>
                    <a:pt x="32" y="172"/>
                  </a:cubicBezTo>
                  <a:cubicBezTo>
                    <a:pt x="33" y="180"/>
                    <a:pt x="33" y="187"/>
                    <a:pt x="31" y="188"/>
                  </a:cubicBezTo>
                  <a:cubicBezTo>
                    <a:pt x="32" y="196"/>
                    <a:pt x="33" y="216"/>
                    <a:pt x="35" y="195"/>
                  </a:cubicBezTo>
                  <a:cubicBezTo>
                    <a:pt x="38" y="230"/>
                    <a:pt x="38" y="230"/>
                    <a:pt x="38" y="230"/>
                  </a:cubicBezTo>
                  <a:cubicBezTo>
                    <a:pt x="31" y="224"/>
                    <a:pt x="29" y="257"/>
                    <a:pt x="23" y="223"/>
                  </a:cubicBezTo>
                  <a:cubicBezTo>
                    <a:pt x="24" y="224"/>
                    <a:pt x="24" y="237"/>
                    <a:pt x="26" y="257"/>
                  </a:cubicBezTo>
                  <a:cubicBezTo>
                    <a:pt x="25" y="256"/>
                    <a:pt x="25" y="256"/>
                    <a:pt x="25" y="256"/>
                  </a:cubicBezTo>
                  <a:cubicBezTo>
                    <a:pt x="25" y="255"/>
                    <a:pt x="24" y="254"/>
                    <a:pt x="24" y="253"/>
                  </a:cubicBezTo>
                  <a:cubicBezTo>
                    <a:pt x="24" y="249"/>
                    <a:pt x="24" y="247"/>
                    <a:pt x="25" y="246"/>
                  </a:cubicBezTo>
                  <a:cubicBezTo>
                    <a:pt x="20" y="234"/>
                    <a:pt x="19" y="252"/>
                    <a:pt x="18" y="271"/>
                  </a:cubicBezTo>
                  <a:cubicBezTo>
                    <a:pt x="22" y="275"/>
                    <a:pt x="22" y="275"/>
                    <a:pt x="22" y="275"/>
                  </a:cubicBezTo>
                  <a:cubicBezTo>
                    <a:pt x="20" y="291"/>
                    <a:pt x="17" y="301"/>
                    <a:pt x="18" y="323"/>
                  </a:cubicBezTo>
                  <a:cubicBezTo>
                    <a:pt x="33" y="374"/>
                    <a:pt x="33" y="374"/>
                    <a:pt x="33" y="374"/>
                  </a:cubicBezTo>
                  <a:cubicBezTo>
                    <a:pt x="33" y="379"/>
                    <a:pt x="34" y="384"/>
                    <a:pt x="34" y="389"/>
                  </a:cubicBezTo>
                  <a:cubicBezTo>
                    <a:pt x="32" y="396"/>
                    <a:pt x="33" y="418"/>
                    <a:pt x="29" y="409"/>
                  </a:cubicBezTo>
                  <a:cubicBezTo>
                    <a:pt x="27" y="411"/>
                    <a:pt x="26" y="404"/>
                    <a:pt x="27" y="394"/>
                  </a:cubicBezTo>
                  <a:cubicBezTo>
                    <a:pt x="27" y="393"/>
                    <a:pt x="28" y="395"/>
                    <a:pt x="28" y="394"/>
                  </a:cubicBezTo>
                  <a:cubicBezTo>
                    <a:pt x="26" y="391"/>
                    <a:pt x="23" y="390"/>
                    <a:pt x="20" y="401"/>
                  </a:cubicBezTo>
                  <a:cubicBezTo>
                    <a:pt x="21" y="389"/>
                    <a:pt x="21" y="388"/>
                    <a:pt x="19" y="379"/>
                  </a:cubicBezTo>
                  <a:cubicBezTo>
                    <a:pt x="19" y="392"/>
                    <a:pt x="19" y="392"/>
                    <a:pt x="19" y="392"/>
                  </a:cubicBezTo>
                  <a:cubicBezTo>
                    <a:pt x="18" y="373"/>
                    <a:pt x="12" y="345"/>
                    <a:pt x="9" y="346"/>
                  </a:cubicBezTo>
                  <a:cubicBezTo>
                    <a:pt x="14" y="351"/>
                    <a:pt x="9" y="363"/>
                    <a:pt x="8" y="373"/>
                  </a:cubicBezTo>
                  <a:cubicBezTo>
                    <a:pt x="7" y="365"/>
                    <a:pt x="5" y="349"/>
                    <a:pt x="4" y="362"/>
                  </a:cubicBezTo>
                  <a:cubicBezTo>
                    <a:pt x="6" y="366"/>
                    <a:pt x="9" y="399"/>
                    <a:pt x="11" y="376"/>
                  </a:cubicBezTo>
                  <a:cubicBezTo>
                    <a:pt x="12" y="386"/>
                    <a:pt x="14" y="399"/>
                    <a:pt x="13" y="410"/>
                  </a:cubicBezTo>
                  <a:cubicBezTo>
                    <a:pt x="11" y="397"/>
                    <a:pt x="9" y="406"/>
                    <a:pt x="6" y="402"/>
                  </a:cubicBezTo>
                  <a:cubicBezTo>
                    <a:pt x="9" y="414"/>
                    <a:pt x="12" y="414"/>
                    <a:pt x="14" y="416"/>
                  </a:cubicBezTo>
                  <a:cubicBezTo>
                    <a:pt x="10" y="450"/>
                    <a:pt x="1" y="463"/>
                    <a:pt x="4" y="502"/>
                  </a:cubicBezTo>
                  <a:cubicBezTo>
                    <a:pt x="5" y="507"/>
                    <a:pt x="3" y="478"/>
                    <a:pt x="6" y="482"/>
                  </a:cubicBezTo>
                  <a:cubicBezTo>
                    <a:pt x="12" y="510"/>
                    <a:pt x="0" y="518"/>
                    <a:pt x="2" y="542"/>
                  </a:cubicBezTo>
                  <a:cubicBezTo>
                    <a:pt x="8" y="536"/>
                    <a:pt x="8" y="536"/>
                    <a:pt x="8" y="536"/>
                  </a:cubicBezTo>
                  <a:cubicBezTo>
                    <a:pt x="9" y="543"/>
                    <a:pt x="10" y="561"/>
                    <a:pt x="10" y="570"/>
                  </a:cubicBezTo>
                  <a:cubicBezTo>
                    <a:pt x="8" y="573"/>
                    <a:pt x="5" y="599"/>
                    <a:pt x="3" y="579"/>
                  </a:cubicBezTo>
                  <a:cubicBezTo>
                    <a:pt x="0" y="621"/>
                    <a:pt x="14" y="616"/>
                    <a:pt x="13" y="664"/>
                  </a:cubicBezTo>
                  <a:cubicBezTo>
                    <a:pt x="14" y="642"/>
                    <a:pt x="14" y="639"/>
                    <a:pt x="14" y="622"/>
                  </a:cubicBezTo>
                  <a:cubicBezTo>
                    <a:pt x="17" y="640"/>
                    <a:pt x="16" y="625"/>
                    <a:pt x="20" y="627"/>
                  </a:cubicBezTo>
                  <a:cubicBezTo>
                    <a:pt x="16" y="638"/>
                    <a:pt x="19" y="674"/>
                    <a:pt x="15" y="649"/>
                  </a:cubicBezTo>
                  <a:cubicBezTo>
                    <a:pt x="15" y="664"/>
                    <a:pt x="14" y="694"/>
                    <a:pt x="17" y="700"/>
                  </a:cubicBezTo>
                  <a:cubicBezTo>
                    <a:pt x="18" y="688"/>
                    <a:pt x="18" y="688"/>
                    <a:pt x="18" y="688"/>
                  </a:cubicBezTo>
                  <a:cubicBezTo>
                    <a:pt x="18" y="709"/>
                    <a:pt x="22" y="730"/>
                    <a:pt x="25" y="739"/>
                  </a:cubicBezTo>
                  <a:cubicBezTo>
                    <a:pt x="25" y="712"/>
                    <a:pt x="18" y="713"/>
                    <a:pt x="19" y="679"/>
                  </a:cubicBezTo>
                  <a:cubicBezTo>
                    <a:pt x="23" y="643"/>
                    <a:pt x="23" y="688"/>
                    <a:pt x="28" y="664"/>
                  </a:cubicBezTo>
                  <a:cubicBezTo>
                    <a:pt x="24" y="638"/>
                    <a:pt x="24" y="638"/>
                    <a:pt x="24" y="638"/>
                  </a:cubicBezTo>
                  <a:cubicBezTo>
                    <a:pt x="23" y="650"/>
                    <a:pt x="23" y="650"/>
                    <a:pt x="23" y="650"/>
                  </a:cubicBezTo>
                  <a:cubicBezTo>
                    <a:pt x="18" y="646"/>
                    <a:pt x="24" y="610"/>
                    <a:pt x="17" y="613"/>
                  </a:cubicBezTo>
                  <a:cubicBezTo>
                    <a:pt x="23" y="587"/>
                    <a:pt x="19" y="579"/>
                    <a:pt x="24" y="550"/>
                  </a:cubicBezTo>
                  <a:cubicBezTo>
                    <a:pt x="22" y="543"/>
                    <a:pt x="22" y="554"/>
                    <a:pt x="21" y="562"/>
                  </a:cubicBezTo>
                  <a:cubicBezTo>
                    <a:pt x="22" y="547"/>
                    <a:pt x="15" y="547"/>
                    <a:pt x="19" y="527"/>
                  </a:cubicBezTo>
                  <a:cubicBezTo>
                    <a:pt x="20" y="517"/>
                    <a:pt x="15" y="524"/>
                    <a:pt x="15" y="542"/>
                  </a:cubicBezTo>
                  <a:cubicBezTo>
                    <a:pt x="15" y="527"/>
                    <a:pt x="14" y="513"/>
                    <a:pt x="15" y="496"/>
                  </a:cubicBezTo>
                  <a:cubicBezTo>
                    <a:pt x="11" y="513"/>
                    <a:pt x="11" y="513"/>
                    <a:pt x="11" y="513"/>
                  </a:cubicBezTo>
                  <a:cubicBezTo>
                    <a:pt x="10" y="496"/>
                    <a:pt x="10" y="496"/>
                    <a:pt x="10" y="496"/>
                  </a:cubicBezTo>
                  <a:cubicBezTo>
                    <a:pt x="8" y="510"/>
                    <a:pt x="8" y="510"/>
                    <a:pt x="8" y="510"/>
                  </a:cubicBezTo>
                  <a:cubicBezTo>
                    <a:pt x="7" y="477"/>
                    <a:pt x="8" y="440"/>
                    <a:pt x="14" y="422"/>
                  </a:cubicBezTo>
                  <a:cubicBezTo>
                    <a:pt x="18" y="451"/>
                    <a:pt x="16" y="498"/>
                    <a:pt x="23" y="515"/>
                  </a:cubicBezTo>
                  <a:cubicBezTo>
                    <a:pt x="25" y="508"/>
                    <a:pt x="18" y="492"/>
                    <a:pt x="24" y="483"/>
                  </a:cubicBezTo>
                  <a:cubicBezTo>
                    <a:pt x="20" y="475"/>
                    <a:pt x="20" y="475"/>
                    <a:pt x="20" y="475"/>
                  </a:cubicBezTo>
                  <a:cubicBezTo>
                    <a:pt x="19" y="465"/>
                    <a:pt x="18" y="442"/>
                    <a:pt x="21" y="440"/>
                  </a:cubicBezTo>
                  <a:cubicBezTo>
                    <a:pt x="24" y="467"/>
                    <a:pt x="28" y="474"/>
                    <a:pt x="31" y="488"/>
                  </a:cubicBezTo>
                  <a:cubicBezTo>
                    <a:pt x="32" y="488"/>
                    <a:pt x="32" y="491"/>
                    <a:pt x="32" y="495"/>
                  </a:cubicBezTo>
                  <a:cubicBezTo>
                    <a:pt x="32" y="495"/>
                    <a:pt x="32" y="495"/>
                    <a:pt x="33" y="495"/>
                  </a:cubicBezTo>
                  <a:cubicBezTo>
                    <a:pt x="32" y="495"/>
                    <a:pt x="32" y="495"/>
                    <a:pt x="32" y="495"/>
                  </a:cubicBezTo>
                  <a:cubicBezTo>
                    <a:pt x="33" y="503"/>
                    <a:pt x="32" y="516"/>
                    <a:pt x="33" y="524"/>
                  </a:cubicBezTo>
                  <a:cubicBezTo>
                    <a:pt x="32" y="534"/>
                    <a:pt x="30" y="527"/>
                    <a:pt x="29" y="526"/>
                  </a:cubicBezTo>
                  <a:cubicBezTo>
                    <a:pt x="25" y="559"/>
                    <a:pt x="37" y="582"/>
                    <a:pt x="34" y="617"/>
                  </a:cubicBezTo>
                  <a:cubicBezTo>
                    <a:pt x="30" y="617"/>
                    <a:pt x="30" y="645"/>
                    <a:pt x="28" y="636"/>
                  </a:cubicBezTo>
                  <a:cubicBezTo>
                    <a:pt x="27" y="657"/>
                    <a:pt x="31" y="668"/>
                    <a:pt x="34" y="681"/>
                  </a:cubicBezTo>
                  <a:cubicBezTo>
                    <a:pt x="30" y="684"/>
                    <a:pt x="33" y="712"/>
                    <a:pt x="29" y="702"/>
                  </a:cubicBezTo>
                  <a:cubicBezTo>
                    <a:pt x="34" y="721"/>
                    <a:pt x="34" y="721"/>
                    <a:pt x="34" y="721"/>
                  </a:cubicBezTo>
                  <a:cubicBezTo>
                    <a:pt x="33" y="727"/>
                    <a:pt x="34" y="737"/>
                    <a:pt x="34" y="746"/>
                  </a:cubicBezTo>
                  <a:cubicBezTo>
                    <a:pt x="34" y="747"/>
                    <a:pt x="34" y="748"/>
                    <a:pt x="34" y="749"/>
                  </a:cubicBezTo>
                  <a:cubicBezTo>
                    <a:pt x="34" y="751"/>
                    <a:pt x="34" y="752"/>
                    <a:pt x="34" y="754"/>
                  </a:cubicBezTo>
                  <a:cubicBezTo>
                    <a:pt x="34" y="756"/>
                    <a:pt x="34" y="759"/>
                    <a:pt x="34" y="761"/>
                  </a:cubicBezTo>
                  <a:cubicBezTo>
                    <a:pt x="34" y="766"/>
                    <a:pt x="34" y="770"/>
                    <a:pt x="34" y="771"/>
                  </a:cubicBezTo>
                  <a:cubicBezTo>
                    <a:pt x="36" y="781"/>
                    <a:pt x="38" y="782"/>
                    <a:pt x="40" y="784"/>
                  </a:cubicBezTo>
                  <a:cubicBezTo>
                    <a:pt x="41" y="785"/>
                    <a:pt x="41" y="786"/>
                    <a:pt x="43" y="789"/>
                  </a:cubicBezTo>
                  <a:cubicBezTo>
                    <a:pt x="43" y="790"/>
                    <a:pt x="44" y="792"/>
                    <a:pt x="45" y="794"/>
                  </a:cubicBezTo>
                  <a:cubicBezTo>
                    <a:pt x="45" y="796"/>
                    <a:pt x="46" y="799"/>
                    <a:pt x="48" y="802"/>
                  </a:cubicBezTo>
                  <a:cubicBezTo>
                    <a:pt x="47" y="801"/>
                    <a:pt x="47" y="803"/>
                    <a:pt x="45" y="798"/>
                  </a:cubicBezTo>
                  <a:cubicBezTo>
                    <a:pt x="46" y="801"/>
                    <a:pt x="47" y="805"/>
                    <a:pt x="49" y="809"/>
                  </a:cubicBezTo>
                  <a:cubicBezTo>
                    <a:pt x="51" y="811"/>
                    <a:pt x="52" y="813"/>
                    <a:pt x="53" y="816"/>
                  </a:cubicBezTo>
                  <a:cubicBezTo>
                    <a:pt x="55" y="818"/>
                    <a:pt x="56" y="820"/>
                    <a:pt x="58" y="822"/>
                  </a:cubicBezTo>
                  <a:cubicBezTo>
                    <a:pt x="60" y="824"/>
                    <a:pt x="61" y="826"/>
                    <a:pt x="63" y="828"/>
                  </a:cubicBezTo>
                  <a:cubicBezTo>
                    <a:pt x="65" y="830"/>
                    <a:pt x="67" y="832"/>
                    <a:pt x="69" y="833"/>
                  </a:cubicBezTo>
                  <a:cubicBezTo>
                    <a:pt x="73" y="836"/>
                    <a:pt x="76" y="839"/>
                    <a:pt x="79" y="841"/>
                  </a:cubicBezTo>
                  <a:cubicBezTo>
                    <a:pt x="72" y="834"/>
                    <a:pt x="72" y="833"/>
                    <a:pt x="70" y="832"/>
                  </a:cubicBezTo>
                  <a:cubicBezTo>
                    <a:pt x="70" y="831"/>
                    <a:pt x="69" y="830"/>
                    <a:pt x="68" y="829"/>
                  </a:cubicBezTo>
                  <a:cubicBezTo>
                    <a:pt x="67" y="827"/>
                    <a:pt x="64" y="825"/>
                    <a:pt x="61" y="820"/>
                  </a:cubicBezTo>
                  <a:cubicBezTo>
                    <a:pt x="62" y="820"/>
                    <a:pt x="67" y="824"/>
                    <a:pt x="74" y="830"/>
                  </a:cubicBezTo>
                  <a:cubicBezTo>
                    <a:pt x="81" y="836"/>
                    <a:pt x="91" y="843"/>
                    <a:pt x="102" y="850"/>
                  </a:cubicBezTo>
                  <a:cubicBezTo>
                    <a:pt x="98" y="849"/>
                    <a:pt x="95" y="848"/>
                    <a:pt x="93" y="847"/>
                  </a:cubicBezTo>
                  <a:cubicBezTo>
                    <a:pt x="92" y="847"/>
                    <a:pt x="91" y="847"/>
                    <a:pt x="91" y="847"/>
                  </a:cubicBezTo>
                  <a:cubicBezTo>
                    <a:pt x="91" y="848"/>
                    <a:pt x="94" y="851"/>
                    <a:pt x="98" y="854"/>
                  </a:cubicBezTo>
                  <a:cubicBezTo>
                    <a:pt x="106" y="859"/>
                    <a:pt x="117" y="863"/>
                    <a:pt x="109" y="862"/>
                  </a:cubicBezTo>
                  <a:cubicBezTo>
                    <a:pt x="122" y="867"/>
                    <a:pt x="135" y="869"/>
                    <a:pt x="147" y="869"/>
                  </a:cubicBezTo>
                  <a:cubicBezTo>
                    <a:pt x="149" y="869"/>
                    <a:pt x="150" y="869"/>
                    <a:pt x="152" y="869"/>
                  </a:cubicBezTo>
                  <a:cubicBezTo>
                    <a:pt x="153" y="869"/>
                    <a:pt x="154" y="868"/>
                    <a:pt x="155" y="868"/>
                  </a:cubicBezTo>
                  <a:cubicBezTo>
                    <a:pt x="157" y="868"/>
                    <a:pt x="159" y="868"/>
                    <a:pt x="161" y="868"/>
                  </a:cubicBezTo>
                  <a:cubicBezTo>
                    <a:pt x="165" y="867"/>
                    <a:pt x="168" y="867"/>
                    <a:pt x="172" y="866"/>
                  </a:cubicBezTo>
                  <a:cubicBezTo>
                    <a:pt x="187" y="864"/>
                    <a:pt x="201" y="861"/>
                    <a:pt x="218" y="858"/>
                  </a:cubicBezTo>
                  <a:cubicBezTo>
                    <a:pt x="258" y="858"/>
                    <a:pt x="307" y="860"/>
                    <a:pt x="338" y="855"/>
                  </a:cubicBezTo>
                  <a:cubicBezTo>
                    <a:pt x="334" y="855"/>
                    <a:pt x="334" y="855"/>
                    <a:pt x="334" y="855"/>
                  </a:cubicBezTo>
                  <a:cubicBezTo>
                    <a:pt x="352" y="852"/>
                    <a:pt x="352" y="852"/>
                    <a:pt x="352" y="852"/>
                  </a:cubicBezTo>
                  <a:cubicBezTo>
                    <a:pt x="363" y="852"/>
                    <a:pt x="352" y="858"/>
                    <a:pt x="369" y="856"/>
                  </a:cubicBezTo>
                  <a:cubicBezTo>
                    <a:pt x="363" y="861"/>
                    <a:pt x="340" y="857"/>
                    <a:pt x="323" y="861"/>
                  </a:cubicBezTo>
                  <a:cubicBezTo>
                    <a:pt x="352" y="865"/>
                    <a:pt x="296" y="865"/>
                    <a:pt x="315" y="869"/>
                  </a:cubicBezTo>
                  <a:cubicBezTo>
                    <a:pt x="327" y="859"/>
                    <a:pt x="377" y="868"/>
                    <a:pt x="403" y="862"/>
                  </a:cubicBezTo>
                  <a:cubicBezTo>
                    <a:pt x="427" y="863"/>
                    <a:pt x="391" y="867"/>
                    <a:pt x="404" y="867"/>
                  </a:cubicBezTo>
                  <a:cubicBezTo>
                    <a:pt x="411" y="864"/>
                    <a:pt x="411" y="864"/>
                    <a:pt x="411" y="864"/>
                  </a:cubicBezTo>
                  <a:cubicBezTo>
                    <a:pt x="421" y="865"/>
                    <a:pt x="424" y="866"/>
                    <a:pt x="424" y="868"/>
                  </a:cubicBezTo>
                  <a:cubicBezTo>
                    <a:pt x="450" y="870"/>
                    <a:pt x="480" y="868"/>
                    <a:pt x="502" y="864"/>
                  </a:cubicBezTo>
                  <a:cubicBezTo>
                    <a:pt x="474" y="866"/>
                    <a:pt x="512" y="859"/>
                    <a:pt x="484" y="859"/>
                  </a:cubicBezTo>
                  <a:cubicBezTo>
                    <a:pt x="492" y="857"/>
                    <a:pt x="510" y="857"/>
                    <a:pt x="528" y="856"/>
                  </a:cubicBezTo>
                  <a:cubicBezTo>
                    <a:pt x="511" y="858"/>
                    <a:pt x="550" y="863"/>
                    <a:pt x="513" y="862"/>
                  </a:cubicBezTo>
                  <a:cubicBezTo>
                    <a:pt x="518" y="867"/>
                    <a:pt x="531" y="861"/>
                    <a:pt x="547" y="862"/>
                  </a:cubicBezTo>
                  <a:cubicBezTo>
                    <a:pt x="539" y="863"/>
                    <a:pt x="520" y="866"/>
                    <a:pt x="522" y="867"/>
                  </a:cubicBezTo>
                  <a:cubicBezTo>
                    <a:pt x="547" y="860"/>
                    <a:pt x="601" y="871"/>
                    <a:pt x="611" y="866"/>
                  </a:cubicBezTo>
                  <a:cubicBezTo>
                    <a:pt x="629" y="862"/>
                    <a:pt x="656" y="858"/>
                    <a:pt x="678" y="854"/>
                  </a:cubicBezTo>
                  <a:cubicBezTo>
                    <a:pt x="700" y="858"/>
                    <a:pt x="724" y="855"/>
                    <a:pt x="749" y="857"/>
                  </a:cubicBezTo>
                  <a:cubicBezTo>
                    <a:pt x="744" y="859"/>
                    <a:pt x="744" y="859"/>
                    <a:pt x="744" y="859"/>
                  </a:cubicBezTo>
                  <a:cubicBezTo>
                    <a:pt x="758" y="860"/>
                    <a:pt x="780" y="858"/>
                    <a:pt x="800" y="858"/>
                  </a:cubicBezTo>
                  <a:cubicBezTo>
                    <a:pt x="805" y="862"/>
                    <a:pt x="805" y="862"/>
                    <a:pt x="805" y="862"/>
                  </a:cubicBezTo>
                  <a:cubicBezTo>
                    <a:pt x="819" y="861"/>
                    <a:pt x="845" y="860"/>
                    <a:pt x="867" y="861"/>
                  </a:cubicBezTo>
                  <a:cubicBezTo>
                    <a:pt x="867" y="858"/>
                    <a:pt x="847" y="859"/>
                    <a:pt x="857" y="856"/>
                  </a:cubicBezTo>
                  <a:cubicBezTo>
                    <a:pt x="846" y="856"/>
                    <a:pt x="837" y="857"/>
                    <a:pt x="841" y="859"/>
                  </a:cubicBezTo>
                  <a:cubicBezTo>
                    <a:pt x="830" y="859"/>
                    <a:pt x="829" y="856"/>
                    <a:pt x="821" y="854"/>
                  </a:cubicBezTo>
                  <a:cubicBezTo>
                    <a:pt x="862" y="851"/>
                    <a:pt x="862" y="851"/>
                    <a:pt x="862" y="851"/>
                  </a:cubicBezTo>
                  <a:cubicBezTo>
                    <a:pt x="865" y="852"/>
                    <a:pt x="867" y="852"/>
                    <a:pt x="867" y="852"/>
                  </a:cubicBezTo>
                  <a:cubicBezTo>
                    <a:pt x="870" y="848"/>
                    <a:pt x="870" y="848"/>
                    <a:pt x="870" y="848"/>
                  </a:cubicBezTo>
                  <a:cubicBezTo>
                    <a:pt x="881" y="848"/>
                    <a:pt x="884" y="849"/>
                    <a:pt x="882" y="851"/>
                  </a:cubicBezTo>
                  <a:cubicBezTo>
                    <a:pt x="905" y="850"/>
                    <a:pt x="913" y="844"/>
                    <a:pt x="938" y="845"/>
                  </a:cubicBezTo>
                  <a:cubicBezTo>
                    <a:pt x="927" y="849"/>
                    <a:pt x="920" y="851"/>
                    <a:pt x="903" y="851"/>
                  </a:cubicBezTo>
                  <a:cubicBezTo>
                    <a:pt x="931" y="851"/>
                    <a:pt x="931" y="851"/>
                    <a:pt x="931" y="851"/>
                  </a:cubicBezTo>
                  <a:cubicBezTo>
                    <a:pt x="918" y="855"/>
                    <a:pt x="870" y="854"/>
                    <a:pt x="878" y="860"/>
                  </a:cubicBezTo>
                  <a:cubicBezTo>
                    <a:pt x="909" y="857"/>
                    <a:pt x="954" y="854"/>
                    <a:pt x="981" y="849"/>
                  </a:cubicBezTo>
                  <a:cubicBezTo>
                    <a:pt x="995" y="854"/>
                    <a:pt x="1016" y="848"/>
                    <a:pt x="1040" y="850"/>
                  </a:cubicBezTo>
                  <a:cubicBezTo>
                    <a:pt x="1043" y="851"/>
                    <a:pt x="1050" y="852"/>
                    <a:pt x="1046" y="854"/>
                  </a:cubicBezTo>
                  <a:cubicBezTo>
                    <a:pt x="1039" y="854"/>
                    <a:pt x="1039" y="854"/>
                    <a:pt x="1039" y="854"/>
                  </a:cubicBezTo>
                  <a:cubicBezTo>
                    <a:pt x="1071" y="855"/>
                    <a:pt x="1106" y="852"/>
                    <a:pt x="1134" y="849"/>
                  </a:cubicBezTo>
                  <a:cubicBezTo>
                    <a:pt x="1148" y="853"/>
                    <a:pt x="1148" y="853"/>
                    <a:pt x="1148" y="853"/>
                  </a:cubicBezTo>
                  <a:cubicBezTo>
                    <a:pt x="1195" y="855"/>
                    <a:pt x="1139" y="846"/>
                    <a:pt x="1188" y="845"/>
                  </a:cubicBezTo>
                  <a:cubicBezTo>
                    <a:pt x="1199" y="850"/>
                    <a:pt x="1247" y="847"/>
                    <a:pt x="1249" y="851"/>
                  </a:cubicBezTo>
                  <a:cubicBezTo>
                    <a:pt x="1259" y="850"/>
                    <a:pt x="1263" y="851"/>
                    <a:pt x="1264" y="848"/>
                  </a:cubicBezTo>
                  <a:cubicBezTo>
                    <a:pt x="1256" y="847"/>
                    <a:pt x="1237" y="848"/>
                    <a:pt x="1248" y="845"/>
                  </a:cubicBezTo>
                  <a:cubicBezTo>
                    <a:pt x="1264" y="844"/>
                    <a:pt x="1272" y="846"/>
                    <a:pt x="1285" y="846"/>
                  </a:cubicBezTo>
                  <a:cubicBezTo>
                    <a:pt x="1285" y="847"/>
                    <a:pt x="1275" y="849"/>
                    <a:pt x="1280" y="848"/>
                  </a:cubicBezTo>
                  <a:cubicBezTo>
                    <a:pt x="1284" y="848"/>
                    <a:pt x="1289" y="848"/>
                    <a:pt x="1294" y="848"/>
                  </a:cubicBezTo>
                  <a:cubicBezTo>
                    <a:pt x="1296" y="848"/>
                    <a:pt x="1299" y="847"/>
                    <a:pt x="1302" y="847"/>
                  </a:cubicBezTo>
                  <a:cubicBezTo>
                    <a:pt x="1303" y="847"/>
                    <a:pt x="1305" y="847"/>
                    <a:pt x="1306" y="847"/>
                  </a:cubicBezTo>
                  <a:cubicBezTo>
                    <a:pt x="1308" y="847"/>
                    <a:pt x="1309" y="846"/>
                    <a:pt x="1311" y="846"/>
                  </a:cubicBezTo>
                  <a:cubicBezTo>
                    <a:pt x="1323" y="844"/>
                    <a:pt x="1336" y="839"/>
                    <a:pt x="1347" y="831"/>
                  </a:cubicBezTo>
                  <a:cubicBezTo>
                    <a:pt x="1358" y="824"/>
                    <a:pt x="1367" y="814"/>
                    <a:pt x="1372" y="804"/>
                  </a:cubicBezTo>
                  <a:cubicBezTo>
                    <a:pt x="1378" y="794"/>
                    <a:pt x="1381" y="783"/>
                    <a:pt x="1382" y="775"/>
                  </a:cubicBezTo>
                  <a:cubicBezTo>
                    <a:pt x="1380" y="781"/>
                    <a:pt x="1380" y="785"/>
                    <a:pt x="1378" y="788"/>
                  </a:cubicBezTo>
                  <a:cubicBezTo>
                    <a:pt x="1377" y="792"/>
                    <a:pt x="1376" y="797"/>
                    <a:pt x="1370" y="803"/>
                  </a:cubicBezTo>
                  <a:cubicBezTo>
                    <a:pt x="1369" y="802"/>
                    <a:pt x="1370" y="800"/>
                    <a:pt x="1371" y="798"/>
                  </a:cubicBezTo>
                  <a:cubicBezTo>
                    <a:pt x="1373" y="795"/>
                    <a:pt x="1374" y="793"/>
                    <a:pt x="1374" y="791"/>
                  </a:cubicBezTo>
                  <a:cubicBezTo>
                    <a:pt x="1373" y="791"/>
                    <a:pt x="1372" y="792"/>
                    <a:pt x="1371" y="793"/>
                  </a:cubicBezTo>
                  <a:cubicBezTo>
                    <a:pt x="1370" y="795"/>
                    <a:pt x="1370" y="798"/>
                    <a:pt x="1368" y="800"/>
                  </a:cubicBezTo>
                  <a:cubicBezTo>
                    <a:pt x="1365" y="805"/>
                    <a:pt x="1361" y="812"/>
                    <a:pt x="1353" y="817"/>
                  </a:cubicBezTo>
                  <a:cubicBezTo>
                    <a:pt x="1353" y="817"/>
                    <a:pt x="1354" y="815"/>
                    <a:pt x="1356" y="813"/>
                  </a:cubicBezTo>
                  <a:cubicBezTo>
                    <a:pt x="1358" y="811"/>
                    <a:pt x="1359" y="808"/>
                    <a:pt x="1361" y="805"/>
                  </a:cubicBezTo>
                  <a:cubicBezTo>
                    <a:pt x="1363" y="802"/>
                    <a:pt x="1365" y="799"/>
                    <a:pt x="1366" y="797"/>
                  </a:cubicBezTo>
                  <a:cubicBezTo>
                    <a:pt x="1367" y="794"/>
                    <a:pt x="1367" y="793"/>
                    <a:pt x="1367" y="793"/>
                  </a:cubicBezTo>
                  <a:cubicBezTo>
                    <a:pt x="1367" y="793"/>
                    <a:pt x="1367" y="793"/>
                    <a:pt x="1367" y="793"/>
                  </a:cubicBezTo>
                  <a:cubicBezTo>
                    <a:pt x="1375" y="780"/>
                    <a:pt x="1380" y="765"/>
                    <a:pt x="1380" y="749"/>
                  </a:cubicBezTo>
                  <a:cubicBezTo>
                    <a:pt x="1380" y="349"/>
                    <a:pt x="1380" y="349"/>
                    <a:pt x="1380" y="349"/>
                  </a:cubicBezTo>
                  <a:cubicBezTo>
                    <a:pt x="1384" y="370"/>
                    <a:pt x="1379" y="391"/>
                    <a:pt x="1383" y="412"/>
                  </a:cubicBezTo>
                  <a:cubicBezTo>
                    <a:pt x="1383" y="411"/>
                    <a:pt x="1382" y="409"/>
                    <a:pt x="1382" y="413"/>
                  </a:cubicBezTo>
                  <a:cubicBezTo>
                    <a:pt x="1381" y="440"/>
                    <a:pt x="1389" y="451"/>
                    <a:pt x="1385" y="472"/>
                  </a:cubicBezTo>
                  <a:cubicBezTo>
                    <a:pt x="1383" y="470"/>
                    <a:pt x="1383" y="470"/>
                    <a:pt x="1383" y="470"/>
                  </a:cubicBezTo>
                  <a:cubicBezTo>
                    <a:pt x="1383" y="472"/>
                    <a:pt x="1385" y="484"/>
                    <a:pt x="1388" y="482"/>
                  </a:cubicBezTo>
                  <a:cubicBezTo>
                    <a:pt x="1387" y="464"/>
                    <a:pt x="1386" y="460"/>
                    <a:pt x="1387" y="444"/>
                  </a:cubicBezTo>
                  <a:cubicBezTo>
                    <a:pt x="1389" y="451"/>
                    <a:pt x="1391" y="465"/>
                    <a:pt x="1391" y="476"/>
                  </a:cubicBezTo>
                  <a:cubicBezTo>
                    <a:pt x="1395" y="477"/>
                    <a:pt x="1395" y="477"/>
                    <a:pt x="1395" y="477"/>
                  </a:cubicBezTo>
                  <a:cubicBezTo>
                    <a:pt x="1399" y="491"/>
                    <a:pt x="1393" y="505"/>
                    <a:pt x="1397" y="518"/>
                  </a:cubicBezTo>
                  <a:cubicBezTo>
                    <a:pt x="1400" y="502"/>
                    <a:pt x="1400" y="502"/>
                    <a:pt x="1400" y="502"/>
                  </a:cubicBezTo>
                  <a:cubicBezTo>
                    <a:pt x="1400" y="503"/>
                    <a:pt x="1400" y="504"/>
                    <a:pt x="1401" y="505"/>
                  </a:cubicBezTo>
                  <a:cubicBezTo>
                    <a:pt x="1400" y="498"/>
                    <a:pt x="1400" y="491"/>
                    <a:pt x="1399" y="490"/>
                  </a:cubicBezTo>
                  <a:cubicBezTo>
                    <a:pt x="1396" y="466"/>
                    <a:pt x="1402" y="453"/>
                    <a:pt x="1405" y="449"/>
                  </a:cubicBezTo>
                  <a:cubicBezTo>
                    <a:pt x="1406" y="438"/>
                    <a:pt x="1410" y="453"/>
                    <a:pt x="1413" y="452"/>
                  </a:cubicBezTo>
                  <a:cubicBezTo>
                    <a:pt x="1412" y="434"/>
                    <a:pt x="1407" y="435"/>
                    <a:pt x="1406" y="417"/>
                  </a:cubicBezTo>
                  <a:cubicBezTo>
                    <a:pt x="1407" y="412"/>
                    <a:pt x="1407" y="414"/>
                    <a:pt x="1408" y="416"/>
                  </a:cubicBezTo>
                  <a:cubicBezTo>
                    <a:pt x="1406" y="404"/>
                    <a:pt x="1406" y="404"/>
                    <a:pt x="1406" y="404"/>
                  </a:cubicBezTo>
                  <a:cubicBezTo>
                    <a:pt x="1407" y="403"/>
                    <a:pt x="1408" y="372"/>
                    <a:pt x="1411" y="390"/>
                  </a:cubicBezTo>
                  <a:cubicBezTo>
                    <a:pt x="1411" y="393"/>
                    <a:pt x="1411" y="398"/>
                    <a:pt x="1411" y="402"/>
                  </a:cubicBezTo>
                  <a:cubicBezTo>
                    <a:pt x="1414" y="377"/>
                    <a:pt x="1417" y="333"/>
                    <a:pt x="1422" y="334"/>
                  </a:cubicBezTo>
                  <a:cubicBezTo>
                    <a:pt x="1423" y="320"/>
                    <a:pt x="1421" y="324"/>
                    <a:pt x="1422" y="302"/>
                  </a:cubicBezTo>
                  <a:cubicBezTo>
                    <a:pt x="1419" y="292"/>
                    <a:pt x="1415" y="303"/>
                    <a:pt x="1413" y="279"/>
                  </a:cubicBezTo>
                  <a:cubicBezTo>
                    <a:pt x="1411" y="298"/>
                    <a:pt x="1411" y="298"/>
                    <a:pt x="1411" y="298"/>
                  </a:cubicBezTo>
                  <a:cubicBezTo>
                    <a:pt x="1412" y="302"/>
                    <a:pt x="1413" y="305"/>
                    <a:pt x="1413" y="309"/>
                  </a:cubicBezTo>
                  <a:cubicBezTo>
                    <a:pt x="1413" y="289"/>
                    <a:pt x="1413" y="289"/>
                    <a:pt x="1413" y="289"/>
                  </a:cubicBezTo>
                  <a:cubicBezTo>
                    <a:pt x="1415" y="302"/>
                    <a:pt x="1416" y="300"/>
                    <a:pt x="1420" y="303"/>
                  </a:cubicBezTo>
                  <a:cubicBezTo>
                    <a:pt x="1420" y="334"/>
                    <a:pt x="1414" y="342"/>
                    <a:pt x="1413" y="357"/>
                  </a:cubicBezTo>
                  <a:cubicBezTo>
                    <a:pt x="1410" y="348"/>
                    <a:pt x="1411" y="332"/>
                    <a:pt x="1407" y="338"/>
                  </a:cubicBezTo>
                  <a:cubicBezTo>
                    <a:pt x="1410" y="323"/>
                    <a:pt x="1403" y="321"/>
                    <a:pt x="1406" y="303"/>
                  </a:cubicBezTo>
                  <a:cubicBezTo>
                    <a:pt x="1408" y="307"/>
                    <a:pt x="1408" y="307"/>
                    <a:pt x="1408" y="307"/>
                  </a:cubicBezTo>
                  <a:cubicBezTo>
                    <a:pt x="1404" y="292"/>
                    <a:pt x="1408" y="290"/>
                    <a:pt x="1405" y="278"/>
                  </a:cubicBezTo>
                  <a:cubicBezTo>
                    <a:pt x="1406" y="279"/>
                    <a:pt x="1407" y="278"/>
                    <a:pt x="1407" y="276"/>
                  </a:cubicBezTo>
                  <a:cubicBezTo>
                    <a:pt x="1405" y="250"/>
                    <a:pt x="1405" y="284"/>
                    <a:pt x="1401" y="258"/>
                  </a:cubicBezTo>
                  <a:cubicBezTo>
                    <a:pt x="1401" y="235"/>
                    <a:pt x="1408" y="251"/>
                    <a:pt x="1409" y="244"/>
                  </a:cubicBezTo>
                  <a:close/>
                  <a:moveTo>
                    <a:pt x="1178" y="62"/>
                  </a:moveTo>
                  <a:cubicBezTo>
                    <a:pt x="1178" y="62"/>
                    <a:pt x="1177" y="63"/>
                    <a:pt x="1174" y="63"/>
                  </a:cubicBezTo>
                  <a:cubicBezTo>
                    <a:pt x="1202" y="63"/>
                    <a:pt x="1205" y="63"/>
                    <a:pt x="1227" y="62"/>
                  </a:cubicBezTo>
                  <a:cubicBezTo>
                    <a:pt x="1220" y="64"/>
                    <a:pt x="1220" y="64"/>
                    <a:pt x="1220" y="64"/>
                  </a:cubicBezTo>
                  <a:cubicBezTo>
                    <a:pt x="1224" y="67"/>
                    <a:pt x="1242" y="64"/>
                    <a:pt x="1260" y="64"/>
                  </a:cubicBezTo>
                  <a:cubicBezTo>
                    <a:pt x="1266" y="62"/>
                    <a:pt x="1277" y="60"/>
                    <a:pt x="1284" y="62"/>
                  </a:cubicBezTo>
                  <a:cubicBezTo>
                    <a:pt x="1282" y="65"/>
                    <a:pt x="1282" y="65"/>
                    <a:pt x="1282" y="65"/>
                  </a:cubicBezTo>
                  <a:cubicBezTo>
                    <a:pt x="1283" y="66"/>
                    <a:pt x="1288" y="67"/>
                    <a:pt x="1296" y="67"/>
                  </a:cubicBezTo>
                  <a:cubicBezTo>
                    <a:pt x="1303" y="67"/>
                    <a:pt x="1313" y="68"/>
                    <a:pt x="1323" y="72"/>
                  </a:cubicBezTo>
                  <a:cubicBezTo>
                    <a:pt x="1321" y="71"/>
                    <a:pt x="1319" y="72"/>
                    <a:pt x="1317" y="72"/>
                  </a:cubicBezTo>
                  <a:cubicBezTo>
                    <a:pt x="1310" y="70"/>
                    <a:pt x="1303" y="69"/>
                    <a:pt x="1296" y="69"/>
                  </a:cubicBezTo>
                  <a:cubicBezTo>
                    <a:pt x="1127" y="69"/>
                    <a:pt x="1127" y="69"/>
                    <a:pt x="1127" y="69"/>
                  </a:cubicBezTo>
                  <a:cubicBezTo>
                    <a:pt x="1143" y="67"/>
                    <a:pt x="1160" y="65"/>
                    <a:pt x="1178" y="62"/>
                  </a:cubicBezTo>
                  <a:close/>
                  <a:moveTo>
                    <a:pt x="780" y="66"/>
                  </a:moveTo>
                  <a:cubicBezTo>
                    <a:pt x="790" y="64"/>
                    <a:pt x="804" y="60"/>
                    <a:pt x="820" y="57"/>
                  </a:cubicBezTo>
                  <a:cubicBezTo>
                    <a:pt x="820" y="57"/>
                    <a:pt x="820" y="57"/>
                    <a:pt x="820" y="57"/>
                  </a:cubicBezTo>
                  <a:cubicBezTo>
                    <a:pt x="855" y="56"/>
                    <a:pt x="855" y="56"/>
                    <a:pt x="855" y="56"/>
                  </a:cubicBezTo>
                  <a:cubicBezTo>
                    <a:pt x="851" y="58"/>
                    <a:pt x="851" y="58"/>
                    <a:pt x="851" y="58"/>
                  </a:cubicBezTo>
                  <a:cubicBezTo>
                    <a:pt x="872" y="55"/>
                    <a:pt x="872" y="55"/>
                    <a:pt x="872" y="55"/>
                  </a:cubicBezTo>
                  <a:cubicBezTo>
                    <a:pt x="871" y="59"/>
                    <a:pt x="878" y="57"/>
                    <a:pt x="877" y="60"/>
                  </a:cubicBezTo>
                  <a:cubicBezTo>
                    <a:pt x="890" y="67"/>
                    <a:pt x="923" y="57"/>
                    <a:pt x="952" y="60"/>
                  </a:cubicBezTo>
                  <a:cubicBezTo>
                    <a:pt x="947" y="62"/>
                    <a:pt x="947" y="62"/>
                    <a:pt x="947" y="62"/>
                  </a:cubicBezTo>
                  <a:cubicBezTo>
                    <a:pt x="963" y="58"/>
                    <a:pt x="1001" y="63"/>
                    <a:pt x="1025" y="64"/>
                  </a:cubicBezTo>
                  <a:cubicBezTo>
                    <a:pt x="1024" y="64"/>
                    <a:pt x="1024" y="64"/>
                    <a:pt x="1024" y="64"/>
                  </a:cubicBezTo>
                  <a:cubicBezTo>
                    <a:pt x="1013" y="66"/>
                    <a:pt x="1009" y="67"/>
                    <a:pt x="1010" y="69"/>
                  </a:cubicBezTo>
                  <a:cubicBezTo>
                    <a:pt x="975" y="69"/>
                    <a:pt x="975" y="69"/>
                    <a:pt x="975" y="69"/>
                  </a:cubicBezTo>
                  <a:cubicBezTo>
                    <a:pt x="974" y="69"/>
                    <a:pt x="972" y="68"/>
                    <a:pt x="970" y="67"/>
                  </a:cubicBezTo>
                  <a:cubicBezTo>
                    <a:pt x="965" y="68"/>
                    <a:pt x="959" y="69"/>
                    <a:pt x="952" y="69"/>
                  </a:cubicBezTo>
                  <a:cubicBezTo>
                    <a:pt x="899" y="69"/>
                    <a:pt x="899" y="69"/>
                    <a:pt x="899" y="69"/>
                  </a:cubicBezTo>
                  <a:cubicBezTo>
                    <a:pt x="901" y="68"/>
                    <a:pt x="905" y="67"/>
                    <a:pt x="908" y="66"/>
                  </a:cubicBezTo>
                  <a:cubicBezTo>
                    <a:pt x="839" y="69"/>
                    <a:pt x="839" y="69"/>
                    <a:pt x="839" y="69"/>
                  </a:cubicBezTo>
                  <a:cubicBezTo>
                    <a:pt x="839" y="69"/>
                    <a:pt x="839" y="69"/>
                    <a:pt x="839" y="69"/>
                  </a:cubicBezTo>
                  <a:cubicBezTo>
                    <a:pt x="778" y="69"/>
                    <a:pt x="778" y="69"/>
                    <a:pt x="778" y="69"/>
                  </a:cubicBezTo>
                  <a:cubicBezTo>
                    <a:pt x="780" y="68"/>
                    <a:pt x="780" y="68"/>
                    <a:pt x="780" y="66"/>
                  </a:cubicBezTo>
                  <a:close/>
                  <a:moveTo>
                    <a:pt x="471" y="56"/>
                  </a:moveTo>
                  <a:cubicBezTo>
                    <a:pt x="473" y="60"/>
                    <a:pt x="473" y="60"/>
                    <a:pt x="473" y="60"/>
                  </a:cubicBezTo>
                  <a:cubicBezTo>
                    <a:pt x="516" y="61"/>
                    <a:pt x="547" y="51"/>
                    <a:pt x="592" y="53"/>
                  </a:cubicBezTo>
                  <a:cubicBezTo>
                    <a:pt x="586" y="57"/>
                    <a:pt x="569" y="55"/>
                    <a:pt x="571" y="57"/>
                  </a:cubicBezTo>
                  <a:cubicBezTo>
                    <a:pt x="598" y="57"/>
                    <a:pt x="595" y="47"/>
                    <a:pt x="621" y="52"/>
                  </a:cubicBezTo>
                  <a:cubicBezTo>
                    <a:pt x="583" y="54"/>
                    <a:pt x="645" y="54"/>
                    <a:pt x="611" y="58"/>
                  </a:cubicBezTo>
                  <a:cubicBezTo>
                    <a:pt x="658" y="52"/>
                    <a:pt x="709" y="60"/>
                    <a:pt x="740" y="59"/>
                  </a:cubicBezTo>
                  <a:cubicBezTo>
                    <a:pt x="732" y="56"/>
                    <a:pt x="753" y="55"/>
                    <a:pt x="754" y="54"/>
                  </a:cubicBezTo>
                  <a:cubicBezTo>
                    <a:pt x="762" y="55"/>
                    <a:pt x="760" y="57"/>
                    <a:pt x="753" y="57"/>
                  </a:cubicBezTo>
                  <a:cubicBezTo>
                    <a:pt x="769" y="60"/>
                    <a:pt x="772" y="63"/>
                    <a:pt x="769" y="66"/>
                  </a:cubicBezTo>
                  <a:cubicBezTo>
                    <a:pt x="736" y="66"/>
                    <a:pt x="736" y="66"/>
                    <a:pt x="736" y="66"/>
                  </a:cubicBezTo>
                  <a:cubicBezTo>
                    <a:pt x="742" y="67"/>
                    <a:pt x="747" y="68"/>
                    <a:pt x="751" y="69"/>
                  </a:cubicBezTo>
                  <a:cubicBezTo>
                    <a:pt x="700" y="69"/>
                    <a:pt x="700" y="69"/>
                    <a:pt x="700" y="69"/>
                  </a:cubicBezTo>
                  <a:cubicBezTo>
                    <a:pt x="697" y="68"/>
                    <a:pt x="695" y="67"/>
                    <a:pt x="696" y="67"/>
                  </a:cubicBezTo>
                  <a:cubicBezTo>
                    <a:pt x="685" y="68"/>
                    <a:pt x="668" y="64"/>
                    <a:pt x="662" y="65"/>
                  </a:cubicBezTo>
                  <a:cubicBezTo>
                    <a:pt x="674" y="67"/>
                    <a:pt x="672" y="68"/>
                    <a:pt x="665" y="69"/>
                  </a:cubicBezTo>
                  <a:cubicBezTo>
                    <a:pt x="647" y="69"/>
                    <a:pt x="647" y="69"/>
                    <a:pt x="647" y="69"/>
                  </a:cubicBezTo>
                  <a:cubicBezTo>
                    <a:pt x="647" y="68"/>
                    <a:pt x="650" y="67"/>
                    <a:pt x="644" y="66"/>
                  </a:cubicBezTo>
                  <a:cubicBezTo>
                    <a:pt x="618" y="67"/>
                    <a:pt x="618" y="67"/>
                    <a:pt x="618" y="67"/>
                  </a:cubicBezTo>
                  <a:cubicBezTo>
                    <a:pt x="641" y="67"/>
                    <a:pt x="641" y="67"/>
                    <a:pt x="641" y="67"/>
                  </a:cubicBezTo>
                  <a:cubicBezTo>
                    <a:pt x="638" y="69"/>
                    <a:pt x="638" y="69"/>
                    <a:pt x="638" y="69"/>
                  </a:cubicBezTo>
                  <a:cubicBezTo>
                    <a:pt x="471" y="69"/>
                    <a:pt x="471" y="69"/>
                    <a:pt x="471" y="69"/>
                  </a:cubicBezTo>
                  <a:cubicBezTo>
                    <a:pt x="458" y="66"/>
                    <a:pt x="451" y="62"/>
                    <a:pt x="444" y="57"/>
                  </a:cubicBezTo>
                  <a:cubicBezTo>
                    <a:pt x="454" y="57"/>
                    <a:pt x="463" y="56"/>
                    <a:pt x="471" y="56"/>
                  </a:cubicBezTo>
                  <a:close/>
                  <a:moveTo>
                    <a:pt x="335" y="64"/>
                  </a:moveTo>
                  <a:cubicBezTo>
                    <a:pt x="334" y="64"/>
                    <a:pt x="334" y="64"/>
                    <a:pt x="333" y="64"/>
                  </a:cubicBezTo>
                  <a:cubicBezTo>
                    <a:pt x="341" y="63"/>
                    <a:pt x="350" y="63"/>
                    <a:pt x="358" y="62"/>
                  </a:cubicBezTo>
                  <a:cubicBezTo>
                    <a:pt x="361" y="66"/>
                    <a:pt x="362" y="68"/>
                    <a:pt x="359" y="69"/>
                  </a:cubicBezTo>
                  <a:cubicBezTo>
                    <a:pt x="356" y="69"/>
                    <a:pt x="356" y="69"/>
                    <a:pt x="356" y="69"/>
                  </a:cubicBezTo>
                  <a:cubicBezTo>
                    <a:pt x="355" y="69"/>
                    <a:pt x="355" y="69"/>
                    <a:pt x="355" y="69"/>
                  </a:cubicBezTo>
                  <a:cubicBezTo>
                    <a:pt x="355" y="69"/>
                    <a:pt x="355" y="69"/>
                    <a:pt x="355" y="69"/>
                  </a:cubicBezTo>
                  <a:cubicBezTo>
                    <a:pt x="322" y="69"/>
                    <a:pt x="322" y="69"/>
                    <a:pt x="322" y="69"/>
                  </a:cubicBezTo>
                  <a:cubicBezTo>
                    <a:pt x="319" y="68"/>
                    <a:pt x="315" y="67"/>
                    <a:pt x="310" y="67"/>
                  </a:cubicBezTo>
                  <a:lnTo>
                    <a:pt x="335" y="64"/>
                  </a:lnTo>
                  <a:close/>
                  <a:moveTo>
                    <a:pt x="308" y="69"/>
                  </a:moveTo>
                  <a:cubicBezTo>
                    <a:pt x="278" y="69"/>
                    <a:pt x="278" y="69"/>
                    <a:pt x="278" y="69"/>
                  </a:cubicBezTo>
                  <a:cubicBezTo>
                    <a:pt x="281" y="67"/>
                    <a:pt x="296" y="68"/>
                    <a:pt x="308" y="69"/>
                  </a:cubicBezTo>
                  <a:close/>
                  <a:moveTo>
                    <a:pt x="60" y="137"/>
                  </a:moveTo>
                  <a:cubicBezTo>
                    <a:pt x="59" y="140"/>
                    <a:pt x="58" y="144"/>
                    <a:pt x="57" y="147"/>
                  </a:cubicBezTo>
                  <a:cubicBezTo>
                    <a:pt x="57" y="149"/>
                    <a:pt x="57" y="151"/>
                    <a:pt x="56" y="153"/>
                  </a:cubicBezTo>
                  <a:cubicBezTo>
                    <a:pt x="56" y="154"/>
                    <a:pt x="56" y="156"/>
                    <a:pt x="55" y="157"/>
                  </a:cubicBezTo>
                  <a:cubicBezTo>
                    <a:pt x="55" y="156"/>
                    <a:pt x="55" y="154"/>
                    <a:pt x="55" y="152"/>
                  </a:cubicBezTo>
                  <a:cubicBezTo>
                    <a:pt x="56" y="145"/>
                    <a:pt x="56" y="145"/>
                    <a:pt x="56" y="145"/>
                  </a:cubicBezTo>
                  <a:cubicBezTo>
                    <a:pt x="56" y="143"/>
                    <a:pt x="56" y="141"/>
                    <a:pt x="57" y="139"/>
                  </a:cubicBezTo>
                  <a:cubicBezTo>
                    <a:pt x="57" y="137"/>
                    <a:pt x="57" y="135"/>
                    <a:pt x="58" y="133"/>
                  </a:cubicBezTo>
                  <a:cubicBezTo>
                    <a:pt x="60" y="124"/>
                    <a:pt x="63" y="116"/>
                    <a:pt x="67" y="109"/>
                  </a:cubicBezTo>
                  <a:cubicBezTo>
                    <a:pt x="76" y="94"/>
                    <a:pt x="89" y="81"/>
                    <a:pt x="103" y="73"/>
                  </a:cubicBezTo>
                  <a:cubicBezTo>
                    <a:pt x="99" y="73"/>
                    <a:pt x="99" y="73"/>
                    <a:pt x="99" y="73"/>
                  </a:cubicBezTo>
                  <a:cubicBezTo>
                    <a:pt x="108" y="68"/>
                    <a:pt x="116" y="62"/>
                    <a:pt x="122" y="62"/>
                  </a:cubicBezTo>
                  <a:cubicBezTo>
                    <a:pt x="123" y="62"/>
                    <a:pt x="120" y="64"/>
                    <a:pt x="115" y="68"/>
                  </a:cubicBezTo>
                  <a:cubicBezTo>
                    <a:pt x="113" y="69"/>
                    <a:pt x="111" y="71"/>
                    <a:pt x="108" y="74"/>
                  </a:cubicBezTo>
                  <a:cubicBezTo>
                    <a:pt x="106" y="76"/>
                    <a:pt x="103" y="79"/>
                    <a:pt x="101" y="82"/>
                  </a:cubicBezTo>
                  <a:cubicBezTo>
                    <a:pt x="98" y="85"/>
                    <a:pt x="95" y="89"/>
                    <a:pt x="93" y="93"/>
                  </a:cubicBezTo>
                  <a:cubicBezTo>
                    <a:pt x="89" y="97"/>
                    <a:pt x="85" y="102"/>
                    <a:pt x="82" y="106"/>
                  </a:cubicBezTo>
                  <a:cubicBezTo>
                    <a:pt x="82" y="106"/>
                    <a:pt x="82" y="106"/>
                    <a:pt x="82" y="106"/>
                  </a:cubicBezTo>
                  <a:cubicBezTo>
                    <a:pt x="81" y="107"/>
                    <a:pt x="79" y="108"/>
                    <a:pt x="76" y="111"/>
                  </a:cubicBezTo>
                  <a:cubicBezTo>
                    <a:pt x="75" y="112"/>
                    <a:pt x="74" y="114"/>
                    <a:pt x="72" y="115"/>
                  </a:cubicBezTo>
                  <a:cubicBezTo>
                    <a:pt x="71" y="117"/>
                    <a:pt x="69" y="119"/>
                    <a:pt x="68" y="121"/>
                  </a:cubicBezTo>
                  <a:cubicBezTo>
                    <a:pt x="65" y="125"/>
                    <a:pt x="63" y="131"/>
                    <a:pt x="60" y="137"/>
                  </a:cubicBezTo>
                  <a:close/>
                  <a:moveTo>
                    <a:pt x="67" y="367"/>
                  </a:moveTo>
                  <a:cubicBezTo>
                    <a:pt x="67" y="373"/>
                    <a:pt x="67" y="376"/>
                    <a:pt x="67" y="378"/>
                  </a:cubicBezTo>
                  <a:cubicBezTo>
                    <a:pt x="67" y="373"/>
                    <a:pt x="67" y="369"/>
                    <a:pt x="67" y="365"/>
                  </a:cubicBezTo>
                  <a:cubicBezTo>
                    <a:pt x="67" y="366"/>
                    <a:pt x="67" y="366"/>
                    <a:pt x="67" y="367"/>
                  </a:cubicBezTo>
                  <a:close/>
                  <a:moveTo>
                    <a:pt x="64" y="483"/>
                  </a:moveTo>
                  <a:cubicBezTo>
                    <a:pt x="63" y="477"/>
                    <a:pt x="63" y="477"/>
                    <a:pt x="63" y="477"/>
                  </a:cubicBezTo>
                  <a:cubicBezTo>
                    <a:pt x="64" y="451"/>
                    <a:pt x="65" y="427"/>
                    <a:pt x="65" y="404"/>
                  </a:cubicBezTo>
                  <a:cubicBezTo>
                    <a:pt x="66" y="413"/>
                    <a:pt x="67" y="421"/>
                    <a:pt x="67" y="431"/>
                  </a:cubicBezTo>
                  <a:cubicBezTo>
                    <a:pt x="67" y="429"/>
                    <a:pt x="68" y="427"/>
                    <a:pt x="68" y="424"/>
                  </a:cubicBezTo>
                  <a:cubicBezTo>
                    <a:pt x="68" y="482"/>
                    <a:pt x="68" y="482"/>
                    <a:pt x="68" y="482"/>
                  </a:cubicBezTo>
                  <a:cubicBezTo>
                    <a:pt x="66" y="474"/>
                    <a:pt x="66" y="463"/>
                    <a:pt x="66" y="452"/>
                  </a:cubicBezTo>
                  <a:cubicBezTo>
                    <a:pt x="66" y="453"/>
                    <a:pt x="65" y="465"/>
                    <a:pt x="64" y="483"/>
                  </a:cubicBezTo>
                  <a:close/>
                  <a:moveTo>
                    <a:pt x="554" y="835"/>
                  </a:moveTo>
                  <a:cubicBezTo>
                    <a:pt x="556" y="834"/>
                    <a:pt x="558" y="834"/>
                    <a:pt x="560" y="833"/>
                  </a:cubicBezTo>
                  <a:cubicBezTo>
                    <a:pt x="574" y="833"/>
                    <a:pt x="574" y="833"/>
                    <a:pt x="574" y="833"/>
                  </a:cubicBezTo>
                  <a:cubicBezTo>
                    <a:pt x="573" y="835"/>
                    <a:pt x="572" y="837"/>
                    <a:pt x="554" y="835"/>
                  </a:cubicBezTo>
                  <a:close/>
                  <a:moveTo>
                    <a:pt x="582" y="833"/>
                  </a:moveTo>
                  <a:cubicBezTo>
                    <a:pt x="595" y="833"/>
                    <a:pt x="595" y="833"/>
                    <a:pt x="595" y="833"/>
                  </a:cubicBezTo>
                  <a:cubicBezTo>
                    <a:pt x="592" y="834"/>
                    <a:pt x="589" y="834"/>
                    <a:pt x="585" y="834"/>
                  </a:cubicBezTo>
                  <a:cubicBezTo>
                    <a:pt x="584" y="834"/>
                    <a:pt x="583" y="833"/>
                    <a:pt x="582" y="833"/>
                  </a:cubicBezTo>
                  <a:close/>
                  <a:moveTo>
                    <a:pt x="1380" y="349"/>
                  </a:moveTo>
                  <a:cubicBezTo>
                    <a:pt x="1380" y="341"/>
                    <a:pt x="1380" y="341"/>
                    <a:pt x="1380" y="341"/>
                  </a:cubicBezTo>
                  <a:cubicBezTo>
                    <a:pt x="1381" y="346"/>
                    <a:pt x="1381" y="351"/>
                    <a:pt x="1382" y="354"/>
                  </a:cubicBezTo>
                  <a:lnTo>
                    <a:pt x="1380" y="3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9" name="Freeform 31"/>
            <p:cNvSpPr/>
            <p:nvPr/>
          </p:nvSpPr>
          <p:spPr bwMode="auto">
            <a:xfrm>
              <a:off x="2235201" y="1004888"/>
              <a:ext cx="317500" cy="36512"/>
            </a:xfrm>
            <a:custGeom>
              <a:avLst/>
              <a:gdLst>
                <a:gd name="T0" fmla="*/ 168 w 225"/>
                <a:gd name="T1" fmla="*/ 15 h 25"/>
                <a:gd name="T2" fmla="*/ 157 w 225"/>
                <a:gd name="T3" fmla="*/ 18 h 25"/>
                <a:gd name="T4" fmla="*/ 193 w 225"/>
                <a:gd name="T5" fmla="*/ 14 h 25"/>
                <a:gd name="T6" fmla="*/ 197 w 225"/>
                <a:gd name="T7" fmla="*/ 16 h 25"/>
                <a:gd name="T8" fmla="*/ 216 w 225"/>
                <a:gd name="T9" fmla="*/ 7 h 25"/>
                <a:gd name="T10" fmla="*/ 210 w 225"/>
                <a:gd name="T11" fmla="*/ 9 h 25"/>
                <a:gd name="T12" fmla="*/ 197 w 225"/>
                <a:gd name="T13" fmla="*/ 5 h 25"/>
                <a:gd name="T14" fmla="*/ 135 w 225"/>
                <a:gd name="T15" fmla="*/ 12 h 25"/>
                <a:gd name="T16" fmla="*/ 179 w 225"/>
                <a:gd name="T17" fmla="*/ 6 h 25"/>
                <a:gd name="T18" fmla="*/ 177 w 225"/>
                <a:gd name="T19" fmla="*/ 2 h 25"/>
                <a:gd name="T20" fmla="*/ 214 w 225"/>
                <a:gd name="T21" fmla="*/ 1 h 25"/>
                <a:gd name="T22" fmla="*/ 196 w 225"/>
                <a:gd name="T23" fmla="*/ 2 h 25"/>
                <a:gd name="T24" fmla="*/ 196 w 225"/>
                <a:gd name="T25" fmla="*/ 0 h 25"/>
                <a:gd name="T26" fmla="*/ 155 w 225"/>
                <a:gd name="T27" fmla="*/ 1 h 25"/>
                <a:gd name="T28" fmla="*/ 106 w 225"/>
                <a:gd name="T29" fmla="*/ 7 h 25"/>
                <a:gd name="T30" fmla="*/ 107 w 225"/>
                <a:gd name="T31" fmla="*/ 6 h 25"/>
                <a:gd name="T32" fmla="*/ 40 w 225"/>
                <a:gd name="T33" fmla="*/ 5 h 25"/>
                <a:gd name="T34" fmla="*/ 80 w 225"/>
                <a:gd name="T35" fmla="*/ 11 h 25"/>
                <a:gd name="T36" fmla="*/ 66 w 225"/>
                <a:gd name="T37" fmla="*/ 14 h 25"/>
                <a:gd name="T38" fmla="*/ 26 w 225"/>
                <a:gd name="T39" fmla="*/ 13 h 25"/>
                <a:gd name="T40" fmla="*/ 39 w 225"/>
                <a:gd name="T41" fmla="*/ 15 h 25"/>
                <a:gd name="T42" fmla="*/ 2 w 225"/>
                <a:gd name="T43" fmla="*/ 20 h 25"/>
                <a:gd name="T44" fmla="*/ 39 w 225"/>
                <a:gd name="T45" fmla="*/ 21 h 25"/>
                <a:gd name="T46" fmla="*/ 30 w 225"/>
                <a:gd name="T47" fmla="*/ 25 h 25"/>
                <a:gd name="T48" fmla="*/ 69 w 225"/>
                <a:gd name="T49" fmla="*/ 21 h 25"/>
                <a:gd name="T50" fmla="*/ 94 w 225"/>
                <a:gd name="T51" fmla="*/ 10 h 25"/>
                <a:gd name="T52" fmla="*/ 110 w 225"/>
                <a:gd name="T53" fmla="*/ 21 h 25"/>
                <a:gd name="T54" fmla="*/ 168 w 225"/>
                <a:gd name="T55" fmla="*/ 1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5" h="25">
                  <a:moveTo>
                    <a:pt x="168" y="15"/>
                  </a:moveTo>
                  <a:cubicBezTo>
                    <a:pt x="157" y="18"/>
                    <a:pt x="157" y="18"/>
                    <a:pt x="157" y="18"/>
                  </a:cubicBezTo>
                  <a:cubicBezTo>
                    <a:pt x="177" y="18"/>
                    <a:pt x="185" y="15"/>
                    <a:pt x="193" y="14"/>
                  </a:cubicBezTo>
                  <a:cubicBezTo>
                    <a:pt x="192" y="14"/>
                    <a:pt x="194" y="15"/>
                    <a:pt x="197" y="16"/>
                  </a:cubicBezTo>
                  <a:cubicBezTo>
                    <a:pt x="215" y="15"/>
                    <a:pt x="225" y="10"/>
                    <a:pt x="216" y="7"/>
                  </a:cubicBezTo>
                  <a:cubicBezTo>
                    <a:pt x="210" y="9"/>
                    <a:pt x="210" y="9"/>
                    <a:pt x="210" y="9"/>
                  </a:cubicBezTo>
                  <a:cubicBezTo>
                    <a:pt x="197" y="5"/>
                    <a:pt x="197" y="5"/>
                    <a:pt x="197" y="5"/>
                  </a:cubicBezTo>
                  <a:cubicBezTo>
                    <a:pt x="192" y="13"/>
                    <a:pt x="155" y="8"/>
                    <a:pt x="135" y="12"/>
                  </a:cubicBezTo>
                  <a:cubicBezTo>
                    <a:pt x="149" y="8"/>
                    <a:pt x="161" y="1"/>
                    <a:pt x="179" y="6"/>
                  </a:cubicBezTo>
                  <a:cubicBezTo>
                    <a:pt x="177" y="2"/>
                    <a:pt x="177" y="2"/>
                    <a:pt x="177" y="2"/>
                  </a:cubicBezTo>
                  <a:cubicBezTo>
                    <a:pt x="192" y="1"/>
                    <a:pt x="205" y="5"/>
                    <a:pt x="214" y="1"/>
                  </a:cubicBezTo>
                  <a:cubicBezTo>
                    <a:pt x="196" y="2"/>
                    <a:pt x="196" y="2"/>
                    <a:pt x="196" y="2"/>
                  </a:cubicBezTo>
                  <a:cubicBezTo>
                    <a:pt x="196" y="0"/>
                    <a:pt x="196" y="0"/>
                    <a:pt x="196" y="0"/>
                  </a:cubicBezTo>
                  <a:cubicBezTo>
                    <a:pt x="183" y="0"/>
                    <a:pt x="166" y="4"/>
                    <a:pt x="155" y="1"/>
                  </a:cubicBezTo>
                  <a:cubicBezTo>
                    <a:pt x="144" y="4"/>
                    <a:pt x="134" y="8"/>
                    <a:pt x="106" y="7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88" y="14"/>
                    <a:pt x="54" y="2"/>
                    <a:pt x="40" y="5"/>
                  </a:cubicBezTo>
                  <a:cubicBezTo>
                    <a:pt x="31" y="12"/>
                    <a:pt x="71" y="8"/>
                    <a:pt x="80" y="11"/>
                  </a:cubicBezTo>
                  <a:cubicBezTo>
                    <a:pt x="68" y="14"/>
                    <a:pt x="56" y="10"/>
                    <a:pt x="66" y="14"/>
                  </a:cubicBezTo>
                  <a:cubicBezTo>
                    <a:pt x="38" y="18"/>
                    <a:pt x="49" y="8"/>
                    <a:pt x="26" y="13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29" y="18"/>
                    <a:pt x="12" y="16"/>
                    <a:pt x="2" y="20"/>
                  </a:cubicBezTo>
                  <a:cubicBezTo>
                    <a:pt x="0" y="25"/>
                    <a:pt x="19" y="19"/>
                    <a:pt x="39" y="21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69" y="21"/>
                    <a:pt x="69" y="21"/>
                    <a:pt x="69" y="21"/>
                  </a:cubicBezTo>
                  <a:cubicBezTo>
                    <a:pt x="81" y="15"/>
                    <a:pt x="70" y="15"/>
                    <a:pt x="94" y="10"/>
                  </a:cubicBezTo>
                  <a:cubicBezTo>
                    <a:pt x="103" y="13"/>
                    <a:pt x="109" y="17"/>
                    <a:pt x="110" y="21"/>
                  </a:cubicBezTo>
                  <a:cubicBezTo>
                    <a:pt x="119" y="17"/>
                    <a:pt x="142" y="15"/>
                    <a:pt x="168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0" name="Freeform 32"/>
            <p:cNvSpPr/>
            <p:nvPr/>
          </p:nvSpPr>
          <p:spPr bwMode="auto">
            <a:xfrm>
              <a:off x="2390776" y="10350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1" name="Freeform 33"/>
            <p:cNvSpPr/>
            <p:nvPr/>
          </p:nvSpPr>
          <p:spPr bwMode="auto">
            <a:xfrm>
              <a:off x="3687763" y="1576388"/>
              <a:ext cx="0" cy="1587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2" name="Freeform 34"/>
            <p:cNvSpPr/>
            <p:nvPr/>
          </p:nvSpPr>
          <p:spPr bwMode="auto">
            <a:xfrm>
              <a:off x="3662363" y="1666875"/>
              <a:ext cx="6350" cy="41275"/>
            </a:xfrm>
            <a:custGeom>
              <a:avLst/>
              <a:gdLst>
                <a:gd name="T0" fmla="*/ 0 w 4"/>
                <a:gd name="T1" fmla="*/ 9 h 29"/>
                <a:gd name="T2" fmla="*/ 4 w 4"/>
                <a:gd name="T3" fmla="*/ 26 h 29"/>
                <a:gd name="T4" fmla="*/ 0 w 4"/>
                <a:gd name="T5" fmla="*/ 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9">
                  <a:moveTo>
                    <a:pt x="0" y="9"/>
                  </a:moveTo>
                  <a:cubicBezTo>
                    <a:pt x="2" y="15"/>
                    <a:pt x="1" y="29"/>
                    <a:pt x="4" y="26"/>
                  </a:cubicBezTo>
                  <a:cubicBezTo>
                    <a:pt x="1" y="27"/>
                    <a:pt x="4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3" name="Freeform 35"/>
            <p:cNvSpPr/>
            <p:nvPr/>
          </p:nvSpPr>
          <p:spPr bwMode="auto">
            <a:xfrm>
              <a:off x="3660776" y="1711325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4" name="Freeform 36"/>
            <p:cNvSpPr/>
            <p:nvPr/>
          </p:nvSpPr>
          <p:spPr bwMode="auto">
            <a:xfrm>
              <a:off x="3657601" y="1689100"/>
              <a:ext cx="3175" cy="22225"/>
            </a:xfrm>
            <a:custGeom>
              <a:avLst/>
              <a:gdLst>
                <a:gd name="T0" fmla="*/ 0 w 2"/>
                <a:gd name="T1" fmla="*/ 11 h 16"/>
                <a:gd name="T2" fmla="*/ 2 w 2"/>
                <a:gd name="T3" fmla="*/ 16 h 16"/>
                <a:gd name="T4" fmla="*/ 1 w 2"/>
                <a:gd name="T5" fmla="*/ 0 h 16"/>
                <a:gd name="T6" fmla="*/ 0 w 2"/>
                <a:gd name="T7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6">
                  <a:moveTo>
                    <a:pt x="0" y="11"/>
                  </a:moveTo>
                  <a:cubicBezTo>
                    <a:pt x="0" y="12"/>
                    <a:pt x="2" y="12"/>
                    <a:pt x="2" y="16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5" name="Freeform 37"/>
            <p:cNvSpPr/>
            <p:nvPr/>
          </p:nvSpPr>
          <p:spPr bwMode="auto">
            <a:xfrm>
              <a:off x="3709988" y="1230313"/>
              <a:ext cx="6350" cy="22225"/>
            </a:xfrm>
            <a:custGeom>
              <a:avLst/>
              <a:gdLst>
                <a:gd name="T0" fmla="*/ 1 w 4"/>
                <a:gd name="T1" fmla="*/ 0 h 16"/>
                <a:gd name="T2" fmla="*/ 1 w 4"/>
                <a:gd name="T3" fmla="*/ 16 h 16"/>
                <a:gd name="T4" fmla="*/ 1 w 4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6">
                  <a:moveTo>
                    <a:pt x="1" y="0"/>
                  </a:moveTo>
                  <a:cubicBezTo>
                    <a:pt x="0" y="5"/>
                    <a:pt x="0" y="10"/>
                    <a:pt x="1" y="16"/>
                  </a:cubicBezTo>
                  <a:cubicBezTo>
                    <a:pt x="4" y="15"/>
                    <a:pt x="1" y="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6" name="Freeform 38"/>
            <p:cNvSpPr/>
            <p:nvPr/>
          </p:nvSpPr>
          <p:spPr bwMode="auto">
            <a:xfrm>
              <a:off x="3019426" y="2232025"/>
              <a:ext cx="161925" cy="1587"/>
            </a:xfrm>
            <a:custGeom>
              <a:avLst/>
              <a:gdLst>
                <a:gd name="T0" fmla="*/ 114 w 114"/>
                <a:gd name="T1" fmla="*/ 0 h 2"/>
                <a:gd name="T2" fmla="*/ 0 w 114"/>
                <a:gd name="T3" fmla="*/ 2 h 2"/>
                <a:gd name="T4" fmla="*/ 114 w 11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4" h="2">
                  <a:moveTo>
                    <a:pt x="114" y="0"/>
                  </a:moveTo>
                  <a:cubicBezTo>
                    <a:pt x="81" y="0"/>
                    <a:pt x="51" y="1"/>
                    <a:pt x="0" y="2"/>
                  </a:cubicBezTo>
                  <a:lnTo>
                    <a:pt x="1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7" name="Freeform 39"/>
            <p:cNvSpPr/>
            <p:nvPr/>
          </p:nvSpPr>
          <p:spPr bwMode="auto">
            <a:xfrm>
              <a:off x="3206751" y="1027113"/>
              <a:ext cx="125413" cy="19050"/>
            </a:xfrm>
            <a:custGeom>
              <a:avLst/>
              <a:gdLst>
                <a:gd name="T0" fmla="*/ 0 w 89"/>
                <a:gd name="T1" fmla="*/ 8 h 14"/>
                <a:gd name="T2" fmla="*/ 13 w 89"/>
                <a:gd name="T3" fmla="*/ 14 h 14"/>
                <a:gd name="T4" fmla="*/ 89 w 89"/>
                <a:gd name="T5" fmla="*/ 6 h 14"/>
                <a:gd name="T6" fmla="*/ 0 w 89"/>
                <a:gd name="T7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9" h="14">
                  <a:moveTo>
                    <a:pt x="0" y="8"/>
                  </a:moveTo>
                  <a:cubicBezTo>
                    <a:pt x="13" y="14"/>
                    <a:pt x="13" y="14"/>
                    <a:pt x="13" y="14"/>
                  </a:cubicBezTo>
                  <a:cubicBezTo>
                    <a:pt x="44" y="11"/>
                    <a:pt x="58" y="7"/>
                    <a:pt x="89" y="6"/>
                  </a:cubicBezTo>
                  <a:cubicBezTo>
                    <a:pt x="48" y="0"/>
                    <a:pt x="35" y="14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8" name="Freeform 40"/>
            <p:cNvSpPr/>
            <p:nvPr/>
          </p:nvSpPr>
          <p:spPr bwMode="auto">
            <a:xfrm>
              <a:off x="3208338" y="1016000"/>
              <a:ext cx="46038" cy="12700"/>
            </a:xfrm>
            <a:custGeom>
              <a:avLst/>
              <a:gdLst>
                <a:gd name="T0" fmla="*/ 4 w 33"/>
                <a:gd name="T1" fmla="*/ 9 h 9"/>
                <a:gd name="T2" fmla="*/ 33 w 33"/>
                <a:gd name="T3" fmla="*/ 5 h 9"/>
                <a:gd name="T4" fmla="*/ 23 w 33"/>
                <a:gd name="T5" fmla="*/ 0 h 9"/>
                <a:gd name="T6" fmla="*/ 4 w 33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9">
                  <a:moveTo>
                    <a:pt x="4" y="9"/>
                  </a:moveTo>
                  <a:cubicBezTo>
                    <a:pt x="25" y="8"/>
                    <a:pt x="14" y="5"/>
                    <a:pt x="33" y="5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8" y="5"/>
                    <a:pt x="0" y="6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9" name="Freeform 41"/>
            <p:cNvSpPr/>
            <p:nvPr/>
          </p:nvSpPr>
          <p:spPr bwMode="auto">
            <a:xfrm>
              <a:off x="3025776" y="1019175"/>
              <a:ext cx="20638" cy="3175"/>
            </a:xfrm>
            <a:custGeom>
              <a:avLst/>
              <a:gdLst>
                <a:gd name="T0" fmla="*/ 13 w 13"/>
                <a:gd name="T1" fmla="*/ 1 h 2"/>
                <a:gd name="T2" fmla="*/ 0 w 13"/>
                <a:gd name="T3" fmla="*/ 0 h 2"/>
                <a:gd name="T4" fmla="*/ 11 w 13"/>
                <a:gd name="T5" fmla="*/ 2 h 2"/>
                <a:gd name="T6" fmla="*/ 13 w 13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">
                  <a:moveTo>
                    <a:pt x="13" y="1"/>
                  </a:moveTo>
                  <a:lnTo>
                    <a:pt x="0" y="0"/>
                  </a:lnTo>
                  <a:lnTo>
                    <a:pt x="11" y="2"/>
                  </a:lnTo>
                  <a:lnTo>
                    <a:pt x="13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0" name="Freeform 42"/>
            <p:cNvSpPr/>
            <p:nvPr/>
          </p:nvSpPr>
          <p:spPr bwMode="auto">
            <a:xfrm>
              <a:off x="2887663" y="1019175"/>
              <a:ext cx="23813" cy="4762"/>
            </a:xfrm>
            <a:custGeom>
              <a:avLst/>
              <a:gdLst>
                <a:gd name="T0" fmla="*/ 1 w 15"/>
                <a:gd name="T1" fmla="*/ 3 h 3"/>
                <a:gd name="T2" fmla="*/ 15 w 15"/>
                <a:gd name="T3" fmla="*/ 1 h 3"/>
                <a:gd name="T4" fmla="*/ 14 w 15"/>
                <a:gd name="T5" fmla="*/ 0 h 3"/>
                <a:gd name="T6" fmla="*/ 0 w 15"/>
                <a:gd name="T7" fmla="*/ 2 h 3"/>
                <a:gd name="T8" fmla="*/ 1 w 15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">
                  <a:moveTo>
                    <a:pt x="1" y="3"/>
                  </a:moveTo>
                  <a:lnTo>
                    <a:pt x="15" y="1"/>
                  </a:lnTo>
                  <a:lnTo>
                    <a:pt x="14" y="0"/>
                  </a:lnTo>
                  <a:lnTo>
                    <a:pt x="0" y="2"/>
                  </a:ln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1" name="Freeform 43"/>
            <p:cNvSpPr/>
            <p:nvPr/>
          </p:nvSpPr>
          <p:spPr bwMode="auto">
            <a:xfrm>
              <a:off x="2351088" y="1001713"/>
              <a:ext cx="80963" cy="9525"/>
            </a:xfrm>
            <a:custGeom>
              <a:avLst/>
              <a:gdLst>
                <a:gd name="T0" fmla="*/ 26 w 57"/>
                <a:gd name="T1" fmla="*/ 7 h 7"/>
                <a:gd name="T2" fmla="*/ 57 w 57"/>
                <a:gd name="T3" fmla="*/ 1 h 7"/>
                <a:gd name="T4" fmla="*/ 0 w 57"/>
                <a:gd name="T5" fmla="*/ 2 h 7"/>
                <a:gd name="T6" fmla="*/ 26 w 57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7">
                  <a:moveTo>
                    <a:pt x="26" y="7"/>
                  </a:moveTo>
                  <a:cubicBezTo>
                    <a:pt x="47" y="7"/>
                    <a:pt x="44" y="2"/>
                    <a:pt x="57" y="1"/>
                  </a:cubicBezTo>
                  <a:cubicBezTo>
                    <a:pt x="33" y="2"/>
                    <a:pt x="28" y="0"/>
                    <a:pt x="0" y="2"/>
                  </a:cubicBezTo>
                  <a:cubicBezTo>
                    <a:pt x="22" y="3"/>
                    <a:pt x="27" y="4"/>
                    <a:pt x="26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2" name="Freeform 44"/>
            <p:cNvSpPr/>
            <p:nvPr/>
          </p:nvSpPr>
          <p:spPr bwMode="auto">
            <a:xfrm>
              <a:off x="2432051" y="1003300"/>
              <a:ext cx="11113" cy="0"/>
            </a:xfrm>
            <a:custGeom>
              <a:avLst/>
              <a:gdLst>
                <a:gd name="T0" fmla="*/ 0 w 8"/>
                <a:gd name="T1" fmla="*/ 8 w 8"/>
                <a:gd name="T2" fmla="*/ 0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8">
                  <a:moveTo>
                    <a:pt x="0" y="0"/>
                  </a:moveTo>
                  <a:cubicBezTo>
                    <a:pt x="2" y="0"/>
                    <a:pt x="5" y="0"/>
                    <a:pt x="8" y="0"/>
                  </a:cubicBezTo>
                  <a:cubicBezTo>
                    <a:pt x="4" y="0"/>
                    <a:pt x="2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3" name="Freeform 45"/>
            <p:cNvSpPr/>
            <p:nvPr/>
          </p:nvSpPr>
          <p:spPr bwMode="auto">
            <a:xfrm>
              <a:off x="2298701" y="998538"/>
              <a:ext cx="26988" cy="4762"/>
            </a:xfrm>
            <a:custGeom>
              <a:avLst/>
              <a:gdLst>
                <a:gd name="T0" fmla="*/ 4 w 19"/>
                <a:gd name="T1" fmla="*/ 2 h 3"/>
                <a:gd name="T2" fmla="*/ 18 w 19"/>
                <a:gd name="T3" fmla="*/ 3 h 3"/>
                <a:gd name="T4" fmla="*/ 4 w 19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">
                  <a:moveTo>
                    <a:pt x="4" y="2"/>
                  </a:moveTo>
                  <a:cubicBezTo>
                    <a:pt x="8" y="2"/>
                    <a:pt x="15" y="2"/>
                    <a:pt x="18" y="3"/>
                  </a:cubicBezTo>
                  <a:cubicBezTo>
                    <a:pt x="19" y="0"/>
                    <a:pt x="0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4" name="Freeform 46"/>
            <p:cNvSpPr/>
            <p:nvPr/>
          </p:nvSpPr>
          <p:spPr bwMode="auto">
            <a:xfrm>
              <a:off x="2452688" y="1084263"/>
              <a:ext cx="3175" cy="0"/>
            </a:xfrm>
            <a:custGeom>
              <a:avLst/>
              <a:gdLst>
                <a:gd name="T0" fmla="*/ 0 w 2"/>
                <a:gd name="T1" fmla="*/ 2 w 2"/>
                <a:gd name="T2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5" name="Freeform 47"/>
            <p:cNvSpPr/>
            <p:nvPr/>
          </p:nvSpPr>
          <p:spPr bwMode="auto">
            <a:xfrm>
              <a:off x="2424113" y="1076325"/>
              <a:ext cx="28575" cy="7937"/>
            </a:xfrm>
            <a:custGeom>
              <a:avLst/>
              <a:gdLst>
                <a:gd name="T0" fmla="*/ 0 w 20"/>
                <a:gd name="T1" fmla="*/ 4 h 6"/>
                <a:gd name="T2" fmla="*/ 20 w 20"/>
                <a:gd name="T3" fmla="*/ 6 h 6"/>
                <a:gd name="T4" fmla="*/ 0 w 20"/>
                <a:gd name="T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6">
                  <a:moveTo>
                    <a:pt x="0" y="4"/>
                  </a:moveTo>
                  <a:cubicBezTo>
                    <a:pt x="2" y="6"/>
                    <a:pt x="14" y="5"/>
                    <a:pt x="20" y="6"/>
                  </a:cubicBezTo>
                  <a:cubicBezTo>
                    <a:pt x="13" y="5"/>
                    <a:pt x="7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6" name="Freeform 48"/>
            <p:cNvSpPr/>
            <p:nvPr/>
          </p:nvSpPr>
          <p:spPr bwMode="auto">
            <a:xfrm>
              <a:off x="2214563" y="1016000"/>
              <a:ext cx="30163" cy="9525"/>
            </a:xfrm>
            <a:custGeom>
              <a:avLst/>
              <a:gdLst>
                <a:gd name="T0" fmla="*/ 0 w 21"/>
                <a:gd name="T1" fmla="*/ 2 h 7"/>
                <a:gd name="T2" fmla="*/ 7 w 21"/>
                <a:gd name="T3" fmla="*/ 7 h 7"/>
                <a:gd name="T4" fmla="*/ 0 w 21"/>
                <a:gd name="T5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7">
                  <a:moveTo>
                    <a:pt x="0" y="2"/>
                  </a:moveTo>
                  <a:cubicBezTo>
                    <a:pt x="4" y="2"/>
                    <a:pt x="10" y="4"/>
                    <a:pt x="7" y="7"/>
                  </a:cubicBezTo>
                  <a:cubicBezTo>
                    <a:pt x="13" y="5"/>
                    <a:pt x="21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7" name="Freeform 49"/>
            <p:cNvSpPr/>
            <p:nvPr/>
          </p:nvSpPr>
          <p:spPr bwMode="auto">
            <a:xfrm>
              <a:off x="2366963" y="1081088"/>
              <a:ext cx="26988" cy="1587"/>
            </a:xfrm>
            <a:custGeom>
              <a:avLst/>
              <a:gdLst>
                <a:gd name="T0" fmla="*/ 17 w 17"/>
                <a:gd name="T1" fmla="*/ 0 h 1"/>
                <a:gd name="T2" fmla="*/ 0 w 17"/>
                <a:gd name="T3" fmla="*/ 0 h 1"/>
                <a:gd name="T4" fmla="*/ 3 w 17"/>
                <a:gd name="T5" fmla="*/ 1 h 1"/>
                <a:gd name="T6" fmla="*/ 17 w 17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">
                  <a:moveTo>
                    <a:pt x="17" y="0"/>
                  </a:moveTo>
                  <a:lnTo>
                    <a:pt x="0" y="0"/>
                  </a:lnTo>
                  <a:lnTo>
                    <a:pt x="3" y="1"/>
                  </a:lnTo>
                  <a:lnTo>
                    <a:pt x="1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8" name="Freeform 50"/>
            <p:cNvSpPr/>
            <p:nvPr/>
          </p:nvSpPr>
          <p:spPr bwMode="auto">
            <a:xfrm>
              <a:off x="1835151" y="1003300"/>
              <a:ext cx="38100" cy="17462"/>
            </a:xfrm>
            <a:custGeom>
              <a:avLst/>
              <a:gdLst>
                <a:gd name="T0" fmla="*/ 9 w 27"/>
                <a:gd name="T1" fmla="*/ 6 h 12"/>
                <a:gd name="T2" fmla="*/ 12 w 27"/>
                <a:gd name="T3" fmla="*/ 5 h 12"/>
                <a:gd name="T4" fmla="*/ 18 w 27"/>
                <a:gd name="T5" fmla="*/ 3 h 12"/>
                <a:gd name="T6" fmla="*/ 24 w 27"/>
                <a:gd name="T7" fmla="*/ 1 h 12"/>
                <a:gd name="T8" fmla="*/ 27 w 27"/>
                <a:gd name="T9" fmla="*/ 0 h 12"/>
                <a:gd name="T10" fmla="*/ 23 w 27"/>
                <a:gd name="T11" fmla="*/ 0 h 12"/>
                <a:gd name="T12" fmla="*/ 15 w 27"/>
                <a:gd name="T13" fmla="*/ 2 h 12"/>
                <a:gd name="T14" fmla="*/ 7 w 27"/>
                <a:gd name="T15" fmla="*/ 4 h 12"/>
                <a:gd name="T16" fmla="*/ 4 w 27"/>
                <a:gd name="T17" fmla="*/ 5 h 12"/>
                <a:gd name="T18" fmla="*/ 9 w 27"/>
                <a:gd name="T1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12">
                  <a:moveTo>
                    <a:pt x="9" y="6"/>
                  </a:moveTo>
                  <a:cubicBezTo>
                    <a:pt x="9" y="6"/>
                    <a:pt x="10" y="6"/>
                    <a:pt x="12" y="5"/>
                  </a:cubicBezTo>
                  <a:cubicBezTo>
                    <a:pt x="13" y="4"/>
                    <a:pt x="15" y="4"/>
                    <a:pt x="18" y="3"/>
                  </a:cubicBezTo>
                  <a:cubicBezTo>
                    <a:pt x="20" y="2"/>
                    <a:pt x="22" y="1"/>
                    <a:pt x="24" y="1"/>
                  </a:cubicBezTo>
                  <a:cubicBezTo>
                    <a:pt x="25" y="0"/>
                    <a:pt x="27" y="0"/>
                    <a:pt x="27" y="0"/>
                  </a:cubicBezTo>
                  <a:cubicBezTo>
                    <a:pt x="27" y="0"/>
                    <a:pt x="25" y="0"/>
                    <a:pt x="23" y="0"/>
                  </a:cubicBezTo>
                  <a:cubicBezTo>
                    <a:pt x="21" y="1"/>
                    <a:pt x="18" y="1"/>
                    <a:pt x="15" y="2"/>
                  </a:cubicBezTo>
                  <a:cubicBezTo>
                    <a:pt x="12" y="3"/>
                    <a:pt x="9" y="3"/>
                    <a:pt x="7" y="4"/>
                  </a:cubicBezTo>
                  <a:cubicBezTo>
                    <a:pt x="5" y="5"/>
                    <a:pt x="4" y="5"/>
                    <a:pt x="4" y="5"/>
                  </a:cubicBezTo>
                  <a:cubicBezTo>
                    <a:pt x="10" y="4"/>
                    <a:pt x="0" y="12"/>
                    <a:pt x="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9" name="Freeform 51"/>
            <p:cNvSpPr/>
            <p:nvPr/>
          </p:nvSpPr>
          <p:spPr bwMode="auto">
            <a:xfrm>
              <a:off x="1833563" y="1011238"/>
              <a:ext cx="7938" cy="3175"/>
            </a:xfrm>
            <a:custGeom>
              <a:avLst/>
              <a:gdLst>
                <a:gd name="T0" fmla="*/ 0 w 5"/>
                <a:gd name="T1" fmla="*/ 2 h 2"/>
                <a:gd name="T2" fmla="*/ 5 w 5"/>
                <a:gd name="T3" fmla="*/ 0 h 2"/>
                <a:gd name="T4" fmla="*/ 0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2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2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0" name="Freeform 52"/>
            <p:cNvSpPr/>
            <p:nvPr/>
          </p:nvSpPr>
          <p:spPr bwMode="auto">
            <a:xfrm>
              <a:off x="1728788" y="1104900"/>
              <a:ext cx="17463" cy="39687"/>
            </a:xfrm>
            <a:custGeom>
              <a:avLst/>
              <a:gdLst>
                <a:gd name="T0" fmla="*/ 11 w 13"/>
                <a:gd name="T1" fmla="*/ 4 h 29"/>
                <a:gd name="T2" fmla="*/ 13 w 13"/>
                <a:gd name="T3" fmla="*/ 0 h 29"/>
                <a:gd name="T4" fmla="*/ 6 w 13"/>
                <a:gd name="T5" fmla="*/ 14 h 29"/>
                <a:gd name="T6" fmla="*/ 2 w 13"/>
                <a:gd name="T7" fmla="*/ 24 h 29"/>
                <a:gd name="T8" fmla="*/ 0 w 13"/>
                <a:gd name="T9" fmla="*/ 29 h 29"/>
                <a:gd name="T10" fmla="*/ 1 w 13"/>
                <a:gd name="T11" fmla="*/ 26 h 29"/>
                <a:gd name="T12" fmla="*/ 3 w 13"/>
                <a:gd name="T13" fmla="*/ 22 h 29"/>
                <a:gd name="T14" fmla="*/ 7 w 13"/>
                <a:gd name="T15" fmla="*/ 13 h 29"/>
                <a:gd name="T16" fmla="*/ 11 w 13"/>
                <a:gd name="T17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9">
                  <a:moveTo>
                    <a:pt x="11" y="4"/>
                  </a:moveTo>
                  <a:cubicBezTo>
                    <a:pt x="12" y="1"/>
                    <a:pt x="13" y="0"/>
                    <a:pt x="13" y="0"/>
                  </a:cubicBezTo>
                  <a:cubicBezTo>
                    <a:pt x="13" y="0"/>
                    <a:pt x="9" y="6"/>
                    <a:pt x="6" y="14"/>
                  </a:cubicBezTo>
                  <a:cubicBezTo>
                    <a:pt x="4" y="17"/>
                    <a:pt x="3" y="21"/>
                    <a:pt x="2" y="24"/>
                  </a:cubicBezTo>
                  <a:cubicBezTo>
                    <a:pt x="1" y="27"/>
                    <a:pt x="0" y="29"/>
                    <a:pt x="0" y="29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6"/>
                    <a:pt x="2" y="25"/>
                    <a:pt x="3" y="22"/>
                  </a:cubicBezTo>
                  <a:cubicBezTo>
                    <a:pt x="4" y="19"/>
                    <a:pt x="5" y="16"/>
                    <a:pt x="7" y="13"/>
                  </a:cubicBezTo>
                  <a:cubicBezTo>
                    <a:pt x="8" y="9"/>
                    <a:pt x="10" y="6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1" name="Freeform 53"/>
            <p:cNvSpPr/>
            <p:nvPr/>
          </p:nvSpPr>
          <p:spPr bwMode="auto">
            <a:xfrm>
              <a:off x="1704976" y="1284288"/>
              <a:ext cx="4763" cy="25400"/>
            </a:xfrm>
            <a:custGeom>
              <a:avLst/>
              <a:gdLst>
                <a:gd name="T0" fmla="*/ 1 w 3"/>
                <a:gd name="T1" fmla="*/ 0 h 16"/>
                <a:gd name="T2" fmla="*/ 0 w 3"/>
                <a:gd name="T3" fmla="*/ 2 h 16"/>
                <a:gd name="T4" fmla="*/ 2 w 3"/>
                <a:gd name="T5" fmla="*/ 16 h 16"/>
                <a:gd name="T6" fmla="*/ 3 w 3"/>
                <a:gd name="T7" fmla="*/ 13 h 16"/>
                <a:gd name="T8" fmla="*/ 1 w 3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6">
                  <a:moveTo>
                    <a:pt x="1" y="0"/>
                  </a:moveTo>
                  <a:lnTo>
                    <a:pt x="0" y="2"/>
                  </a:lnTo>
                  <a:lnTo>
                    <a:pt x="2" y="16"/>
                  </a:lnTo>
                  <a:lnTo>
                    <a:pt x="3" y="1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2" name="Freeform 54"/>
            <p:cNvSpPr/>
            <p:nvPr/>
          </p:nvSpPr>
          <p:spPr bwMode="auto">
            <a:xfrm>
              <a:off x="1919288" y="2222500"/>
              <a:ext cx="6350" cy="1587"/>
            </a:xfrm>
            <a:custGeom>
              <a:avLst/>
              <a:gdLst>
                <a:gd name="T0" fmla="*/ 0 w 5"/>
                <a:gd name="T1" fmla="*/ 1 h 1"/>
                <a:gd name="T2" fmla="*/ 5 w 5"/>
                <a:gd name="T3" fmla="*/ 0 h 1"/>
                <a:gd name="T4" fmla="*/ 0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0" y="1"/>
                  </a:moveTo>
                  <a:cubicBezTo>
                    <a:pt x="3" y="0"/>
                    <a:pt x="5" y="0"/>
                    <a:pt x="5" y="0"/>
                  </a:cubicBezTo>
                  <a:cubicBezTo>
                    <a:pt x="3" y="0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3" name="Freeform 55"/>
            <p:cNvSpPr/>
            <p:nvPr/>
          </p:nvSpPr>
          <p:spPr bwMode="auto">
            <a:xfrm>
              <a:off x="1703388" y="2011363"/>
              <a:ext cx="612775" cy="241300"/>
            </a:xfrm>
            <a:custGeom>
              <a:avLst/>
              <a:gdLst>
                <a:gd name="T0" fmla="*/ 411 w 433"/>
                <a:gd name="T1" fmla="*/ 160 h 171"/>
                <a:gd name="T2" fmla="*/ 338 w 433"/>
                <a:gd name="T3" fmla="*/ 159 h 171"/>
                <a:gd name="T4" fmla="*/ 334 w 433"/>
                <a:gd name="T5" fmla="*/ 154 h 171"/>
                <a:gd name="T6" fmla="*/ 290 w 433"/>
                <a:gd name="T7" fmla="*/ 151 h 171"/>
                <a:gd name="T8" fmla="*/ 233 w 433"/>
                <a:gd name="T9" fmla="*/ 154 h 171"/>
                <a:gd name="T10" fmla="*/ 181 w 433"/>
                <a:gd name="T11" fmla="*/ 152 h 171"/>
                <a:gd name="T12" fmla="*/ 153 w 433"/>
                <a:gd name="T13" fmla="*/ 151 h 171"/>
                <a:gd name="T14" fmla="*/ 142 w 433"/>
                <a:gd name="T15" fmla="*/ 151 h 171"/>
                <a:gd name="T16" fmla="*/ 127 w 433"/>
                <a:gd name="T17" fmla="*/ 151 h 171"/>
                <a:gd name="T18" fmla="*/ 110 w 433"/>
                <a:gd name="T19" fmla="*/ 149 h 171"/>
                <a:gd name="T20" fmla="*/ 87 w 433"/>
                <a:gd name="T21" fmla="*/ 142 h 171"/>
                <a:gd name="T22" fmla="*/ 74 w 433"/>
                <a:gd name="T23" fmla="*/ 135 h 171"/>
                <a:gd name="T24" fmla="*/ 79 w 433"/>
                <a:gd name="T25" fmla="*/ 144 h 171"/>
                <a:gd name="T26" fmla="*/ 40 w 433"/>
                <a:gd name="T27" fmla="*/ 108 h 171"/>
                <a:gd name="T28" fmla="*/ 54 w 433"/>
                <a:gd name="T29" fmla="*/ 120 h 171"/>
                <a:gd name="T30" fmla="*/ 48 w 433"/>
                <a:gd name="T31" fmla="*/ 113 h 171"/>
                <a:gd name="T32" fmla="*/ 34 w 433"/>
                <a:gd name="T33" fmla="*/ 102 h 171"/>
                <a:gd name="T34" fmla="*/ 27 w 433"/>
                <a:gd name="T35" fmla="*/ 94 h 171"/>
                <a:gd name="T36" fmla="*/ 28 w 433"/>
                <a:gd name="T37" fmla="*/ 85 h 171"/>
                <a:gd name="T38" fmla="*/ 34 w 433"/>
                <a:gd name="T39" fmla="*/ 93 h 171"/>
                <a:gd name="T40" fmla="*/ 47 w 433"/>
                <a:gd name="T41" fmla="*/ 109 h 171"/>
                <a:gd name="T42" fmla="*/ 62 w 433"/>
                <a:gd name="T43" fmla="*/ 121 h 171"/>
                <a:gd name="T44" fmla="*/ 51 w 433"/>
                <a:gd name="T45" fmla="*/ 109 h 171"/>
                <a:gd name="T46" fmla="*/ 34 w 433"/>
                <a:gd name="T47" fmla="*/ 87 h 171"/>
                <a:gd name="T48" fmla="*/ 26 w 433"/>
                <a:gd name="T49" fmla="*/ 72 h 171"/>
                <a:gd name="T50" fmla="*/ 20 w 433"/>
                <a:gd name="T51" fmla="*/ 52 h 171"/>
                <a:gd name="T52" fmla="*/ 19 w 433"/>
                <a:gd name="T53" fmla="*/ 53 h 171"/>
                <a:gd name="T54" fmla="*/ 22 w 433"/>
                <a:gd name="T55" fmla="*/ 74 h 171"/>
                <a:gd name="T56" fmla="*/ 15 w 433"/>
                <a:gd name="T57" fmla="*/ 61 h 171"/>
                <a:gd name="T58" fmla="*/ 11 w 433"/>
                <a:gd name="T59" fmla="*/ 39 h 171"/>
                <a:gd name="T60" fmla="*/ 10 w 433"/>
                <a:gd name="T61" fmla="*/ 10 h 171"/>
                <a:gd name="T62" fmla="*/ 4 w 433"/>
                <a:gd name="T63" fmla="*/ 3 h 171"/>
                <a:gd name="T64" fmla="*/ 3 w 433"/>
                <a:gd name="T65" fmla="*/ 2 h 171"/>
                <a:gd name="T66" fmla="*/ 0 w 433"/>
                <a:gd name="T67" fmla="*/ 27 h 171"/>
                <a:gd name="T68" fmla="*/ 2 w 433"/>
                <a:gd name="T69" fmla="*/ 58 h 171"/>
                <a:gd name="T70" fmla="*/ 9 w 433"/>
                <a:gd name="T71" fmla="*/ 69 h 171"/>
                <a:gd name="T72" fmla="*/ 30 w 433"/>
                <a:gd name="T73" fmla="*/ 111 h 171"/>
                <a:gd name="T74" fmla="*/ 39 w 433"/>
                <a:gd name="T75" fmla="*/ 123 h 171"/>
                <a:gd name="T76" fmla="*/ 50 w 433"/>
                <a:gd name="T77" fmla="*/ 133 h 171"/>
                <a:gd name="T78" fmla="*/ 65 w 433"/>
                <a:gd name="T79" fmla="*/ 144 h 171"/>
                <a:gd name="T80" fmla="*/ 69 w 433"/>
                <a:gd name="T81" fmla="*/ 146 h 171"/>
                <a:gd name="T82" fmla="*/ 77 w 433"/>
                <a:gd name="T83" fmla="*/ 151 h 171"/>
                <a:gd name="T84" fmla="*/ 62 w 433"/>
                <a:gd name="T85" fmla="*/ 146 h 171"/>
                <a:gd name="T86" fmla="*/ 105 w 433"/>
                <a:gd name="T87" fmla="*/ 165 h 171"/>
                <a:gd name="T88" fmla="*/ 113 w 433"/>
                <a:gd name="T89" fmla="*/ 165 h 171"/>
                <a:gd name="T90" fmla="*/ 124 w 433"/>
                <a:gd name="T91" fmla="*/ 168 h 171"/>
                <a:gd name="T92" fmla="*/ 139 w 433"/>
                <a:gd name="T93" fmla="*/ 169 h 171"/>
                <a:gd name="T94" fmla="*/ 146 w 433"/>
                <a:gd name="T95" fmla="*/ 169 h 171"/>
                <a:gd name="T96" fmla="*/ 153 w 433"/>
                <a:gd name="T97" fmla="*/ 169 h 171"/>
                <a:gd name="T98" fmla="*/ 186 w 433"/>
                <a:gd name="T99" fmla="*/ 171 h 171"/>
                <a:gd name="T100" fmla="*/ 433 w 433"/>
                <a:gd name="T101" fmla="*/ 169 h 171"/>
                <a:gd name="T102" fmla="*/ 383 w 433"/>
                <a:gd name="T103" fmla="*/ 16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3" h="171">
                  <a:moveTo>
                    <a:pt x="383" y="160"/>
                  </a:moveTo>
                  <a:cubicBezTo>
                    <a:pt x="391" y="158"/>
                    <a:pt x="403" y="159"/>
                    <a:pt x="411" y="160"/>
                  </a:cubicBezTo>
                  <a:cubicBezTo>
                    <a:pt x="413" y="157"/>
                    <a:pt x="403" y="155"/>
                    <a:pt x="404" y="152"/>
                  </a:cubicBezTo>
                  <a:cubicBezTo>
                    <a:pt x="373" y="149"/>
                    <a:pt x="369" y="161"/>
                    <a:pt x="338" y="159"/>
                  </a:cubicBezTo>
                  <a:cubicBezTo>
                    <a:pt x="340" y="156"/>
                    <a:pt x="349" y="154"/>
                    <a:pt x="329" y="154"/>
                  </a:cubicBezTo>
                  <a:cubicBezTo>
                    <a:pt x="334" y="154"/>
                    <a:pt x="334" y="154"/>
                    <a:pt x="334" y="154"/>
                  </a:cubicBezTo>
                  <a:cubicBezTo>
                    <a:pt x="303" y="157"/>
                    <a:pt x="310" y="147"/>
                    <a:pt x="290" y="155"/>
                  </a:cubicBezTo>
                  <a:cubicBezTo>
                    <a:pt x="290" y="151"/>
                    <a:pt x="290" y="151"/>
                    <a:pt x="290" y="151"/>
                  </a:cubicBezTo>
                  <a:cubicBezTo>
                    <a:pt x="276" y="154"/>
                    <a:pt x="248" y="154"/>
                    <a:pt x="232" y="154"/>
                  </a:cubicBezTo>
                  <a:cubicBezTo>
                    <a:pt x="233" y="154"/>
                    <a:pt x="233" y="154"/>
                    <a:pt x="233" y="154"/>
                  </a:cubicBezTo>
                  <a:cubicBezTo>
                    <a:pt x="189" y="158"/>
                    <a:pt x="208" y="155"/>
                    <a:pt x="159" y="157"/>
                  </a:cubicBezTo>
                  <a:cubicBezTo>
                    <a:pt x="181" y="152"/>
                    <a:pt x="181" y="152"/>
                    <a:pt x="181" y="152"/>
                  </a:cubicBezTo>
                  <a:cubicBezTo>
                    <a:pt x="164" y="150"/>
                    <a:pt x="160" y="155"/>
                    <a:pt x="148" y="155"/>
                  </a:cubicBezTo>
                  <a:cubicBezTo>
                    <a:pt x="149" y="154"/>
                    <a:pt x="147" y="152"/>
                    <a:pt x="153" y="151"/>
                  </a:cubicBezTo>
                  <a:cubicBezTo>
                    <a:pt x="152" y="151"/>
                    <a:pt x="150" y="151"/>
                    <a:pt x="148" y="151"/>
                  </a:cubicBezTo>
                  <a:cubicBezTo>
                    <a:pt x="147" y="151"/>
                    <a:pt x="145" y="151"/>
                    <a:pt x="142" y="151"/>
                  </a:cubicBezTo>
                  <a:cubicBezTo>
                    <a:pt x="140" y="152"/>
                    <a:pt x="137" y="152"/>
                    <a:pt x="135" y="152"/>
                  </a:cubicBezTo>
                  <a:cubicBezTo>
                    <a:pt x="132" y="152"/>
                    <a:pt x="129" y="151"/>
                    <a:pt x="127" y="151"/>
                  </a:cubicBezTo>
                  <a:cubicBezTo>
                    <a:pt x="124" y="151"/>
                    <a:pt x="121" y="151"/>
                    <a:pt x="118" y="150"/>
                  </a:cubicBezTo>
                  <a:cubicBezTo>
                    <a:pt x="115" y="150"/>
                    <a:pt x="112" y="149"/>
                    <a:pt x="110" y="149"/>
                  </a:cubicBezTo>
                  <a:cubicBezTo>
                    <a:pt x="107" y="148"/>
                    <a:pt x="104" y="147"/>
                    <a:pt x="102" y="147"/>
                  </a:cubicBezTo>
                  <a:cubicBezTo>
                    <a:pt x="96" y="145"/>
                    <a:pt x="92" y="143"/>
                    <a:pt x="87" y="142"/>
                  </a:cubicBezTo>
                  <a:cubicBezTo>
                    <a:pt x="83" y="140"/>
                    <a:pt x="80" y="138"/>
                    <a:pt x="78" y="137"/>
                  </a:cubicBezTo>
                  <a:cubicBezTo>
                    <a:pt x="75" y="136"/>
                    <a:pt x="74" y="135"/>
                    <a:pt x="74" y="135"/>
                  </a:cubicBezTo>
                  <a:cubicBezTo>
                    <a:pt x="64" y="130"/>
                    <a:pt x="65" y="131"/>
                    <a:pt x="68" y="134"/>
                  </a:cubicBezTo>
                  <a:cubicBezTo>
                    <a:pt x="71" y="138"/>
                    <a:pt x="77" y="142"/>
                    <a:pt x="79" y="144"/>
                  </a:cubicBezTo>
                  <a:cubicBezTo>
                    <a:pt x="74" y="143"/>
                    <a:pt x="63" y="136"/>
                    <a:pt x="54" y="128"/>
                  </a:cubicBezTo>
                  <a:cubicBezTo>
                    <a:pt x="46" y="119"/>
                    <a:pt x="40" y="110"/>
                    <a:pt x="40" y="108"/>
                  </a:cubicBezTo>
                  <a:cubicBezTo>
                    <a:pt x="42" y="110"/>
                    <a:pt x="47" y="115"/>
                    <a:pt x="51" y="118"/>
                  </a:cubicBezTo>
                  <a:cubicBezTo>
                    <a:pt x="53" y="119"/>
                    <a:pt x="54" y="120"/>
                    <a:pt x="54" y="120"/>
                  </a:cubicBezTo>
                  <a:cubicBezTo>
                    <a:pt x="55" y="120"/>
                    <a:pt x="54" y="119"/>
                    <a:pt x="52" y="116"/>
                  </a:cubicBezTo>
                  <a:cubicBezTo>
                    <a:pt x="52" y="116"/>
                    <a:pt x="50" y="115"/>
                    <a:pt x="48" y="113"/>
                  </a:cubicBezTo>
                  <a:cubicBezTo>
                    <a:pt x="45" y="111"/>
                    <a:pt x="42" y="109"/>
                    <a:pt x="39" y="106"/>
                  </a:cubicBezTo>
                  <a:cubicBezTo>
                    <a:pt x="37" y="105"/>
                    <a:pt x="36" y="103"/>
                    <a:pt x="34" y="102"/>
                  </a:cubicBezTo>
                  <a:cubicBezTo>
                    <a:pt x="33" y="100"/>
                    <a:pt x="32" y="99"/>
                    <a:pt x="31" y="98"/>
                  </a:cubicBezTo>
                  <a:cubicBezTo>
                    <a:pt x="29" y="95"/>
                    <a:pt x="27" y="94"/>
                    <a:pt x="27" y="94"/>
                  </a:cubicBezTo>
                  <a:cubicBezTo>
                    <a:pt x="23" y="83"/>
                    <a:pt x="23" y="80"/>
                    <a:pt x="24" y="81"/>
                  </a:cubicBezTo>
                  <a:cubicBezTo>
                    <a:pt x="25" y="81"/>
                    <a:pt x="26" y="83"/>
                    <a:pt x="28" y="85"/>
                  </a:cubicBezTo>
                  <a:cubicBezTo>
                    <a:pt x="29" y="86"/>
                    <a:pt x="29" y="87"/>
                    <a:pt x="31" y="89"/>
                  </a:cubicBezTo>
                  <a:cubicBezTo>
                    <a:pt x="32" y="90"/>
                    <a:pt x="33" y="92"/>
                    <a:pt x="34" y="93"/>
                  </a:cubicBezTo>
                  <a:cubicBezTo>
                    <a:pt x="37" y="96"/>
                    <a:pt x="39" y="100"/>
                    <a:pt x="43" y="103"/>
                  </a:cubicBezTo>
                  <a:cubicBezTo>
                    <a:pt x="44" y="105"/>
                    <a:pt x="46" y="107"/>
                    <a:pt x="47" y="109"/>
                  </a:cubicBezTo>
                  <a:cubicBezTo>
                    <a:pt x="49" y="110"/>
                    <a:pt x="51" y="112"/>
                    <a:pt x="52" y="113"/>
                  </a:cubicBezTo>
                  <a:cubicBezTo>
                    <a:pt x="56" y="116"/>
                    <a:pt x="59" y="119"/>
                    <a:pt x="62" y="121"/>
                  </a:cubicBezTo>
                  <a:cubicBezTo>
                    <a:pt x="66" y="124"/>
                    <a:pt x="68" y="126"/>
                    <a:pt x="71" y="127"/>
                  </a:cubicBezTo>
                  <a:cubicBezTo>
                    <a:pt x="62" y="120"/>
                    <a:pt x="56" y="114"/>
                    <a:pt x="51" y="109"/>
                  </a:cubicBezTo>
                  <a:cubicBezTo>
                    <a:pt x="46" y="103"/>
                    <a:pt x="41" y="98"/>
                    <a:pt x="37" y="92"/>
                  </a:cubicBezTo>
                  <a:cubicBezTo>
                    <a:pt x="36" y="90"/>
                    <a:pt x="35" y="89"/>
                    <a:pt x="34" y="87"/>
                  </a:cubicBezTo>
                  <a:cubicBezTo>
                    <a:pt x="33" y="86"/>
                    <a:pt x="32" y="84"/>
                    <a:pt x="31" y="83"/>
                  </a:cubicBezTo>
                  <a:cubicBezTo>
                    <a:pt x="30" y="79"/>
                    <a:pt x="28" y="76"/>
                    <a:pt x="26" y="72"/>
                  </a:cubicBezTo>
                  <a:cubicBezTo>
                    <a:pt x="24" y="68"/>
                    <a:pt x="23" y="64"/>
                    <a:pt x="22" y="59"/>
                  </a:cubicBezTo>
                  <a:cubicBezTo>
                    <a:pt x="21" y="57"/>
                    <a:pt x="20" y="55"/>
                    <a:pt x="20" y="52"/>
                  </a:cubicBezTo>
                  <a:cubicBezTo>
                    <a:pt x="19" y="50"/>
                    <a:pt x="19" y="47"/>
                    <a:pt x="18" y="44"/>
                  </a:cubicBezTo>
                  <a:cubicBezTo>
                    <a:pt x="19" y="47"/>
                    <a:pt x="19" y="50"/>
                    <a:pt x="19" y="53"/>
                  </a:cubicBezTo>
                  <a:cubicBezTo>
                    <a:pt x="20" y="56"/>
                    <a:pt x="20" y="59"/>
                    <a:pt x="20" y="61"/>
                  </a:cubicBezTo>
                  <a:cubicBezTo>
                    <a:pt x="21" y="66"/>
                    <a:pt x="21" y="70"/>
                    <a:pt x="22" y="74"/>
                  </a:cubicBezTo>
                  <a:cubicBezTo>
                    <a:pt x="21" y="74"/>
                    <a:pt x="19" y="72"/>
                    <a:pt x="18" y="68"/>
                  </a:cubicBezTo>
                  <a:cubicBezTo>
                    <a:pt x="16" y="66"/>
                    <a:pt x="16" y="64"/>
                    <a:pt x="15" y="61"/>
                  </a:cubicBezTo>
                  <a:cubicBezTo>
                    <a:pt x="14" y="58"/>
                    <a:pt x="13" y="54"/>
                    <a:pt x="12" y="51"/>
                  </a:cubicBezTo>
                  <a:cubicBezTo>
                    <a:pt x="12" y="47"/>
                    <a:pt x="11" y="43"/>
                    <a:pt x="11" y="39"/>
                  </a:cubicBezTo>
                  <a:cubicBezTo>
                    <a:pt x="10" y="35"/>
                    <a:pt x="10" y="30"/>
                    <a:pt x="10" y="26"/>
                  </a:cubicBezTo>
                  <a:cubicBezTo>
                    <a:pt x="10" y="21"/>
                    <a:pt x="10" y="15"/>
                    <a:pt x="10" y="10"/>
                  </a:cubicBezTo>
                  <a:cubicBezTo>
                    <a:pt x="8" y="23"/>
                    <a:pt x="6" y="15"/>
                    <a:pt x="4" y="6"/>
                  </a:cubicBezTo>
                  <a:cubicBezTo>
                    <a:pt x="4" y="5"/>
                    <a:pt x="4" y="4"/>
                    <a:pt x="4" y="3"/>
                  </a:cubicBezTo>
                  <a:cubicBezTo>
                    <a:pt x="4" y="2"/>
                    <a:pt x="3" y="1"/>
                    <a:pt x="3" y="0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1" y="4"/>
                  </a:cubicBezTo>
                  <a:cubicBezTo>
                    <a:pt x="2" y="12"/>
                    <a:pt x="1" y="19"/>
                    <a:pt x="0" y="27"/>
                  </a:cubicBezTo>
                  <a:cubicBezTo>
                    <a:pt x="0" y="32"/>
                    <a:pt x="0" y="38"/>
                    <a:pt x="0" y="43"/>
                  </a:cubicBezTo>
                  <a:cubicBezTo>
                    <a:pt x="0" y="48"/>
                    <a:pt x="1" y="53"/>
                    <a:pt x="2" y="58"/>
                  </a:cubicBezTo>
                  <a:cubicBezTo>
                    <a:pt x="3" y="53"/>
                    <a:pt x="4" y="54"/>
                    <a:pt x="6" y="59"/>
                  </a:cubicBezTo>
                  <a:cubicBezTo>
                    <a:pt x="7" y="62"/>
                    <a:pt x="8" y="65"/>
                    <a:pt x="9" y="69"/>
                  </a:cubicBezTo>
                  <a:cubicBezTo>
                    <a:pt x="11" y="73"/>
                    <a:pt x="12" y="78"/>
                    <a:pt x="14" y="83"/>
                  </a:cubicBezTo>
                  <a:cubicBezTo>
                    <a:pt x="18" y="92"/>
                    <a:pt x="24" y="103"/>
                    <a:pt x="30" y="111"/>
                  </a:cubicBezTo>
                  <a:cubicBezTo>
                    <a:pt x="32" y="114"/>
                    <a:pt x="33" y="116"/>
                    <a:pt x="35" y="118"/>
                  </a:cubicBezTo>
                  <a:cubicBezTo>
                    <a:pt x="36" y="119"/>
                    <a:pt x="38" y="121"/>
                    <a:pt x="39" y="123"/>
                  </a:cubicBezTo>
                  <a:cubicBezTo>
                    <a:pt x="42" y="126"/>
                    <a:pt x="45" y="129"/>
                    <a:pt x="47" y="130"/>
                  </a:cubicBezTo>
                  <a:cubicBezTo>
                    <a:pt x="47" y="130"/>
                    <a:pt x="49" y="131"/>
                    <a:pt x="50" y="133"/>
                  </a:cubicBezTo>
                  <a:cubicBezTo>
                    <a:pt x="52" y="135"/>
                    <a:pt x="55" y="137"/>
                    <a:pt x="58" y="139"/>
                  </a:cubicBezTo>
                  <a:cubicBezTo>
                    <a:pt x="60" y="141"/>
                    <a:pt x="63" y="143"/>
                    <a:pt x="65" y="144"/>
                  </a:cubicBezTo>
                  <a:cubicBezTo>
                    <a:pt x="66" y="145"/>
                    <a:pt x="67" y="145"/>
                    <a:pt x="68" y="146"/>
                  </a:cubicBezTo>
                  <a:cubicBezTo>
                    <a:pt x="68" y="146"/>
                    <a:pt x="69" y="146"/>
                    <a:pt x="69" y="146"/>
                  </a:cubicBezTo>
                  <a:cubicBezTo>
                    <a:pt x="69" y="146"/>
                    <a:pt x="71" y="148"/>
                    <a:pt x="73" y="149"/>
                  </a:cubicBezTo>
                  <a:cubicBezTo>
                    <a:pt x="75" y="150"/>
                    <a:pt x="77" y="151"/>
                    <a:pt x="77" y="151"/>
                  </a:cubicBezTo>
                  <a:cubicBezTo>
                    <a:pt x="78" y="152"/>
                    <a:pt x="77" y="153"/>
                    <a:pt x="75" y="152"/>
                  </a:cubicBezTo>
                  <a:cubicBezTo>
                    <a:pt x="73" y="151"/>
                    <a:pt x="68" y="150"/>
                    <a:pt x="62" y="146"/>
                  </a:cubicBezTo>
                  <a:cubicBezTo>
                    <a:pt x="67" y="149"/>
                    <a:pt x="79" y="156"/>
                    <a:pt x="90" y="160"/>
                  </a:cubicBezTo>
                  <a:cubicBezTo>
                    <a:pt x="96" y="162"/>
                    <a:pt x="101" y="164"/>
                    <a:pt x="105" y="165"/>
                  </a:cubicBezTo>
                  <a:cubicBezTo>
                    <a:pt x="108" y="165"/>
                    <a:pt x="110" y="165"/>
                    <a:pt x="109" y="164"/>
                  </a:cubicBezTo>
                  <a:cubicBezTo>
                    <a:pt x="109" y="164"/>
                    <a:pt x="111" y="165"/>
                    <a:pt x="113" y="165"/>
                  </a:cubicBezTo>
                  <a:cubicBezTo>
                    <a:pt x="115" y="166"/>
                    <a:pt x="116" y="166"/>
                    <a:pt x="118" y="167"/>
                  </a:cubicBezTo>
                  <a:cubicBezTo>
                    <a:pt x="120" y="167"/>
                    <a:pt x="122" y="167"/>
                    <a:pt x="124" y="168"/>
                  </a:cubicBezTo>
                  <a:cubicBezTo>
                    <a:pt x="126" y="168"/>
                    <a:pt x="129" y="168"/>
                    <a:pt x="131" y="169"/>
                  </a:cubicBezTo>
                  <a:cubicBezTo>
                    <a:pt x="134" y="169"/>
                    <a:pt x="137" y="169"/>
                    <a:pt x="139" y="169"/>
                  </a:cubicBezTo>
                  <a:cubicBezTo>
                    <a:pt x="141" y="169"/>
                    <a:pt x="142" y="169"/>
                    <a:pt x="144" y="169"/>
                  </a:cubicBezTo>
                  <a:cubicBezTo>
                    <a:pt x="146" y="169"/>
                    <a:pt x="146" y="169"/>
                    <a:pt x="146" y="169"/>
                  </a:cubicBezTo>
                  <a:cubicBezTo>
                    <a:pt x="147" y="169"/>
                    <a:pt x="147" y="169"/>
                    <a:pt x="147" y="169"/>
                  </a:cubicBezTo>
                  <a:cubicBezTo>
                    <a:pt x="149" y="169"/>
                    <a:pt x="151" y="169"/>
                    <a:pt x="153" y="169"/>
                  </a:cubicBezTo>
                  <a:cubicBezTo>
                    <a:pt x="167" y="169"/>
                    <a:pt x="181" y="169"/>
                    <a:pt x="181" y="169"/>
                  </a:cubicBezTo>
                  <a:cubicBezTo>
                    <a:pt x="183" y="170"/>
                    <a:pt x="184" y="170"/>
                    <a:pt x="186" y="171"/>
                  </a:cubicBezTo>
                  <a:cubicBezTo>
                    <a:pt x="188" y="170"/>
                    <a:pt x="188" y="170"/>
                    <a:pt x="188" y="169"/>
                  </a:cubicBezTo>
                  <a:cubicBezTo>
                    <a:pt x="433" y="169"/>
                    <a:pt x="433" y="169"/>
                    <a:pt x="433" y="169"/>
                  </a:cubicBezTo>
                  <a:cubicBezTo>
                    <a:pt x="421" y="168"/>
                    <a:pt x="410" y="167"/>
                    <a:pt x="398" y="166"/>
                  </a:cubicBezTo>
                  <a:cubicBezTo>
                    <a:pt x="416" y="161"/>
                    <a:pt x="377" y="165"/>
                    <a:pt x="383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4" name="Freeform 56"/>
            <p:cNvSpPr/>
            <p:nvPr/>
          </p:nvSpPr>
          <p:spPr bwMode="auto">
            <a:xfrm>
              <a:off x="1727201" y="2049463"/>
              <a:ext cx="1588" cy="23812"/>
            </a:xfrm>
            <a:custGeom>
              <a:avLst/>
              <a:gdLst>
                <a:gd name="T0" fmla="*/ 1 w 1"/>
                <a:gd name="T1" fmla="*/ 17 h 17"/>
                <a:gd name="T2" fmla="*/ 0 w 1"/>
                <a:gd name="T3" fmla="*/ 0 h 17"/>
                <a:gd name="T4" fmla="*/ 1 w 1"/>
                <a:gd name="T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7">
                  <a:moveTo>
                    <a:pt x="1" y="17"/>
                  </a:moveTo>
                  <a:cubicBezTo>
                    <a:pt x="1" y="12"/>
                    <a:pt x="1" y="7"/>
                    <a:pt x="0" y="0"/>
                  </a:cubicBezTo>
                  <a:cubicBezTo>
                    <a:pt x="0" y="6"/>
                    <a:pt x="0" y="12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5" name="Freeform 57"/>
            <p:cNvSpPr/>
            <p:nvPr/>
          </p:nvSpPr>
          <p:spPr bwMode="auto">
            <a:xfrm>
              <a:off x="2316163" y="2249488"/>
              <a:ext cx="23813" cy="0"/>
            </a:xfrm>
            <a:custGeom>
              <a:avLst/>
              <a:gdLst>
                <a:gd name="T0" fmla="*/ 17 w 17"/>
                <a:gd name="T1" fmla="*/ 0 w 17"/>
                <a:gd name="T2" fmla="*/ 17 w 1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7">
                  <a:moveTo>
                    <a:pt x="1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11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6" name="Freeform 58"/>
            <p:cNvSpPr/>
            <p:nvPr/>
          </p:nvSpPr>
          <p:spPr bwMode="auto">
            <a:xfrm>
              <a:off x="1706563" y="1928813"/>
              <a:ext cx="7938" cy="57150"/>
            </a:xfrm>
            <a:custGeom>
              <a:avLst/>
              <a:gdLst>
                <a:gd name="T0" fmla="*/ 5 w 5"/>
                <a:gd name="T1" fmla="*/ 40 h 41"/>
                <a:gd name="T2" fmla="*/ 5 w 5"/>
                <a:gd name="T3" fmla="*/ 9 h 41"/>
                <a:gd name="T4" fmla="*/ 0 w 5"/>
                <a:gd name="T5" fmla="*/ 0 h 41"/>
                <a:gd name="T6" fmla="*/ 0 w 5"/>
                <a:gd name="T7" fmla="*/ 37 h 41"/>
                <a:gd name="T8" fmla="*/ 5 w 5"/>
                <a:gd name="T9" fmla="*/ 4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1">
                  <a:moveTo>
                    <a:pt x="5" y="40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2" y="20"/>
                    <a:pt x="2" y="2"/>
                    <a:pt x="0" y="0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2" y="37"/>
                    <a:pt x="4" y="41"/>
                    <a:pt x="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7" name="Freeform 59"/>
            <p:cNvSpPr/>
            <p:nvPr/>
          </p:nvSpPr>
          <p:spPr bwMode="auto">
            <a:xfrm>
              <a:off x="1703388" y="1981200"/>
              <a:ext cx="3175" cy="30162"/>
            </a:xfrm>
            <a:custGeom>
              <a:avLst/>
              <a:gdLst>
                <a:gd name="T0" fmla="*/ 0 w 3"/>
                <a:gd name="T1" fmla="*/ 11 h 21"/>
                <a:gd name="T2" fmla="*/ 3 w 3"/>
                <a:gd name="T3" fmla="*/ 21 h 21"/>
                <a:gd name="T4" fmla="*/ 3 w 3"/>
                <a:gd name="T5" fmla="*/ 0 h 21"/>
                <a:gd name="T6" fmla="*/ 0 w 3"/>
                <a:gd name="T7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1">
                  <a:moveTo>
                    <a:pt x="0" y="11"/>
                  </a:moveTo>
                  <a:cubicBezTo>
                    <a:pt x="1" y="12"/>
                    <a:pt x="2" y="16"/>
                    <a:pt x="3" y="2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3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8" name="Freeform 60"/>
            <p:cNvSpPr/>
            <p:nvPr/>
          </p:nvSpPr>
          <p:spPr bwMode="auto">
            <a:xfrm>
              <a:off x="2519363" y="2225675"/>
              <a:ext cx="11113" cy="0"/>
            </a:xfrm>
            <a:custGeom>
              <a:avLst/>
              <a:gdLst>
                <a:gd name="T0" fmla="*/ 0 w 8"/>
                <a:gd name="T1" fmla="*/ 8 w 8"/>
                <a:gd name="T2" fmla="*/ 0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8">
                  <a:moveTo>
                    <a:pt x="0" y="0"/>
                  </a:moveTo>
                  <a:cubicBezTo>
                    <a:pt x="3" y="0"/>
                    <a:pt x="5" y="0"/>
                    <a:pt x="8" y="0"/>
                  </a:cubicBezTo>
                  <a:cubicBezTo>
                    <a:pt x="4" y="0"/>
                    <a:pt x="2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9" name="Freeform 61"/>
            <p:cNvSpPr/>
            <p:nvPr/>
          </p:nvSpPr>
          <p:spPr bwMode="auto">
            <a:xfrm>
              <a:off x="2279651" y="2224088"/>
              <a:ext cx="404813" cy="22225"/>
            </a:xfrm>
            <a:custGeom>
              <a:avLst/>
              <a:gdLst>
                <a:gd name="T0" fmla="*/ 266 w 286"/>
                <a:gd name="T1" fmla="*/ 4 h 16"/>
                <a:gd name="T2" fmla="*/ 195 w 286"/>
                <a:gd name="T3" fmla="*/ 5 h 16"/>
                <a:gd name="T4" fmla="*/ 192 w 286"/>
                <a:gd name="T5" fmla="*/ 3 h 16"/>
                <a:gd name="T6" fmla="*/ 176 w 286"/>
                <a:gd name="T7" fmla="*/ 8 h 16"/>
                <a:gd name="T8" fmla="*/ 191 w 286"/>
                <a:gd name="T9" fmla="*/ 10 h 16"/>
                <a:gd name="T10" fmla="*/ 113 w 286"/>
                <a:gd name="T11" fmla="*/ 10 h 16"/>
                <a:gd name="T12" fmla="*/ 169 w 286"/>
                <a:gd name="T13" fmla="*/ 6 h 16"/>
                <a:gd name="T14" fmla="*/ 169 w 286"/>
                <a:gd name="T15" fmla="*/ 1 h 16"/>
                <a:gd name="T16" fmla="*/ 26 w 286"/>
                <a:gd name="T17" fmla="*/ 5 h 16"/>
                <a:gd name="T18" fmla="*/ 13 w 286"/>
                <a:gd name="T19" fmla="*/ 15 h 16"/>
                <a:gd name="T20" fmla="*/ 34 w 286"/>
                <a:gd name="T21" fmla="*/ 13 h 16"/>
                <a:gd name="T22" fmla="*/ 32 w 286"/>
                <a:gd name="T23" fmla="*/ 15 h 16"/>
                <a:gd name="T24" fmla="*/ 59 w 286"/>
                <a:gd name="T25" fmla="*/ 14 h 16"/>
                <a:gd name="T26" fmla="*/ 50 w 286"/>
                <a:gd name="T27" fmla="*/ 8 h 16"/>
                <a:gd name="T28" fmla="*/ 87 w 286"/>
                <a:gd name="T29" fmla="*/ 16 h 16"/>
                <a:gd name="T30" fmla="*/ 127 w 286"/>
                <a:gd name="T31" fmla="*/ 15 h 16"/>
                <a:gd name="T32" fmla="*/ 124 w 286"/>
                <a:gd name="T33" fmla="*/ 16 h 16"/>
                <a:gd name="T34" fmla="*/ 129 w 286"/>
                <a:gd name="T35" fmla="*/ 15 h 16"/>
                <a:gd name="T36" fmla="*/ 262 w 286"/>
                <a:gd name="T37" fmla="*/ 13 h 16"/>
                <a:gd name="T38" fmla="*/ 266 w 286"/>
                <a:gd name="T3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6" h="16">
                  <a:moveTo>
                    <a:pt x="266" y="4"/>
                  </a:moveTo>
                  <a:cubicBezTo>
                    <a:pt x="240" y="4"/>
                    <a:pt x="202" y="1"/>
                    <a:pt x="195" y="5"/>
                  </a:cubicBezTo>
                  <a:cubicBezTo>
                    <a:pt x="196" y="5"/>
                    <a:pt x="196" y="4"/>
                    <a:pt x="192" y="3"/>
                  </a:cubicBezTo>
                  <a:cubicBezTo>
                    <a:pt x="176" y="8"/>
                    <a:pt x="176" y="8"/>
                    <a:pt x="176" y="8"/>
                  </a:cubicBezTo>
                  <a:cubicBezTo>
                    <a:pt x="191" y="10"/>
                    <a:pt x="191" y="10"/>
                    <a:pt x="191" y="10"/>
                  </a:cubicBezTo>
                  <a:cubicBezTo>
                    <a:pt x="175" y="14"/>
                    <a:pt x="122" y="13"/>
                    <a:pt x="113" y="10"/>
                  </a:cubicBezTo>
                  <a:cubicBezTo>
                    <a:pt x="143" y="9"/>
                    <a:pt x="128" y="3"/>
                    <a:pt x="169" y="6"/>
                  </a:cubicBezTo>
                  <a:cubicBezTo>
                    <a:pt x="167" y="5"/>
                    <a:pt x="160" y="2"/>
                    <a:pt x="169" y="1"/>
                  </a:cubicBezTo>
                  <a:cubicBezTo>
                    <a:pt x="120" y="3"/>
                    <a:pt x="77" y="0"/>
                    <a:pt x="26" y="5"/>
                  </a:cubicBezTo>
                  <a:cubicBezTo>
                    <a:pt x="66" y="10"/>
                    <a:pt x="0" y="9"/>
                    <a:pt x="13" y="15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59" y="14"/>
                    <a:pt x="59" y="14"/>
                    <a:pt x="59" y="14"/>
                  </a:cubicBezTo>
                  <a:cubicBezTo>
                    <a:pt x="53" y="12"/>
                    <a:pt x="49" y="11"/>
                    <a:pt x="50" y="8"/>
                  </a:cubicBezTo>
                  <a:cubicBezTo>
                    <a:pt x="86" y="10"/>
                    <a:pt x="62" y="12"/>
                    <a:pt x="87" y="16"/>
                  </a:cubicBezTo>
                  <a:cubicBezTo>
                    <a:pt x="127" y="15"/>
                    <a:pt x="127" y="15"/>
                    <a:pt x="127" y="15"/>
                  </a:cubicBezTo>
                  <a:cubicBezTo>
                    <a:pt x="124" y="16"/>
                    <a:pt x="124" y="16"/>
                    <a:pt x="124" y="16"/>
                  </a:cubicBezTo>
                  <a:cubicBezTo>
                    <a:pt x="127" y="16"/>
                    <a:pt x="128" y="16"/>
                    <a:pt x="129" y="15"/>
                  </a:cubicBezTo>
                  <a:cubicBezTo>
                    <a:pt x="262" y="13"/>
                    <a:pt x="262" y="13"/>
                    <a:pt x="262" y="13"/>
                  </a:cubicBezTo>
                  <a:cubicBezTo>
                    <a:pt x="286" y="11"/>
                    <a:pt x="249" y="8"/>
                    <a:pt x="26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0" name="Freeform 62"/>
            <p:cNvSpPr/>
            <p:nvPr/>
          </p:nvSpPr>
          <p:spPr bwMode="auto">
            <a:xfrm>
              <a:off x="3008313" y="2227263"/>
              <a:ext cx="1588" cy="1587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1" name="Freeform 63"/>
            <p:cNvSpPr/>
            <p:nvPr/>
          </p:nvSpPr>
          <p:spPr bwMode="auto">
            <a:xfrm>
              <a:off x="2952751" y="2227263"/>
              <a:ext cx="55563" cy="6350"/>
            </a:xfrm>
            <a:custGeom>
              <a:avLst/>
              <a:gdLst>
                <a:gd name="T0" fmla="*/ 18 w 40"/>
                <a:gd name="T1" fmla="*/ 2 h 5"/>
                <a:gd name="T2" fmla="*/ 24 w 40"/>
                <a:gd name="T3" fmla="*/ 0 h 5"/>
                <a:gd name="T4" fmla="*/ 0 w 40"/>
                <a:gd name="T5" fmla="*/ 5 h 5"/>
                <a:gd name="T6" fmla="*/ 37 w 40"/>
                <a:gd name="T7" fmla="*/ 5 h 5"/>
                <a:gd name="T8" fmla="*/ 40 w 40"/>
                <a:gd name="T9" fmla="*/ 1 h 5"/>
                <a:gd name="T10" fmla="*/ 18 w 40"/>
                <a:gd name="T1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5">
                  <a:moveTo>
                    <a:pt x="18" y="2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36" y="2"/>
                    <a:pt x="23" y="4"/>
                    <a:pt x="1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2" name="Freeform 64"/>
            <p:cNvSpPr/>
            <p:nvPr/>
          </p:nvSpPr>
          <p:spPr bwMode="auto">
            <a:xfrm>
              <a:off x="2913063" y="2222500"/>
              <a:ext cx="39688" cy="17462"/>
            </a:xfrm>
            <a:custGeom>
              <a:avLst/>
              <a:gdLst>
                <a:gd name="T0" fmla="*/ 29 w 29"/>
                <a:gd name="T1" fmla="*/ 3 h 12"/>
                <a:gd name="T2" fmla="*/ 2 w 29"/>
                <a:gd name="T3" fmla="*/ 3 h 12"/>
                <a:gd name="T4" fmla="*/ 0 w 29"/>
                <a:gd name="T5" fmla="*/ 12 h 12"/>
                <a:gd name="T6" fmla="*/ 8 w 29"/>
                <a:gd name="T7" fmla="*/ 3 h 12"/>
                <a:gd name="T8" fmla="*/ 29 w 29"/>
                <a:gd name="T9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2">
                  <a:moveTo>
                    <a:pt x="29" y="3"/>
                  </a:moveTo>
                  <a:cubicBezTo>
                    <a:pt x="29" y="0"/>
                    <a:pt x="7" y="2"/>
                    <a:pt x="2" y="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9" y="10"/>
                    <a:pt x="18" y="5"/>
                    <a:pt x="8" y="3"/>
                  </a:cubicBezTo>
                  <a:cubicBezTo>
                    <a:pt x="26" y="1"/>
                    <a:pt x="17" y="8"/>
                    <a:pt x="2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3" name="Freeform 65"/>
            <p:cNvSpPr/>
            <p:nvPr/>
          </p:nvSpPr>
          <p:spPr bwMode="auto">
            <a:xfrm>
              <a:off x="2701926" y="2232025"/>
              <a:ext cx="19050" cy="3175"/>
            </a:xfrm>
            <a:custGeom>
              <a:avLst/>
              <a:gdLst>
                <a:gd name="T0" fmla="*/ 7 w 12"/>
                <a:gd name="T1" fmla="*/ 2 h 2"/>
                <a:gd name="T2" fmla="*/ 12 w 12"/>
                <a:gd name="T3" fmla="*/ 0 h 2"/>
                <a:gd name="T4" fmla="*/ 0 w 12"/>
                <a:gd name="T5" fmla="*/ 0 h 2"/>
                <a:gd name="T6" fmla="*/ 7 w 1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">
                  <a:moveTo>
                    <a:pt x="7" y="2"/>
                  </a:moveTo>
                  <a:lnTo>
                    <a:pt x="12" y="0"/>
                  </a:lnTo>
                  <a:lnTo>
                    <a:pt x="0" y="0"/>
                  </a:lnTo>
                  <a:lnTo>
                    <a:pt x="7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4" name="Freeform 66"/>
            <p:cNvSpPr/>
            <p:nvPr/>
          </p:nvSpPr>
          <p:spPr bwMode="auto">
            <a:xfrm>
              <a:off x="2720976" y="2228850"/>
              <a:ext cx="19050" cy="4762"/>
            </a:xfrm>
            <a:custGeom>
              <a:avLst/>
              <a:gdLst>
                <a:gd name="T0" fmla="*/ 9 w 13"/>
                <a:gd name="T1" fmla="*/ 0 h 4"/>
                <a:gd name="T2" fmla="*/ 0 w 13"/>
                <a:gd name="T3" fmla="*/ 3 h 4"/>
                <a:gd name="T4" fmla="*/ 13 w 13"/>
                <a:gd name="T5" fmla="*/ 4 h 4"/>
                <a:gd name="T6" fmla="*/ 9 w 1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4">
                  <a:moveTo>
                    <a:pt x="9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3"/>
                    <a:pt x="11" y="1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5" name="Freeform 67"/>
            <p:cNvSpPr/>
            <p:nvPr/>
          </p:nvSpPr>
          <p:spPr bwMode="auto">
            <a:xfrm>
              <a:off x="2787651" y="2235200"/>
              <a:ext cx="26988" cy="1587"/>
            </a:xfrm>
            <a:custGeom>
              <a:avLst/>
              <a:gdLst>
                <a:gd name="T0" fmla="*/ 19 w 19"/>
                <a:gd name="T1" fmla="*/ 1 h 1"/>
                <a:gd name="T2" fmla="*/ 0 w 19"/>
                <a:gd name="T3" fmla="*/ 0 h 1"/>
                <a:gd name="T4" fmla="*/ 19 w 19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">
                  <a:moveTo>
                    <a:pt x="19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1"/>
                    <a:pt x="12" y="1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6" name="Freeform 68"/>
            <p:cNvSpPr/>
            <p:nvPr/>
          </p:nvSpPr>
          <p:spPr bwMode="auto">
            <a:xfrm>
              <a:off x="2767013" y="2233613"/>
              <a:ext cx="20638" cy="1587"/>
            </a:xfrm>
            <a:custGeom>
              <a:avLst/>
              <a:gdLst>
                <a:gd name="T0" fmla="*/ 1 w 15"/>
                <a:gd name="T1" fmla="*/ 1 h 1"/>
                <a:gd name="T2" fmla="*/ 15 w 15"/>
                <a:gd name="T3" fmla="*/ 1 h 1"/>
                <a:gd name="T4" fmla="*/ 0 w 15"/>
                <a:gd name="T5" fmla="*/ 0 h 1"/>
                <a:gd name="T6" fmla="*/ 1 w 1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">
                  <a:moveTo>
                    <a:pt x="1" y="1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0" y="1"/>
                    <a:pt x="5" y="1"/>
                    <a:pt x="0" y="0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7" name="Freeform 69"/>
            <p:cNvSpPr/>
            <p:nvPr/>
          </p:nvSpPr>
          <p:spPr bwMode="auto">
            <a:xfrm>
              <a:off x="2740026" y="2233613"/>
              <a:ext cx="31750" cy="11112"/>
            </a:xfrm>
            <a:custGeom>
              <a:avLst/>
              <a:gdLst>
                <a:gd name="T0" fmla="*/ 23 w 23"/>
                <a:gd name="T1" fmla="*/ 6 h 7"/>
                <a:gd name="T2" fmla="*/ 20 w 23"/>
                <a:gd name="T3" fmla="*/ 1 h 7"/>
                <a:gd name="T4" fmla="*/ 0 w 23"/>
                <a:gd name="T5" fmla="*/ 0 h 7"/>
                <a:gd name="T6" fmla="*/ 23 w 23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7">
                  <a:moveTo>
                    <a:pt x="23" y="6"/>
                  </a:moveTo>
                  <a:cubicBezTo>
                    <a:pt x="20" y="1"/>
                    <a:pt x="20" y="1"/>
                    <a:pt x="2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3"/>
                    <a:pt x="4" y="7"/>
                    <a:pt x="2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8" name="Freeform 70"/>
            <p:cNvSpPr/>
            <p:nvPr/>
          </p:nvSpPr>
          <p:spPr bwMode="auto">
            <a:xfrm>
              <a:off x="2863851" y="2238375"/>
              <a:ext cx="22225" cy="3175"/>
            </a:xfrm>
            <a:custGeom>
              <a:avLst/>
              <a:gdLst>
                <a:gd name="T0" fmla="*/ 1 w 15"/>
                <a:gd name="T1" fmla="*/ 0 h 2"/>
                <a:gd name="T2" fmla="*/ 15 w 15"/>
                <a:gd name="T3" fmla="*/ 0 h 2"/>
                <a:gd name="T4" fmla="*/ 1 w 15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2">
                  <a:moveTo>
                    <a:pt x="1" y="0"/>
                  </a:moveTo>
                  <a:cubicBezTo>
                    <a:pt x="0" y="2"/>
                    <a:pt x="10" y="1"/>
                    <a:pt x="15" y="0"/>
                  </a:cubicBezTo>
                  <a:cubicBezTo>
                    <a:pt x="11" y="0"/>
                    <a:pt x="6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9" name="Freeform 71"/>
            <p:cNvSpPr/>
            <p:nvPr/>
          </p:nvSpPr>
          <p:spPr bwMode="auto">
            <a:xfrm>
              <a:off x="3398838" y="2227263"/>
              <a:ext cx="11113" cy="3175"/>
            </a:xfrm>
            <a:custGeom>
              <a:avLst/>
              <a:gdLst>
                <a:gd name="T0" fmla="*/ 8 w 8"/>
                <a:gd name="T1" fmla="*/ 2 h 2"/>
                <a:gd name="T2" fmla="*/ 0 w 8"/>
                <a:gd name="T3" fmla="*/ 0 h 2"/>
                <a:gd name="T4" fmla="*/ 8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8" y="2"/>
                  </a:moveTo>
                  <a:cubicBezTo>
                    <a:pt x="5" y="1"/>
                    <a:pt x="4" y="0"/>
                    <a:pt x="0" y="0"/>
                  </a:cubicBezTo>
                  <a:lnTo>
                    <a:pt x="8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sp>
        <p:nvSpPr>
          <p:cNvPr id="81" name="矩形 80"/>
          <p:cNvSpPr/>
          <p:nvPr/>
        </p:nvSpPr>
        <p:spPr>
          <a:xfrm>
            <a:off x="4421290" y="2298873"/>
            <a:ext cx="6531474" cy="29647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玄奘（</a:t>
            </a: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602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年</a:t>
            </a: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~664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年），唐代著名高僧，法相宗创始人，被尊称为“三藏法师”，后世俗称“唐僧”，中国佛教三大翻译家之一。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cs"/>
            </a:endParaRPr>
          </a:p>
        </p:txBody>
      </p:sp>
    </p:spTree>
  </p:cSld>
  <p:clrMapOvr>
    <a:masterClrMapping/>
  </p:clrMapOvr>
  <p:transition>
    <p:random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1"/>
          <p:cNvPicPr>
            <a:picLocks noChangeAspect="1"/>
          </p:cNvPicPr>
          <p:nvPr/>
        </p:nvPicPr>
        <p:blipFill>
          <a:blip r:embed="rId1" cstate="email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0" y="525"/>
            <a:ext cx="12192000" cy="6856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 bwMode="auto">
          <a:xfrm>
            <a:off x="6274059" y="899219"/>
            <a:ext cx="5694527" cy="4757198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 bwMode="auto">
          <a:xfrm>
            <a:off x="443468" y="899219"/>
            <a:ext cx="5607178" cy="4757198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41" name="文本框 7"/>
          <p:cNvSpPr txBox="1"/>
          <p:nvPr/>
        </p:nvSpPr>
        <p:spPr>
          <a:xfrm>
            <a:off x="1232974" y="173545"/>
            <a:ext cx="3197860" cy="54737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pPr algn="l" eaLnBrk="0" hangingPunct="0"/>
            <a:r>
              <a:rPr lang="zh-CN" altLang="en-US" sz="2960" dirty="0">
                <a:latin typeface="方正硬笔楷书简体" panose="02010600030101010101" pitchFamily="65" charset="-122"/>
                <a:ea typeface="方正硬笔楷书简体" panose="02010600030101010101" pitchFamily="65" charset="-122"/>
                <a:sym typeface="+mn-ea"/>
              </a:rPr>
              <a:t>十岁</a:t>
            </a:r>
            <a:r>
              <a:rPr lang="zh-CN" altLang="en-US" sz="2965" dirty="0">
                <a:latin typeface="方正硬笔楷书简体" panose="02010600030101010101" pitchFamily="65" charset="-122"/>
                <a:ea typeface="方正硬笔楷书简体" panose="02010600030101010101" pitchFamily="65" charset="-122"/>
              </a:rPr>
              <a:t>跟随哥哥出家</a:t>
            </a:r>
            <a:endParaRPr lang="zh-CN" altLang="en-US" sz="2965" dirty="0">
              <a:latin typeface="方正硬笔楷书简体" panose="02010600030101010101" pitchFamily="65" charset="-122"/>
              <a:ea typeface="方正硬笔楷书简体" panose="02010600030101010101" pitchFamily="65" charset="-122"/>
            </a:endParaRPr>
          </a:p>
        </p:txBody>
      </p:sp>
      <p:sp>
        <p:nvSpPr>
          <p:cNvPr id="39942" name="文本框 8"/>
          <p:cNvSpPr txBox="1"/>
          <p:nvPr/>
        </p:nvSpPr>
        <p:spPr>
          <a:xfrm>
            <a:off x="7381048" y="173545"/>
            <a:ext cx="3200400" cy="54737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pPr eaLnBrk="0" hangingPunct="0"/>
            <a:r>
              <a:rPr lang="zh-CN" altLang="en-US" sz="2965" dirty="0">
                <a:latin typeface="方正硬笔楷书简体" panose="02010600030101010101" pitchFamily="65" charset="-122"/>
                <a:ea typeface="方正硬笔楷书简体" panose="02010600030101010101" pitchFamily="65" charset="-122"/>
              </a:rPr>
              <a:t>潜心修佛名扬洛阳</a:t>
            </a:r>
            <a:endParaRPr lang="zh-CN" altLang="en-US" sz="2965" dirty="0">
              <a:latin typeface="方正硬笔楷书简体" panose="02010600030101010101" pitchFamily="65" charset="-122"/>
              <a:ea typeface="方正硬笔楷书简体" panose="02010600030101010101" pitchFamily="65" charset="-122"/>
            </a:endParaRPr>
          </a:p>
        </p:txBody>
      </p:sp>
    </p:spTree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9" name="图片 8" descr="09DF3D5FCCCE4B382DC2DD1949D19E3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65095" y="181610"/>
            <a:ext cx="6579870" cy="6326505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7890" name="图片 2"/>
          <p:cNvPicPr>
            <a:picLocks noChangeAspect="1"/>
          </p:cNvPicPr>
          <p:nvPr/>
        </p:nvPicPr>
        <p:blipFill>
          <a:blip r:embed="rId1"/>
          <a:srcRect l="33649" b="27660"/>
          <a:stretch>
            <a:fillRect/>
          </a:stretch>
        </p:blipFill>
        <p:spPr>
          <a:xfrm>
            <a:off x="0" y="525"/>
            <a:ext cx="12190321" cy="68569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矩形 5"/>
          <p:cNvSpPr/>
          <p:nvPr/>
        </p:nvSpPr>
        <p:spPr>
          <a:xfrm>
            <a:off x="31917" y="525"/>
            <a:ext cx="12188640" cy="6856950"/>
          </a:xfrm>
          <a:prstGeom prst="rect">
            <a:avLst/>
          </a:prstGeom>
          <a:solidFill>
            <a:schemeClr val="bg1">
              <a:lumMod val="9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1905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37892" name="Picture 10" descr="https://timgsa.baidu.com/timg?image&amp;quality=80&amp;size=b9999_10000&amp;sec=1537774700809&amp;di=a6c4b077b4b1f1a84412caec8c2ec14f&amp;imgtype=0&amp;src=http%3A%2F%2Ftc.sinaimg.cn%2Fmaxwidth.2048%2Ftc.service.weibo.com%2Fwximg1_artimg_net%2Fd81c32e9262bc321d326398b35ae0992.jpg"/>
          <p:cNvPicPr>
            <a:picLocks noChangeAspect="1"/>
          </p:cNvPicPr>
          <p:nvPr/>
        </p:nvPicPr>
        <p:blipFill>
          <a:blip r:embed="rId2"/>
          <a:srcRect l="18732" t="5452" r="15669" b="7654"/>
          <a:stretch>
            <a:fillRect/>
          </a:stretch>
        </p:blipFill>
        <p:spPr>
          <a:xfrm>
            <a:off x="1323684" y="-506775"/>
            <a:ext cx="9773086" cy="691910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2252614" y="525"/>
            <a:ext cx="7599680" cy="23380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defTabSz="914400" eaLnBrk="0" hangingPunct="0">
              <a:buClrTx/>
              <a:buSzTx/>
              <a:buFontTx/>
              <a:defRPr/>
            </a:pPr>
            <a:r>
              <a:rPr kumimoji="1" lang="zh-CN" altLang="en-US" sz="14600" kern="1200" cap="none" spc="0" normalizeH="0" baseline="0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叶根友毛笔行书简体" panose="02010601030101010101" pitchFamily="2" charset="-122"/>
                <a:ea typeface="叶根友毛笔行书简体" panose="02010601030101010101" pitchFamily="2" charset="-122"/>
                <a:cs typeface="+mn-cs"/>
                <a:sym typeface="+mn-ea"/>
              </a:rPr>
              <a:t>玄奘西行</a:t>
            </a:r>
            <a:endParaRPr kumimoji="1" lang="zh-CN" altLang="en-US" sz="14600" kern="1200" cap="none" spc="0" normalizeH="0" baseline="0" noProof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叶根友毛笔行书简体" panose="02010601030101010101" pitchFamily="2" charset="-122"/>
              <a:ea typeface="叶根友毛笔行书简体" panose="02010601030101010101" pitchFamily="2" charset="-122"/>
              <a:cs typeface="+mn-cs"/>
              <a:sym typeface="+mn-ea"/>
            </a:endParaRPr>
          </a:p>
        </p:txBody>
      </p:sp>
      <p:sp>
        <p:nvSpPr>
          <p:cNvPr id="37894" name="矩形 1"/>
          <p:cNvSpPr/>
          <p:nvPr/>
        </p:nvSpPr>
        <p:spPr>
          <a:xfrm>
            <a:off x="3547741" y="6217471"/>
            <a:ext cx="5276850" cy="38481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pPr eaLnBrk="0" hangingPunct="0"/>
            <a:r>
              <a:rPr lang="zh-CN" altLang="en-US" sz="1905" dirty="0">
                <a:solidFill>
                  <a:srgbClr val="333333"/>
                </a:solidFill>
                <a:latin typeface="方正硬笔楷书简体" panose="02010600030101010101" pitchFamily="65" charset="-122"/>
                <a:ea typeface="方正硬笔楷书简体" panose="02010600030101010101" pitchFamily="65" charset="-122"/>
              </a:rPr>
              <a:t>青龙寺大雄宝殿拱眼壁画第三幅</a:t>
            </a:r>
            <a:r>
              <a:rPr lang="en-US" altLang="zh-CN" sz="1905" dirty="0">
                <a:solidFill>
                  <a:srgbClr val="333333"/>
                </a:solidFill>
                <a:latin typeface="方正硬笔楷书简体" panose="02010600030101010101" pitchFamily="65" charset="-122"/>
                <a:ea typeface="方正硬笔楷书简体" panose="02010600030101010101" pitchFamily="65" charset="-122"/>
              </a:rPr>
              <a:t>《</a:t>
            </a:r>
            <a:r>
              <a:rPr lang="zh-CN" altLang="en-US" sz="1905" dirty="0">
                <a:solidFill>
                  <a:srgbClr val="333333"/>
                </a:solidFill>
                <a:latin typeface="方正硬笔楷书简体" panose="02010600030101010101" pitchFamily="65" charset="-122"/>
                <a:ea typeface="方正硬笔楷书简体" panose="02010600030101010101" pitchFamily="65" charset="-122"/>
              </a:rPr>
              <a:t>唐僧取经图</a:t>
            </a:r>
            <a:r>
              <a:rPr lang="en-US" altLang="zh-CN" sz="1905" dirty="0">
                <a:solidFill>
                  <a:srgbClr val="333333"/>
                </a:solidFill>
                <a:latin typeface="方正硬笔楷书简体" panose="02010600030101010101" pitchFamily="65" charset="-122"/>
                <a:ea typeface="方正硬笔楷书简体" panose="02010600030101010101" pitchFamily="65" charset="-122"/>
              </a:rPr>
              <a:t>》</a:t>
            </a:r>
            <a:endParaRPr lang="zh-CN" altLang="en-US" sz="1905" dirty="0">
              <a:latin typeface="方正硬笔楷书简体" panose="02010600030101010101" pitchFamily="65" charset="-122"/>
              <a:ea typeface="方正硬笔楷书简体" panose="02010600030101010101" pitchFamily="65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1505585" y="2804160"/>
            <a:ext cx="9241790" cy="1938020"/>
          </a:xfrm>
          <a:prstGeom prst="rect">
            <a:avLst/>
          </a:prstGeom>
          <a:solidFill>
            <a:schemeClr val="bg1">
              <a:alpha val="52000"/>
            </a:schemeClr>
          </a:solidFill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altLang="zh-CN" sz="4000">
                <a:solidFill>
                  <a:srgbClr val="FF0000"/>
                </a:solidFill>
                <a:latin typeface="华文行楷" panose="02010800040101010101" charset="-122"/>
                <a:ea typeface="华文行楷" panose="02010800040101010101" charset="-122"/>
              </a:rPr>
              <a:t>        </a:t>
            </a:r>
            <a:r>
              <a:rPr lang="zh-CN" sz="4000">
                <a:solidFill>
                  <a:srgbClr val="FF0000"/>
                </a:solidFill>
                <a:latin typeface="华文行楷" panose="02010800040101010101" charset="-122"/>
                <a:ea typeface="华文行楷" panose="02010800040101010101" charset="-122"/>
              </a:rPr>
              <a:t>玄奘是在贞观初年，前往天竺取经。天竺是唐朝时对今天印度、巴基斯坦、孟加拉等国的称谓。</a:t>
            </a:r>
            <a:endParaRPr lang="zh-CN" altLang="en-US" sz="4000">
              <a:solidFill>
                <a:srgbClr val="FF0000"/>
              </a:solidFill>
              <a:latin typeface="华文行楷" panose="02010800040101010101" charset="-122"/>
              <a:ea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bigtu.eastday.com/img/201207/26/79/8314858303733026939.jpg"/>
          <p:cNvPicPr>
            <a:picLocks noChangeAspect="1" noChangeArrowheads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545" b="100000" l="0" r="100000">
                        <a14:foregroundMark x1="30377" y1="13624" x2="33208" y2="10899"/>
                        <a14:foregroundMark x1="33774" y1="8174" x2="34528" y2="8719"/>
                        <a14:foregroundMark x1="36226" y1="10082" x2="38491" y2="12262"/>
                        <a14:foregroundMark x1="28302" y1="35967" x2="26038" y2="40327"/>
                        <a14:foregroundMark x1="31132" y1="31335" x2="31132" y2="31335"/>
                        <a14:foregroundMark x1="38679" y1="26703" x2="38679" y2="30790"/>
                        <a14:foregroundMark x1="44528" y1="33515" x2="44528" y2="33515"/>
                        <a14:foregroundMark x1="45472" y1="35695" x2="45472" y2="35695"/>
                        <a14:foregroundMark x1="72453" y1="73569" x2="68113" y2="79564"/>
                        <a14:foregroundMark x1="93962" y1="40327" x2="93962" y2="43869"/>
                        <a14:foregroundMark x1="94151" y1="39510" x2="94906" y2="44414"/>
                        <a14:foregroundMark x1="76792" y1="17984" x2="77925" y2="17166"/>
                        <a14:foregroundMark x1="80000" y1="17711" x2="80000" y2="17711"/>
                        <a14:foregroundMark x1="61321" y1="9809" x2="61698" y2="12262"/>
                        <a14:foregroundMark x1="62075" y1="3270" x2="62075" y2="3270"/>
                        <a14:foregroundMark x1="63585" y1="1362" x2="64151" y2="1362"/>
                        <a14:foregroundMark x1="61321" y1="2997" x2="60755" y2="4632"/>
                        <a14:foregroundMark x1="5283" y1="41417" x2="3019" y2="43324"/>
                        <a14:foregroundMark x1="11887" y1="82289" x2="12642" y2="942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93056" y="1483421"/>
            <a:ext cx="6583710" cy="4898155"/>
          </a:xfrm>
          <a:prstGeom prst="rect">
            <a:avLst/>
          </a:prstGeom>
          <a:noFill/>
          <a:effectLst>
            <a:outerShdw blurRad="317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img1.cache.netease.com/catchpic/F/FB/FB61B692E12D1362E8E696FEF7A02FEA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714" b="100000" l="6294" r="92308">
                        <a14:foregroundMark x1="25175" y1="60212" x2="25175" y2="60212"/>
                        <a14:foregroundMark x1="58741" y1="96552" x2="62587" y2="99469"/>
                        <a14:backgroundMark x1="25874" y1="65782" x2="25874" y2="657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841"/>
          <a:stretch>
            <a:fillRect/>
          </a:stretch>
        </p:blipFill>
        <p:spPr bwMode="auto">
          <a:xfrm>
            <a:off x="7650480" y="385627"/>
            <a:ext cx="5318476" cy="5970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5474018" y="921537"/>
            <a:ext cx="1107996" cy="242063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尚巍手书W" panose="00020600040101010101" pitchFamily="18" charset="-122"/>
                <a:ea typeface="汉仪尚巍手书W" panose="00020600040101010101" pitchFamily="18" charset="-122"/>
                <a:cs typeface="+mn-cs"/>
              </a:rPr>
              <a:t>西游记</a:t>
            </a:r>
            <a:endParaRPr kumimoji="0" lang="zh-CN" altLang="en-US" sz="6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汉仪尚巍手书W" panose="00020600040101010101" pitchFamily="18" charset="-122"/>
              <a:ea typeface="汉仪尚巍手书W" panose="00020600040101010101" pitchFamily="18" charset="-122"/>
              <a:cs typeface="+mn-cs"/>
            </a:endParaRPr>
          </a:p>
        </p:txBody>
      </p:sp>
      <p:sp>
        <p:nvSpPr>
          <p:cNvPr id="160" name="文本框 159"/>
          <p:cNvSpPr txBox="1"/>
          <p:nvPr/>
        </p:nvSpPr>
        <p:spPr>
          <a:xfrm>
            <a:off x="7329702" y="2600262"/>
            <a:ext cx="1107996" cy="326713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尚巍手书W" panose="00020600040101010101" pitchFamily="18" charset="-122"/>
                <a:ea typeface="汉仪尚巍手书W" panose="00020600040101010101" pitchFamily="18" charset="-122"/>
                <a:cs typeface="+mn-cs"/>
              </a:rPr>
              <a:t>玄奘西行</a:t>
            </a:r>
            <a:endParaRPr kumimoji="0" lang="zh-CN" altLang="en-US" sz="6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汉仪尚巍手书W" panose="00020600040101010101" pitchFamily="18" charset="-122"/>
              <a:ea typeface="汉仪尚巍手书W" panose="00020600040101010101" pitchFamily="18" charset="-122"/>
              <a:cs typeface="+mn-cs"/>
            </a:endParaRPr>
          </a:p>
        </p:txBody>
      </p:sp>
      <p:cxnSp>
        <p:nvCxnSpPr>
          <p:cNvPr id="163" name="直接连接符 162"/>
          <p:cNvCxnSpPr/>
          <p:nvPr/>
        </p:nvCxnSpPr>
        <p:spPr>
          <a:xfrm rot="16200000">
            <a:off x="5392477" y="2190879"/>
            <a:ext cx="2300418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2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/>
          <p:nvPr/>
        </p:nvCxnSpPr>
        <p:spPr>
          <a:xfrm rot="16200000">
            <a:off x="5744001" y="4212210"/>
            <a:ext cx="336804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2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9" name="组合 78"/>
          <p:cNvGrpSpPr/>
          <p:nvPr/>
        </p:nvGrpSpPr>
        <p:grpSpPr>
          <a:xfrm>
            <a:off x="138489" y="184873"/>
            <a:ext cx="5255895" cy="1143537"/>
            <a:chOff x="138489" y="296102"/>
            <a:chExt cx="5255895" cy="1143537"/>
          </a:xfrm>
          <a:noFill/>
        </p:grpSpPr>
        <p:sp>
          <p:nvSpPr>
            <p:cNvPr id="80" name="文本框 79"/>
            <p:cNvSpPr txBox="1"/>
            <p:nvPr/>
          </p:nvSpPr>
          <p:spPr>
            <a:xfrm>
              <a:off x="1242119" y="527242"/>
              <a:ext cx="4152265" cy="64516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cs"/>
                </a:rPr>
                <a:t>唐朝文化的学习力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汉仪尚巍手书W" panose="00020600040101010101" pitchFamily="18" charset="-122"/>
                <a:ea typeface="汉仪尚巍手书W" panose="00020600040101010101" pitchFamily="18" charset="-122"/>
                <a:cs typeface="+mn-cs"/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>
              <a:off x="138489" y="296102"/>
              <a:ext cx="1137080" cy="1143537"/>
              <a:chOff x="2174147" y="809979"/>
              <a:chExt cx="1112816" cy="1135556"/>
            </a:xfrm>
            <a:grpFill/>
          </p:grpSpPr>
          <p:sp>
            <p:nvSpPr>
              <p:cNvPr id="82" name="文本框 81"/>
              <p:cNvSpPr txBox="1"/>
              <p:nvPr/>
            </p:nvSpPr>
            <p:spPr>
              <a:xfrm>
                <a:off x="2266979" y="861709"/>
                <a:ext cx="997274" cy="916886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汉仪尚巍手书W" panose="00020600040101010101" pitchFamily="18" charset="-122"/>
                    <a:ea typeface="汉仪尚巍手书W" panose="00020600040101010101" pitchFamily="18" charset="-122"/>
                    <a:cs typeface="+mn-cs"/>
                  </a:rPr>
                  <a:t>叁</a:t>
                </a:r>
                <a:endParaRPr kumimoji="0" lang="zh-CN" altLang="en-US" sz="5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cs"/>
                </a:endParaRPr>
              </a:p>
            </p:txBody>
          </p:sp>
          <p:grpSp>
            <p:nvGrpSpPr>
              <p:cNvPr id="83" name="组合 82"/>
              <p:cNvGrpSpPr/>
              <p:nvPr/>
            </p:nvGrpSpPr>
            <p:grpSpPr>
              <a:xfrm>
                <a:off x="2174147" y="809979"/>
                <a:ext cx="1112816" cy="1135556"/>
                <a:chOff x="6996113" y="1100138"/>
                <a:chExt cx="1400175" cy="1428751"/>
              </a:xfrm>
              <a:grpFill/>
            </p:grpSpPr>
            <p:sp>
              <p:nvSpPr>
                <p:cNvPr id="84" name="Freeform 149"/>
                <p:cNvSpPr/>
                <p:nvPr/>
              </p:nvSpPr>
              <p:spPr bwMode="auto">
                <a:xfrm>
                  <a:off x="7712075" y="1104901"/>
                  <a:ext cx="60325" cy="38100"/>
                </a:xfrm>
                <a:custGeom>
                  <a:avLst/>
                  <a:gdLst>
                    <a:gd name="T0" fmla="*/ 11 w 61"/>
                    <a:gd name="T1" fmla="*/ 16 h 37"/>
                    <a:gd name="T2" fmla="*/ 7 w 61"/>
                    <a:gd name="T3" fmla="*/ 4 h 37"/>
                    <a:gd name="T4" fmla="*/ 35 w 61"/>
                    <a:gd name="T5" fmla="*/ 0 h 37"/>
                    <a:gd name="T6" fmla="*/ 15 w 61"/>
                    <a:gd name="T7" fmla="*/ 24 h 37"/>
                    <a:gd name="T8" fmla="*/ 47 w 61"/>
                    <a:gd name="T9" fmla="*/ 24 h 37"/>
                    <a:gd name="T10" fmla="*/ 11 w 61"/>
                    <a:gd name="T11" fmla="*/ 32 h 37"/>
                    <a:gd name="T12" fmla="*/ 7 w 61"/>
                    <a:gd name="T13" fmla="*/ 24 h 37"/>
                    <a:gd name="T14" fmla="*/ 11 w 61"/>
                    <a:gd name="T15" fmla="*/ 16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1" h="37">
                      <a:moveTo>
                        <a:pt x="11" y="16"/>
                      </a:moveTo>
                      <a:cubicBezTo>
                        <a:pt x="25" y="12"/>
                        <a:pt x="0" y="15"/>
                        <a:pt x="7" y="4"/>
                      </a:cubicBezTo>
                      <a:cubicBezTo>
                        <a:pt x="15" y="2"/>
                        <a:pt x="33" y="9"/>
                        <a:pt x="35" y="0"/>
                      </a:cubicBezTo>
                      <a:cubicBezTo>
                        <a:pt x="50" y="14"/>
                        <a:pt x="24" y="21"/>
                        <a:pt x="15" y="24"/>
                      </a:cubicBezTo>
                      <a:cubicBezTo>
                        <a:pt x="17" y="23"/>
                        <a:pt x="42" y="31"/>
                        <a:pt x="47" y="24"/>
                      </a:cubicBezTo>
                      <a:cubicBezTo>
                        <a:pt x="61" y="37"/>
                        <a:pt x="22" y="31"/>
                        <a:pt x="11" y="32"/>
                      </a:cubicBezTo>
                      <a:cubicBezTo>
                        <a:pt x="12" y="27"/>
                        <a:pt x="10" y="25"/>
                        <a:pt x="7" y="24"/>
                      </a:cubicBezTo>
                      <a:cubicBezTo>
                        <a:pt x="6" y="19"/>
                        <a:pt x="8" y="17"/>
                        <a:pt x="11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85" name="Freeform 150"/>
                <p:cNvSpPr/>
                <p:nvPr/>
              </p:nvSpPr>
              <p:spPr bwMode="auto">
                <a:xfrm>
                  <a:off x="7758113" y="1104901"/>
                  <a:ext cx="60325" cy="44450"/>
                </a:xfrm>
                <a:custGeom>
                  <a:avLst/>
                  <a:gdLst>
                    <a:gd name="T0" fmla="*/ 0 w 60"/>
                    <a:gd name="T1" fmla="*/ 0 h 44"/>
                    <a:gd name="T2" fmla="*/ 8 w 60"/>
                    <a:gd name="T3" fmla="*/ 16 h 44"/>
                    <a:gd name="T4" fmla="*/ 40 w 60"/>
                    <a:gd name="T5" fmla="*/ 8 h 44"/>
                    <a:gd name="T6" fmla="*/ 60 w 60"/>
                    <a:gd name="T7" fmla="*/ 40 h 44"/>
                    <a:gd name="T8" fmla="*/ 28 w 60"/>
                    <a:gd name="T9" fmla="*/ 44 h 44"/>
                    <a:gd name="T10" fmla="*/ 40 w 60"/>
                    <a:gd name="T11" fmla="*/ 28 h 44"/>
                    <a:gd name="T12" fmla="*/ 0 w 60"/>
                    <a:gd name="T13" fmla="*/ 20 h 44"/>
                    <a:gd name="T14" fmla="*/ 0 w 60"/>
                    <a:gd name="T15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0" h="44">
                      <a:moveTo>
                        <a:pt x="0" y="0"/>
                      </a:moveTo>
                      <a:cubicBezTo>
                        <a:pt x="7" y="1"/>
                        <a:pt x="9" y="7"/>
                        <a:pt x="8" y="16"/>
                      </a:cubicBezTo>
                      <a:cubicBezTo>
                        <a:pt x="14" y="2"/>
                        <a:pt x="24" y="4"/>
                        <a:pt x="40" y="8"/>
                      </a:cubicBezTo>
                      <a:cubicBezTo>
                        <a:pt x="36" y="30"/>
                        <a:pt x="56" y="27"/>
                        <a:pt x="60" y="40"/>
                      </a:cubicBezTo>
                      <a:cubicBezTo>
                        <a:pt x="41" y="33"/>
                        <a:pt x="45" y="42"/>
                        <a:pt x="28" y="44"/>
                      </a:cubicBezTo>
                      <a:cubicBezTo>
                        <a:pt x="32" y="39"/>
                        <a:pt x="39" y="36"/>
                        <a:pt x="40" y="28"/>
                      </a:cubicBezTo>
                      <a:cubicBezTo>
                        <a:pt x="35" y="17"/>
                        <a:pt x="15" y="21"/>
                        <a:pt x="0" y="20"/>
                      </a:cubicBezTo>
                      <a:cubicBezTo>
                        <a:pt x="0" y="13"/>
                        <a:pt x="0" y="7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86" name="Freeform 151"/>
                <p:cNvSpPr/>
                <p:nvPr/>
              </p:nvSpPr>
              <p:spPr bwMode="auto">
                <a:xfrm>
                  <a:off x="7673975" y="1109663"/>
                  <a:ext cx="44450" cy="28575"/>
                </a:xfrm>
                <a:custGeom>
                  <a:avLst/>
                  <a:gdLst>
                    <a:gd name="T0" fmla="*/ 44 w 44"/>
                    <a:gd name="T1" fmla="*/ 8 h 28"/>
                    <a:gd name="T2" fmla="*/ 16 w 44"/>
                    <a:gd name="T3" fmla="*/ 16 h 28"/>
                    <a:gd name="T4" fmla="*/ 24 w 44"/>
                    <a:gd name="T5" fmla="*/ 28 h 28"/>
                    <a:gd name="T6" fmla="*/ 0 w 44"/>
                    <a:gd name="T7" fmla="*/ 0 h 28"/>
                    <a:gd name="T8" fmla="*/ 44 w 44"/>
                    <a:gd name="T9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4" h="28">
                      <a:moveTo>
                        <a:pt x="44" y="8"/>
                      </a:moveTo>
                      <a:cubicBezTo>
                        <a:pt x="42" y="24"/>
                        <a:pt x="25" y="4"/>
                        <a:pt x="16" y="16"/>
                      </a:cubicBezTo>
                      <a:cubicBezTo>
                        <a:pt x="19" y="20"/>
                        <a:pt x="25" y="20"/>
                        <a:pt x="24" y="28"/>
                      </a:cubicBezTo>
                      <a:cubicBezTo>
                        <a:pt x="7" y="28"/>
                        <a:pt x="5" y="13"/>
                        <a:pt x="0" y="0"/>
                      </a:cubicBezTo>
                      <a:cubicBezTo>
                        <a:pt x="32" y="5"/>
                        <a:pt x="22" y="1"/>
                        <a:pt x="44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87" name="Freeform 152"/>
                <p:cNvSpPr/>
                <p:nvPr/>
              </p:nvSpPr>
              <p:spPr bwMode="auto">
                <a:xfrm>
                  <a:off x="7821613" y="1117601"/>
                  <a:ext cx="69850" cy="30163"/>
                </a:xfrm>
                <a:custGeom>
                  <a:avLst/>
                  <a:gdLst>
                    <a:gd name="T0" fmla="*/ 6 w 70"/>
                    <a:gd name="T1" fmla="*/ 0 h 30"/>
                    <a:gd name="T2" fmla="*/ 70 w 70"/>
                    <a:gd name="T3" fmla="*/ 24 h 30"/>
                    <a:gd name="T4" fmla="*/ 2 w 70"/>
                    <a:gd name="T5" fmla="*/ 16 h 30"/>
                    <a:gd name="T6" fmla="*/ 6 w 70"/>
                    <a:gd name="T7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0" h="30">
                      <a:moveTo>
                        <a:pt x="6" y="0"/>
                      </a:moveTo>
                      <a:cubicBezTo>
                        <a:pt x="26" y="7"/>
                        <a:pt x="56" y="3"/>
                        <a:pt x="70" y="24"/>
                      </a:cubicBezTo>
                      <a:cubicBezTo>
                        <a:pt x="44" y="30"/>
                        <a:pt x="40" y="10"/>
                        <a:pt x="2" y="16"/>
                      </a:cubicBezTo>
                      <a:cubicBezTo>
                        <a:pt x="0" y="8"/>
                        <a:pt x="5" y="5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88" name="Freeform 153"/>
                <p:cNvSpPr/>
                <p:nvPr/>
              </p:nvSpPr>
              <p:spPr bwMode="auto">
                <a:xfrm>
                  <a:off x="7891463" y="1136651"/>
                  <a:ext cx="20638" cy="17463"/>
                </a:xfrm>
                <a:custGeom>
                  <a:avLst/>
                  <a:gdLst>
                    <a:gd name="T0" fmla="*/ 20 w 20"/>
                    <a:gd name="T1" fmla="*/ 1 h 18"/>
                    <a:gd name="T2" fmla="*/ 20 w 20"/>
                    <a:gd name="T3" fmla="*/ 17 h 18"/>
                    <a:gd name="T4" fmla="*/ 4 w 20"/>
                    <a:gd name="T5" fmla="*/ 5 h 18"/>
                    <a:gd name="T6" fmla="*/ 20 w 20"/>
                    <a:gd name="T7" fmla="*/ 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8">
                      <a:moveTo>
                        <a:pt x="20" y="1"/>
                      </a:moveTo>
                      <a:cubicBezTo>
                        <a:pt x="20" y="6"/>
                        <a:pt x="20" y="12"/>
                        <a:pt x="20" y="17"/>
                      </a:cubicBezTo>
                      <a:cubicBezTo>
                        <a:pt x="17" y="11"/>
                        <a:pt x="0" y="18"/>
                        <a:pt x="4" y="5"/>
                      </a:cubicBezTo>
                      <a:cubicBezTo>
                        <a:pt x="11" y="6"/>
                        <a:pt x="12" y="0"/>
                        <a:pt x="2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89" name="Freeform 154"/>
                <p:cNvSpPr/>
                <p:nvPr/>
              </p:nvSpPr>
              <p:spPr bwMode="auto">
                <a:xfrm>
                  <a:off x="7621588" y="1146176"/>
                  <a:ext cx="20638" cy="20638"/>
                </a:xfrm>
                <a:custGeom>
                  <a:avLst/>
                  <a:gdLst>
                    <a:gd name="T0" fmla="*/ 20 w 20"/>
                    <a:gd name="T1" fmla="*/ 0 h 21"/>
                    <a:gd name="T2" fmla="*/ 8 w 20"/>
                    <a:gd name="T3" fmla="*/ 8 h 21"/>
                    <a:gd name="T4" fmla="*/ 20 w 20"/>
                    <a:gd name="T5" fmla="*/ 12 h 21"/>
                    <a:gd name="T6" fmla="*/ 0 w 20"/>
                    <a:gd name="T7" fmla="*/ 20 h 21"/>
                    <a:gd name="T8" fmla="*/ 20 w 20"/>
                    <a:gd name="T9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1">
                      <a:moveTo>
                        <a:pt x="20" y="0"/>
                      </a:moveTo>
                      <a:cubicBezTo>
                        <a:pt x="18" y="5"/>
                        <a:pt x="15" y="8"/>
                        <a:pt x="8" y="8"/>
                      </a:cubicBezTo>
                      <a:cubicBezTo>
                        <a:pt x="9" y="13"/>
                        <a:pt x="15" y="11"/>
                        <a:pt x="20" y="12"/>
                      </a:cubicBezTo>
                      <a:cubicBezTo>
                        <a:pt x="17" y="18"/>
                        <a:pt x="10" y="21"/>
                        <a:pt x="0" y="20"/>
                      </a:cubicBezTo>
                      <a:cubicBezTo>
                        <a:pt x="1" y="7"/>
                        <a:pt x="7" y="1"/>
                        <a:pt x="2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90" name="Freeform 155"/>
                <p:cNvSpPr/>
                <p:nvPr/>
              </p:nvSpPr>
              <p:spPr bwMode="auto">
                <a:xfrm>
                  <a:off x="7920038" y="1144588"/>
                  <a:ext cx="39688" cy="31750"/>
                </a:xfrm>
                <a:custGeom>
                  <a:avLst/>
                  <a:gdLst>
                    <a:gd name="T0" fmla="*/ 40 w 40"/>
                    <a:gd name="T1" fmla="*/ 21 h 31"/>
                    <a:gd name="T2" fmla="*/ 0 w 40"/>
                    <a:gd name="T3" fmla="*/ 13 h 31"/>
                    <a:gd name="T4" fmla="*/ 40 w 40"/>
                    <a:gd name="T5" fmla="*/ 2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0" h="31">
                      <a:moveTo>
                        <a:pt x="40" y="21"/>
                      </a:moveTo>
                      <a:cubicBezTo>
                        <a:pt x="29" y="31"/>
                        <a:pt x="16" y="11"/>
                        <a:pt x="0" y="13"/>
                      </a:cubicBezTo>
                      <a:cubicBezTo>
                        <a:pt x="15" y="0"/>
                        <a:pt x="31" y="8"/>
                        <a:pt x="40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91" name="Freeform 156"/>
                <p:cNvSpPr/>
                <p:nvPr/>
              </p:nvSpPr>
              <p:spPr bwMode="auto">
                <a:xfrm>
                  <a:off x="7537450" y="1152526"/>
                  <a:ext cx="80963" cy="49213"/>
                </a:xfrm>
                <a:custGeom>
                  <a:avLst/>
                  <a:gdLst>
                    <a:gd name="T0" fmla="*/ 80 w 80"/>
                    <a:gd name="T1" fmla="*/ 10 h 49"/>
                    <a:gd name="T2" fmla="*/ 0 w 80"/>
                    <a:gd name="T3" fmla="*/ 14 h 49"/>
                    <a:gd name="T4" fmla="*/ 80 w 80"/>
                    <a:gd name="T5" fmla="*/ 1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0" h="49">
                      <a:moveTo>
                        <a:pt x="80" y="10"/>
                      </a:moveTo>
                      <a:cubicBezTo>
                        <a:pt x="72" y="13"/>
                        <a:pt x="9" y="49"/>
                        <a:pt x="0" y="14"/>
                      </a:cubicBezTo>
                      <a:cubicBezTo>
                        <a:pt x="39" y="21"/>
                        <a:pt x="49" y="0"/>
                        <a:pt x="80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92" name="Freeform 157"/>
                <p:cNvSpPr/>
                <p:nvPr/>
              </p:nvSpPr>
              <p:spPr bwMode="auto">
                <a:xfrm>
                  <a:off x="7561263" y="1176338"/>
                  <a:ext cx="109538" cy="42863"/>
                </a:xfrm>
                <a:custGeom>
                  <a:avLst/>
                  <a:gdLst>
                    <a:gd name="T0" fmla="*/ 108 w 108"/>
                    <a:gd name="T1" fmla="*/ 2 h 43"/>
                    <a:gd name="T2" fmla="*/ 28 w 108"/>
                    <a:gd name="T3" fmla="*/ 18 h 43"/>
                    <a:gd name="T4" fmla="*/ 32 w 108"/>
                    <a:gd name="T5" fmla="*/ 38 h 43"/>
                    <a:gd name="T6" fmla="*/ 16 w 108"/>
                    <a:gd name="T7" fmla="*/ 42 h 43"/>
                    <a:gd name="T8" fmla="*/ 0 w 108"/>
                    <a:gd name="T9" fmla="*/ 10 h 43"/>
                    <a:gd name="T10" fmla="*/ 108 w 108"/>
                    <a:gd name="T11" fmla="*/ 2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8" h="43">
                      <a:moveTo>
                        <a:pt x="108" y="2"/>
                      </a:moveTo>
                      <a:cubicBezTo>
                        <a:pt x="88" y="14"/>
                        <a:pt x="51" y="9"/>
                        <a:pt x="28" y="18"/>
                      </a:cubicBezTo>
                      <a:cubicBezTo>
                        <a:pt x="25" y="29"/>
                        <a:pt x="34" y="28"/>
                        <a:pt x="32" y="38"/>
                      </a:cubicBezTo>
                      <a:cubicBezTo>
                        <a:pt x="25" y="37"/>
                        <a:pt x="24" y="43"/>
                        <a:pt x="16" y="42"/>
                      </a:cubicBezTo>
                      <a:cubicBezTo>
                        <a:pt x="29" y="10"/>
                        <a:pt x="0" y="37"/>
                        <a:pt x="0" y="10"/>
                      </a:cubicBezTo>
                      <a:cubicBezTo>
                        <a:pt x="42" y="3"/>
                        <a:pt x="56" y="0"/>
                        <a:pt x="10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93" name="Freeform 158"/>
                <p:cNvSpPr/>
                <p:nvPr/>
              </p:nvSpPr>
              <p:spPr bwMode="auto">
                <a:xfrm>
                  <a:off x="7494588" y="1174751"/>
                  <a:ext cx="22225" cy="23813"/>
                </a:xfrm>
                <a:custGeom>
                  <a:avLst/>
                  <a:gdLst>
                    <a:gd name="T0" fmla="*/ 2 w 22"/>
                    <a:gd name="T1" fmla="*/ 3 h 23"/>
                    <a:gd name="T2" fmla="*/ 22 w 22"/>
                    <a:gd name="T3" fmla="*/ 7 h 23"/>
                    <a:gd name="T4" fmla="*/ 6 w 22"/>
                    <a:gd name="T5" fmla="*/ 23 h 23"/>
                    <a:gd name="T6" fmla="*/ 2 w 22"/>
                    <a:gd name="T7" fmla="*/ 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3">
                      <a:moveTo>
                        <a:pt x="2" y="3"/>
                      </a:moveTo>
                      <a:cubicBezTo>
                        <a:pt x="13" y="0"/>
                        <a:pt x="12" y="9"/>
                        <a:pt x="22" y="7"/>
                      </a:cubicBezTo>
                      <a:cubicBezTo>
                        <a:pt x="22" y="17"/>
                        <a:pt x="16" y="23"/>
                        <a:pt x="6" y="23"/>
                      </a:cubicBezTo>
                      <a:cubicBezTo>
                        <a:pt x="9" y="12"/>
                        <a:pt x="0" y="13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94" name="Freeform 159"/>
                <p:cNvSpPr/>
                <p:nvPr/>
              </p:nvSpPr>
              <p:spPr bwMode="auto">
                <a:xfrm>
                  <a:off x="8012113" y="1185863"/>
                  <a:ext cx="44450" cy="34925"/>
                </a:xfrm>
                <a:custGeom>
                  <a:avLst/>
                  <a:gdLst>
                    <a:gd name="T0" fmla="*/ 4 w 44"/>
                    <a:gd name="T1" fmla="*/ 0 h 34"/>
                    <a:gd name="T2" fmla="*/ 44 w 44"/>
                    <a:gd name="T3" fmla="*/ 20 h 34"/>
                    <a:gd name="T4" fmla="*/ 44 w 44"/>
                    <a:gd name="T5" fmla="*/ 28 h 34"/>
                    <a:gd name="T6" fmla="*/ 0 w 44"/>
                    <a:gd name="T7" fmla="*/ 12 h 34"/>
                    <a:gd name="T8" fmla="*/ 4 w 44"/>
                    <a:gd name="T9" fmla="*/ 0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4" h="34">
                      <a:moveTo>
                        <a:pt x="4" y="0"/>
                      </a:moveTo>
                      <a:cubicBezTo>
                        <a:pt x="20" y="4"/>
                        <a:pt x="31" y="13"/>
                        <a:pt x="44" y="20"/>
                      </a:cubicBezTo>
                      <a:cubicBezTo>
                        <a:pt x="42" y="24"/>
                        <a:pt x="39" y="27"/>
                        <a:pt x="44" y="28"/>
                      </a:cubicBezTo>
                      <a:cubicBezTo>
                        <a:pt x="29" y="34"/>
                        <a:pt x="25" y="13"/>
                        <a:pt x="0" y="12"/>
                      </a:cubicBezTo>
                      <a:cubicBezTo>
                        <a:pt x="2" y="9"/>
                        <a:pt x="4" y="6"/>
                        <a:pt x="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95" name="Freeform 160"/>
                <p:cNvSpPr/>
                <p:nvPr/>
              </p:nvSpPr>
              <p:spPr bwMode="auto">
                <a:xfrm>
                  <a:off x="7310438" y="1243013"/>
                  <a:ext cx="69850" cy="47625"/>
                </a:xfrm>
                <a:custGeom>
                  <a:avLst/>
                  <a:gdLst>
                    <a:gd name="T0" fmla="*/ 28 w 68"/>
                    <a:gd name="T1" fmla="*/ 20 h 48"/>
                    <a:gd name="T2" fmla="*/ 24 w 68"/>
                    <a:gd name="T3" fmla="*/ 28 h 48"/>
                    <a:gd name="T4" fmla="*/ 44 w 68"/>
                    <a:gd name="T5" fmla="*/ 28 h 48"/>
                    <a:gd name="T6" fmla="*/ 40 w 68"/>
                    <a:gd name="T7" fmla="*/ 0 h 48"/>
                    <a:gd name="T8" fmla="*/ 68 w 68"/>
                    <a:gd name="T9" fmla="*/ 12 h 48"/>
                    <a:gd name="T10" fmla="*/ 8 w 68"/>
                    <a:gd name="T11" fmla="*/ 48 h 48"/>
                    <a:gd name="T12" fmla="*/ 0 w 68"/>
                    <a:gd name="T13" fmla="*/ 32 h 48"/>
                    <a:gd name="T14" fmla="*/ 28 w 68"/>
                    <a:gd name="T15" fmla="*/ 20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8" h="48">
                      <a:moveTo>
                        <a:pt x="28" y="20"/>
                      </a:moveTo>
                      <a:cubicBezTo>
                        <a:pt x="27" y="23"/>
                        <a:pt x="24" y="24"/>
                        <a:pt x="24" y="28"/>
                      </a:cubicBezTo>
                      <a:cubicBezTo>
                        <a:pt x="37" y="30"/>
                        <a:pt x="36" y="20"/>
                        <a:pt x="44" y="28"/>
                      </a:cubicBezTo>
                      <a:cubicBezTo>
                        <a:pt x="46" y="15"/>
                        <a:pt x="37" y="14"/>
                        <a:pt x="40" y="0"/>
                      </a:cubicBezTo>
                      <a:cubicBezTo>
                        <a:pt x="52" y="8"/>
                        <a:pt x="56" y="12"/>
                        <a:pt x="68" y="12"/>
                      </a:cubicBezTo>
                      <a:cubicBezTo>
                        <a:pt x="55" y="31"/>
                        <a:pt x="27" y="35"/>
                        <a:pt x="8" y="48"/>
                      </a:cubicBezTo>
                      <a:cubicBezTo>
                        <a:pt x="10" y="38"/>
                        <a:pt x="15" y="32"/>
                        <a:pt x="0" y="32"/>
                      </a:cubicBezTo>
                      <a:cubicBezTo>
                        <a:pt x="6" y="25"/>
                        <a:pt x="11" y="17"/>
                        <a:pt x="28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96" name="Freeform 161"/>
                <p:cNvSpPr/>
                <p:nvPr/>
              </p:nvSpPr>
              <p:spPr bwMode="auto">
                <a:xfrm>
                  <a:off x="7366000" y="1265238"/>
                  <a:ext cx="33338" cy="26988"/>
                </a:xfrm>
                <a:custGeom>
                  <a:avLst/>
                  <a:gdLst>
                    <a:gd name="T0" fmla="*/ 29 w 32"/>
                    <a:gd name="T1" fmla="*/ 5 h 26"/>
                    <a:gd name="T2" fmla="*/ 21 w 32"/>
                    <a:gd name="T3" fmla="*/ 25 h 26"/>
                    <a:gd name="T4" fmla="*/ 29 w 32"/>
                    <a:gd name="T5" fmla="*/ 5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2" h="26">
                      <a:moveTo>
                        <a:pt x="29" y="5"/>
                      </a:moveTo>
                      <a:cubicBezTo>
                        <a:pt x="32" y="17"/>
                        <a:pt x="15" y="10"/>
                        <a:pt x="21" y="25"/>
                      </a:cubicBezTo>
                      <a:cubicBezTo>
                        <a:pt x="0" y="26"/>
                        <a:pt x="12" y="0"/>
                        <a:pt x="29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97" name="Freeform 162"/>
                <p:cNvSpPr/>
                <p:nvPr/>
              </p:nvSpPr>
              <p:spPr bwMode="auto">
                <a:xfrm>
                  <a:off x="7267575" y="1298576"/>
                  <a:ext cx="53975" cy="39688"/>
                </a:xfrm>
                <a:custGeom>
                  <a:avLst/>
                  <a:gdLst>
                    <a:gd name="T0" fmla="*/ 8 w 55"/>
                    <a:gd name="T1" fmla="*/ 24 h 40"/>
                    <a:gd name="T2" fmla="*/ 32 w 55"/>
                    <a:gd name="T3" fmla="*/ 4 h 40"/>
                    <a:gd name="T4" fmla="*/ 48 w 55"/>
                    <a:gd name="T5" fmla="*/ 0 h 40"/>
                    <a:gd name="T6" fmla="*/ 12 w 55"/>
                    <a:gd name="T7" fmla="*/ 40 h 40"/>
                    <a:gd name="T8" fmla="*/ 8 w 55"/>
                    <a:gd name="T9" fmla="*/ 2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5" h="40">
                      <a:moveTo>
                        <a:pt x="8" y="24"/>
                      </a:moveTo>
                      <a:cubicBezTo>
                        <a:pt x="28" y="29"/>
                        <a:pt x="27" y="14"/>
                        <a:pt x="32" y="4"/>
                      </a:cubicBezTo>
                      <a:cubicBezTo>
                        <a:pt x="38" y="4"/>
                        <a:pt x="47" y="6"/>
                        <a:pt x="48" y="0"/>
                      </a:cubicBezTo>
                      <a:cubicBezTo>
                        <a:pt x="55" y="16"/>
                        <a:pt x="18" y="23"/>
                        <a:pt x="12" y="40"/>
                      </a:cubicBezTo>
                      <a:cubicBezTo>
                        <a:pt x="0" y="37"/>
                        <a:pt x="8" y="34"/>
                        <a:pt x="8" y="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98" name="Freeform 163"/>
                <p:cNvSpPr/>
                <p:nvPr/>
              </p:nvSpPr>
              <p:spPr bwMode="auto">
                <a:xfrm>
                  <a:off x="7315200" y="1295401"/>
                  <a:ext cx="44450" cy="46038"/>
                </a:xfrm>
                <a:custGeom>
                  <a:avLst/>
                  <a:gdLst>
                    <a:gd name="T0" fmla="*/ 28 w 44"/>
                    <a:gd name="T1" fmla="*/ 19 h 45"/>
                    <a:gd name="T2" fmla="*/ 28 w 44"/>
                    <a:gd name="T3" fmla="*/ 3 h 45"/>
                    <a:gd name="T4" fmla="*/ 40 w 44"/>
                    <a:gd name="T5" fmla="*/ 3 h 45"/>
                    <a:gd name="T6" fmla="*/ 44 w 44"/>
                    <a:gd name="T7" fmla="*/ 11 h 45"/>
                    <a:gd name="T8" fmla="*/ 16 w 44"/>
                    <a:gd name="T9" fmla="*/ 35 h 45"/>
                    <a:gd name="T10" fmla="*/ 0 w 44"/>
                    <a:gd name="T11" fmla="*/ 35 h 45"/>
                    <a:gd name="T12" fmla="*/ 28 w 44"/>
                    <a:gd name="T13" fmla="*/ 1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4" h="45">
                      <a:moveTo>
                        <a:pt x="28" y="19"/>
                      </a:moveTo>
                      <a:cubicBezTo>
                        <a:pt x="39" y="15"/>
                        <a:pt x="16" y="10"/>
                        <a:pt x="28" y="3"/>
                      </a:cubicBezTo>
                      <a:cubicBezTo>
                        <a:pt x="32" y="3"/>
                        <a:pt x="36" y="3"/>
                        <a:pt x="40" y="3"/>
                      </a:cubicBezTo>
                      <a:cubicBezTo>
                        <a:pt x="39" y="8"/>
                        <a:pt x="41" y="10"/>
                        <a:pt x="44" y="11"/>
                      </a:cubicBezTo>
                      <a:cubicBezTo>
                        <a:pt x="40" y="31"/>
                        <a:pt x="7" y="18"/>
                        <a:pt x="16" y="35"/>
                      </a:cubicBezTo>
                      <a:cubicBezTo>
                        <a:pt x="15" y="45"/>
                        <a:pt x="2" y="36"/>
                        <a:pt x="0" y="35"/>
                      </a:cubicBezTo>
                      <a:cubicBezTo>
                        <a:pt x="2" y="23"/>
                        <a:pt x="19" y="0"/>
                        <a:pt x="28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99" name="Freeform 164"/>
                <p:cNvSpPr/>
                <p:nvPr/>
              </p:nvSpPr>
              <p:spPr bwMode="auto">
                <a:xfrm>
                  <a:off x="8158163" y="1298576"/>
                  <a:ext cx="149225" cy="180975"/>
                </a:xfrm>
                <a:custGeom>
                  <a:avLst/>
                  <a:gdLst>
                    <a:gd name="T0" fmla="*/ 80 w 148"/>
                    <a:gd name="T1" fmla="*/ 88 h 180"/>
                    <a:gd name="T2" fmla="*/ 112 w 148"/>
                    <a:gd name="T3" fmla="*/ 120 h 180"/>
                    <a:gd name="T4" fmla="*/ 148 w 148"/>
                    <a:gd name="T5" fmla="*/ 180 h 180"/>
                    <a:gd name="T6" fmla="*/ 132 w 148"/>
                    <a:gd name="T7" fmla="*/ 180 h 180"/>
                    <a:gd name="T8" fmla="*/ 104 w 148"/>
                    <a:gd name="T9" fmla="*/ 136 h 180"/>
                    <a:gd name="T10" fmla="*/ 116 w 148"/>
                    <a:gd name="T11" fmla="*/ 136 h 180"/>
                    <a:gd name="T12" fmla="*/ 104 w 148"/>
                    <a:gd name="T13" fmla="*/ 116 h 180"/>
                    <a:gd name="T14" fmla="*/ 0 w 148"/>
                    <a:gd name="T15" fmla="*/ 48 h 180"/>
                    <a:gd name="T16" fmla="*/ 0 w 148"/>
                    <a:gd name="T17" fmla="*/ 0 h 180"/>
                    <a:gd name="T18" fmla="*/ 72 w 148"/>
                    <a:gd name="T19" fmla="*/ 80 h 180"/>
                    <a:gd name="T20" fmla="*/ 96 w 148"/>
                    <a:gd name="T21" fmla="*/ 80 h 180"/>
                    <a:gd name="T22" fmla="*/ 80 w 148"/>
                    <a:gd name="T23" fmla="*/ 88 h 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8" h="180">
                      <a:moveTo>
                        <a:pt x="80" y="88"/>
                      </a:moveTo>
                      <a:cubicBezTo>
                        <a:pt x="94" y="87"/>
                        <a:pt x="105" y="103"/>
                        <a:pt x="112" y="120"/>
                      </a:cubicBezTo>
                      <a:cubicBezTo>
                        <a:pt x="128" y="116"/>
                        <a:pt x="143" y="143"/>
                        <a:pt x="148" y="180"/>
                      </a:cubicBezTo>
                      <a:cubicBezTo>
                        <a:pt x="143" y="180"/>
                        <a:pt x="137" y="180"/>
                        <a:pt x="132" y="180"/>
                      </a:cubicBezTo>
                      <a:cubicBezTo>
                        <a:pt x="124" y="164"/>
                        <a:pt x="119" y="145"/>
                        <a:pt x="104" y="136"/>
                      </a:cubicBezTo>
                      <a:cubicBezTo>
                        <a:pt x="107" y="129"/>
                        <a:pt x="111" y="135"/>
                        <a:pt x="116" y="136"/>
                      </a:cubicBezTo>
                      <a:cubicBezTo>
                        <a:pt x="119" y="122"/>
                        <a:pt x="88" y="132"/>
                        <a:pt x="104" y="116"/>
                      </a:cubicBezTo>
                      <a:cubicBezTo>
                        <a:pt x="70" y="108"/>
                        <a:pt x="54" y="49"/>
                        <a:pt x="0" y="48"/>
                      </a:cubicBezTo>
                      <a:cubicBezTo>
                        <a:pt x="2" y="27"/>
                        <a:pt x="11" y="14"/>
                        <a:pt x="0" y="0"/>
                      </a:cubicBezTo>
                      <a:cubicBezTo>
                        <a:pt x="43" y="7"/>
                        <a:pt x="73" y="42"/>
                        <a:pt x="72" y="80"/>
                      </a:cubicBezTo>
                      <a:cubicBezTo>
                        <a:pt x="78" y="68"/>
                        <a:pt x="87" y="75"/>
                        <a:pt x="96" y="80"/>
                      </a:cubicBezTo>
                      <a:cubicBezTo>
                        <a:pt x="93" y="85"/>
                        <a:pt x="87" y="87"/>
                        <a:pt x="80" y="8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00" name="Freeform 165"/>
                <p:cNvSpPr/>
                <p:nvPr/>
              </p:nvSpPr>
              <p:spPr bwMode="auto">
                <a:xfrm>
                  <a:off x="8129588" y="1350963"/>
                  <a:ext cx="28575" cy="30163"/>
                </a:xfrm>
                <a:custGeom>
                  <a:avLst/>
                  <a:gdLst>
                    <a:gd name="T0" fmla="*/ 12 w 29"/>
                    <a:gd name="T1" fmla="*/ 0 h 30"/>
                    <a:gd name="T2" fmla="*/ 20 w 29"/>
                    <a:gd name="T3" fmla="*/ 24 h 30"/>
                    <a:gd name="T4" fmla="*/ 12 w 29"/>
                    <a:gd name="T5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9" h="30">
                      <a:moveTo>
                        <a:pt x="12" y="0"/>
                      </a:moveTo>
                      <a:cubicBezTo>
                        <a:pt x="21" y="2"/>
                        <a:pt x="29" y="15"/>
                        <a:pt x="20" y="24"/>
                      </a:cubicBezTo>
                      <a:cubicBezTo>
                        <a:pt x="0" y="30"/>
                        <a:pt x="0" y="3"/>
                        <a:pt x="1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01" name="Freeform 166"/>
                <p:cNvSpPr/>
                <p:nvPr/>
              </p:nvSpPr>
              <p:spPr bwMode="auto">
                <a:xfrm>
                  <a:off x="7216775" y="1374776"/>
                  <a:ext cx="33338" cy="15875"/>
                </a:xfrm>
                <a:custGeom>
                  <a:avLst/>
                  <a:gdLst>
                    <a:gd name="T0" fmla="*/ 13 w 33"/>
                    <a:gd name="T1" fmla="*/ 0 h 16"/>
                    <a:gd name="T2" fmla="*/ 21 w 33"/>
                    <a:gd name="T3" fmla="*/ 0 h 16"/>
                    <a:gd name="T4" fmla="*/ 5 w 33"/>
                    <a:gd name="T5" fmla="*/ 16 h 16"/>
                    <a:gd name="T6" fmla="*/ 13 w 33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16">
                      <a:moveTo>
                        <a:pt x="13" y="0"/>
                      </a:moveTo>
                      <a:cubicBezTo>
                        <a:pt x="17" y="2"/>
                        <a:pt x="20" y="5"/>
                        <a:pt x="21" y="0"/>
                      </a:cubicBezTo>
                      <a:cubicBezTo>
                        <a:pt x="33" y="7"/>
                        <a:pt x="14" y="16"/>
                        <a:pt x="5" y="16"/>
                      </a:cubicBezTo>
                      <a:cubicBezTo>
                        <a:pt x="0" y="3"/>
                        <a:pt x="18" y="13"/>
                        <a:pt x="1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02" name="Freeform 167"/>
                <p:cNvSpPr/>
                <p:nvPr/>
              </p:nvSpPr>
              <p:spPr bwMode="auto">
                <a:xfrm>
                  <a:off x="7250113" y="1371601"/>
                  <a:ext cx="26988" cy="19050"/>
                </a:xfrm>
                <a:custGeom>
                  <a:avLst/>
                  <a:gdLst>
                    <a:gd name="T0" fmla="*/ 24 w 26"/>
                    <a:gd name="T1" fmla="*/ 19 h 19"/>
                    <a:gd name="T2" fmla="*/ 0 w 26"/>
                    <a:gd name="T3" fmla="*/ 19 h 19"/>
                    <a:gd name="T4" fmla="*/ 24 w 26"/>
                    <a:gd name="T5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6" h="19">
                      <a:moveTo>
                        <a:pt x="24" y="19"/>
                      </a:moveTo>
                      <a:cubicBezTo>
                        <a:pt x="11" y="15"/>
                        <a:pt x="15" y="19"/>
                        <a:pt x="0" y="19"/>
                      </a:cubicBezTo>
                      <a:cubicBezTo>
                        <a:pt x="2" y="9"/>
                        <a:pt x="26" y="0"/>
                        <a:pt x="24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03" name="Freeform 168"/>
                <p:cNvSpPr/>
                <p:nvPr/>
              </p:nvSpPr>
              <p:spPr bwMode="auto">
                <a:xfrm>
                  <a:off x="7189788" y="1395413"/>
                  <a:ext cx="65088" cy="82550"/>
                </a:xfrm>
                <a:custGeom>
                  <a:avLst/>
                  <a:gdLst>
                    <a:gd name="T0" fmla="*/ 16 w 64"/>
                    <a:gd name="T1" fmla="*/ 64 h 82"/>
                    <a:gd name="T2" fmla="*/ 32 w 64"/>
                    <a:gd name="T3" fmla="*/ 72 h 82"/>
                    <a:gd name="T4" fmla="*/ 0 w 64"/>
                    <a:gd name="T5" fmla="*/ 72 h 82"/>
                    <a:gd name="T6" fmla="*/ 64 w 64"/>
                    <a:gd name="T7" fmla="*/ 0 h 82"/>
                    <a:gd name="T8" fmla="*/ 16 w 64"/>
                    <a:gd name="T9" fmla="*/ 64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4" h="82">
                      <a:moveTo>
                        <a:pt x="16" y="64"/>
                      </a:moveTo>
                      <a:cubicBezTo>
                        <a:pt x="22" y="69"/>
                        <a:pt x="27" y="55"/>
                        <a:pt x="32" y="72"/>
                      </a:cubicBezTo>
                      <a:cubicBezTo>
                        <a:pt x="23" y="82"/>
                        <a:pt x="11" y="78"/>
                        <a:pt x="0" y="72"/>
                      </a:cubicBezTo>
                      <a:cubicBezTo>
                        <a:pt x="26" y="51"/>
                        <a:pt x="23" y="12"/>
                        <a:pt x="64" y="0"/>
                      </a:cubicBezTo>
                      <a:cubicBezTo>
                        <a:pt x="45" y="18"/>
                        <a:pt x="38" y="36"/>
                        <a:pt x="16" y="6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04" name="Freeform 169"/>
                <p:cNvSpPr/>
                <p:nvPr/>
              </p:nvSpPr>
              <p:spPr bwMode="auto">
                <a:xfrm>
                  <a:off x="7219950" y="1422401"/>
                  <a:ext cx="34925" cy="33338"/>
                </a:xfrm>
                <a:custGeom>
                  <a:avLst/>
                  <a:gdLst>
                    <a:gd name="T0" fmla="*/ 18 w 34"/>
                    <a:gd name="T1" fmla="*/ 1 h 33"/>
                    <a:gd name="T2" fmla="*/ 34 w 34"/>
                    <a:gd name="T3" fmla="*/ 5 h 33"/>
                    <a:gd name="T4" fmla="*/ 14 w 34"/>
                    <a:gd name="T5" fmla="*/ 33 h 33"/>
                    <a:gd name="T6" fmla="*/ 18 w 34"/>
                    <a:gd name="T7" fmla="*/ 1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33">
                      <a:moveTo>
                        <a:pt x="18" y="1"/>
                      </a:moveTo>
                      <a:cubicBezTo>
                        <a:pt x="25" y="0"/>
                        <a:pt x="26" y="6"/>
                        <a:pt x="34" y="5"/>
                      </a:cubicBezTo>
                      <a:cubicBezTo>
                        <a:pt x="30" y="17"/>
                        <a:pt x="15" y="18"/>
                        <a:pt x="14" y="33"/>
                      </a:cubicBezTo>
                      <a:cubicBezTo>
                        <a:pt x="0" y="20"/>
                        <a:pt x="31" y="16"/>
                        <a:pt x="1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05" name="Freeform 170"/>
                <p:cNvSpPr/>
                <p:nvPr/>
              </p:nvSpPr>
              <p:spPr bwMode="auto">
                <a:xfrm>
                  <a:off x="7165975" y="1473201"/>
                  <a:ext cx="39688" cy="42863"/>
                </a:xfrm>
                <a:custGeom>
                  <a:avLst/>
                  <a:gdLst>
                    <a:gd name="T0" fmla="*/ 40 w 40"/>
                    <a:gd name="T1" fmla="*/ 14 h 42"/>
                    <a:gd name="T2" fmla="*/ 28 w 40"/>
                    <a:gd name="T3" fmla="*/ 42 h 42"/>
                    <a:gd name="T4" fmla="*/ 0 w 40"/>
                    <a:gd name="T5" fmla="*/ 26 h 42"/>
                    <a:gd name="T6" fmla="*/ 12 w 40"/>
                    <a:gd name="T7" fmla="*/ 6 h 42"/>
                    <a:gd name="T8" fmla="*/ 40 w 40"/>
                    <a:gd name="T9" fmla="*/ 1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42">
                      <a:moveTo>
                        <a:pt x="40" y="14"/>
                      </a:moveTo>
                      <a:cubicBezTo>
                        <a:pt x="8" y="13"/>
                        <a:pt x="37" y="33"/>
                        <a:pt x="28" y="42"/>
                      </a:cubicBezTo>
                      <a:cubicBezTo>
                        <a:pt x="9" y="40"/>
                        <a:pt x="29" y="20"/>
                        <a:pt x="0" y="26"/>
                      </a:cubicBezTo>
                      <a:cubicBezTo>
                        <a:pt x="8" y="15"/>
                        <a:pt x="11" y="18"/>
                        <a:pt x="12" y="6"/>
                      </a:cubicBezTo>
                      <a:cubicBezTo>
                        <a:pt x="22" y="3"/>
                        <a:pt x="38" y="0"/>
                        <a:pt x="40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06" name="Freeform 171"/>
                <p:cNvSpPr/>
                <p:nvPr/>
              </p:nvSpPr>
              <p:spPr bwMode="auto">
                <a:xfrm>
                  <a:off x="8301038" y="1482726"/>
                  <a:ext cx="22225" cy="38100"/>
                </a:xfrm>
                <a:custGeom>
                  <a:avLst/>
                  <a:gdLst>
                    <a:gd name="T0" fmla="*/ 22 w 22"/>
                    <a:gd name="T1" fmla="*/ 17 h 37"/>
                    <a:gd name="T2" fmla="*/ 14 w 22"/>
                    <a:gd name="T3" fmla="*/ 25 h 37"/>
                    <a:gd name="T4" fmla="*/ 2 w 22"/>
                    <a:gd name="T5" fmla="*/ 9 h 37"/>
                    <a:gd name="T6" fmla="*/ 22 w 22"/>
                    <a:gd name="T7" fmla="*/ 1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37">
                      <a:moveTo>
                        <a:pt x="22" y="17"/>
                      </a:moveTo>
                      <a:cubicBezTo>
                        <a:pt x="14" y="12"/>
                        <a:pt x="3" y="23"/>
                        <a:pt x="14" y="25"/>
                      </a:cubicBezTo>
                      <a:cubicBezTo>
                        <a:pt x="8" y="37"/>
                        <a:pt x="0" y="18"/>
                        <a:pt x="2" y="9"/>
                      </a:cubicBezTo>
                      <a:cubicBezTo>
                        <a:pt x="15" y="10"/>
                        <a:pt x="21" y="0"/>
                        <a:pt x="22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07" name="Freeform 172"/>
                <p:cNvSpPr/>
                <p:nvPr/>
              </p:nvSpPr>
              <p:spPr bwMode="auto">
                <a:xfrm>
                  <a:off x="7131050" y="1504951"/>
                  <a:ext cx="58738" cy="36513"/>
                </a:xfrm>
                <a:custGeom>
                  <a:avLst/>
                  <a:gdLst>
                    <a:gd name="T0" fmla="*/ 23 w 59"/>
                    <a:gd name="T1" fmla="*/ 19 h 36"/>
                    <a:gd name="T2" fmla="*/ 43 w 59"/>
                    <a:gd name="T3" fmla="*/ 3 h 36"/>
                    <a:gd name="T4" fmla="*/ 59 w 59"/>
                    <a:gd name="T5" fmla="*/ 15 h 36"/>
                    <a:gd name="T6" fmla="*/ 55 w 59"/>
                    <a:gd name="T7" fmla="*/ 27 h 36"/>
                    <a:gd name="T8" fmla="*/ 7 w 59"/>
                    <a:gd name="T9" fmla="*/ 3 h 36"/>
                    <a:gd name="T10" fmla="*/ 23 w 59"/>
                    <a:gd name="T11" fmla="*/ 19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36">
                      <a:moveTo>
                        <a:pt x="23" y="19"/>
                      </a:moveTo>
                      <a:cubicBezTo>
                        <a:pt x="34" y="18"/>
                        <a:pt x="34" y="6"/>
                        <a:pt x="43" y="3"/>
                      </a:cubicBezTo>
                      <a:cubicBezTo>
                        <a:pt x="48" y="7"/>
                        <a:pt x="51" y="14"/>
                        <a:pt x="59" y="15"/>
                      </a:cubicBezTo>
                      <a:cubicBezTo>
                        <a:pt x="57" y="18"/>
                        <a:pt x="55" y="21"/>
                        <a:pt x="55" y="27"/>
                      </a:cubicBezTo>
                      <a:cubicBezTo>
                        <a:pt x="39" y="36"/>
                        <a:pt x="0" y="25"/>
                        <a:pt x="7" y="3"/>
                      </a:cubicBezTo>
                      <a:cubicBezTo>
                        <a:pt x="21" y="0"/>
                        <a:pt x="14" y="18"/>
                        <a:pt x="23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08" name="Freeform 173"/>
                <p:cNvSpPr/>
                <p:nvPr/>
              </p:nvSpPr>
              <p:spPr bwMode="auto">
                <a:xfrm>
                  <a:off x="8335963" y="1566863"/>
                  <a:ext cx="19050" cy="26988"/>
                </a:xfrm>
                <a:custGeom>
                  <a:avLst/>
                  <a:gdLst>
                    <a:gd name="T0" fmla="*/ 0 w 20"/>
                    <a:gd name="T1" fmla="*/ 14 h 27"/>
                    <a:gd name="T2" fmla="*/ 12 w 20"/>
                    <a:gd name="T3" fmla="*/ 10 h 27"/>
                    <a:gd name="T4" fmla="*/ 20 w 20"/>
                    <a:gd name="T5" fmla="*/ 22 h 27"/>
                    <a:gd name="T6" fmla="*/ 4 w 20"/>
                    <a:gd name="T7" fmla="*/ 26 h 27"/>
                    <a:gd name="T8" fmla="*/ 0 w 20"/>
                    <a:gd name="T9" fmla="*/ 1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7">
                      <a:moveTo>
                        <a:pt x="0" y="14"/>
                      </a:moveTo>
                      <a:cubicBezTo>
                        <a:pt x="0" y="0"/>
                        <a:pt x="13" y="22"/>
                        <a:pt x="12" y="10"/>
                      </a:cubicBezTo>
                      <a:cubicBezTo>
                        <a:pt x="18" y="11"/>
                        <a:pt x="13" y="22"/>
                        <a:pt x="20" y="22"/>
                      </a:cubicBezTo>
                      <a:cubicBezTo>
                        <a:pt x="19" y="27"/>
                        <a:pt x="10" y="25"/>
                        <a:pt x="4" y="26"/>
                      </a:cubicBezTo>
                      <a:cubicBezTo>
                        <a:pt x="4" y="20"/>
                        <a:pt x="5" y="15"/>
                        <a:pt x="0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09" name="Freeform 174"/>
                <p:cNvSpPr/>
                <p:nvPr/>
              </p:nvSpPr>
              <p:spPr bwMode="auto">
                <a:xfrm>
                  <a:off x="8366125" y="1673226"/>
                  <a:ext cx="19050" cy="23813"/>
                </a:xfrm>
                <a:custGeom>
                  <a:avLst/>
                  <a:gdLst>
                    <a:gd name="T0" fmla="*/ 5 w 18"/>
                    <a:gd name="T1" fmla="*/ 4 h 24"/>
                    <a:gd name="T2" fmla="*/ 13 w 18"/>
                    <a:gd name="T3" fmla="*/ 24 h 24"/>
                    <a:gd name="T4" fmla="*/ 5 w 18"/>
                    <a:gd name="T5" fmla="*/ 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8" h="24">
                      <a:moveTo>
                        <a:pt x="5" y="4"/>
                      </a:moveTo>
                      <a:cubicBezTo>
                        <a:pt x="18" y="0"/>
                        <a:pt x="11" y="16"/>
                        <a:pt x="13" y="24"/>
                      </a:cubicBezTo>
                      <a:cubicBezTo>
                        <a:pt x="3" y="19"/>
                        <a:pt x="0" y="16"/>
                        <a:pt x="5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10" name="Freeform 175"/>
                <p:cNvSpPr/>
                <p:nvPr/>
              </p:nvSpPr>
              <p:spPr bwMode="auto">
                <a:xfrm>
                  <a:off x="7100888" y="1684338"/>
                  <a:ext cx="30163" cy="28575"/>
                </a:xfrm>
                <a:custGeom>
                  <a:avLst/>
                  <a:gdLst>
                    <a:gd name="T0" fmla="*/ 8 w 29"/>
                    <a:gd name="T1" fmla="*/ 1 h 29"/>
                    <a:gd name="T2" fmla="*/ 28 w 29"/>
                    <a:gd name="T3" fmla="*/ 9 h 29"/>
                    <a:gd name="T4" fmla="*/ 24 w 29"/>
                    <a:gd name="T5" fmla="*/ 29 h 29"/>
                    <a:gd name="T6" fmla="*/ 0 w 29"/>
                    <a:gd name="T7" fmla="*/ 5 h 29"/>
                    <a:gd name="T8" fmla="*/ 8 w 29"/>
                    <a:gd name="T9" fmla="*/ 9 h 29"/>
                    <a:gd name="T10" fmla="*/ 8 w 29"/>
                    <a:gd name="T11" fmla="*/ 1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9">
                      <a:moveTo>
                        <a:pt x="8" y="1"/>
                      </a:moveTo>
                      <a:cubicBezTo>
                        <a:pt x="18" y="0"/>
                        <a:pt x="20" y="7"/>
                        <a:pt x="28" y="9"/>
                      </a:cubicBezTo>
                      <a:cubicBezTo>
                        <a:pt x="23" y="22"/>
                        <a:pt x="29" y="20"/>
                        <a:pt x="24" y="29"/>
                      </a:cubicBezTo>
                      <a:cubicBezTo>
                        <a:pt x="18" y="19"/>
                        <a:pt x="3" y="26"/>
                        <a:pt x="0" y="5"/>
                      </a:cubicBezTo>
                      <a:cubicBezTo>
                        <a:pt x="3" y="6"/>
                        <a:pt x="4" y="9"/>
                        <a:pt x="8" y="9"/>
                      </a:cubicBezTo>
                      <a:cubicBezTo>
                        <a:pt x="8" y="6"/>
                        <a:pt x="8" y="4"/>
                        <a:pt x="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11" name="Freeform 176"/>
                <p:cNvSpPr/>
                <p:nvPr/>
              </p:nvSpPr>
              <p:spPr bwMode="auto">
                <a:xfrm>
                  <a:off x="7085013" y="1720851"/>
                  <a:ext cx="15875" cy="25400"/>
                </a:xfrm>
                <a:custGeom>
                  <a:avLst/>
                  <a:gdLst>
                    <a:gd name="T0" fmla="*/ 8 w 16"/>
                    <a:gd name="T1" fmla="*/ 0 h 25"/>
                    <a:gd name="T2" fmla="*/ 0 w 16"/>
                    <a:gd name="T3" fmla="*/ 24 h 25"/>
                    <a:gd name="T4" fmla="*/ 0 w 16"/>
                    <a:gd name="T5" fmla="*/ 8 h 25"/>
                    <a:gd name="T6" fmla="*/ 8 w 16"/>
                    <a:gd name="T7" fmla="*/ 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25">
                      <a:moveTo>
                        <a:pt x="8" y="0"/>
                      </a:moveTo>
                      <a:cubicBezTo>
                        <a:pt x="10" y="6"/>
                        <a:pt x="16" y="25"/>
                        <a:pt x="0" y="24"/>
                      </a:cubicBezTo>
                      <a:cubicBezTo>
                        <a:pt x="1" y="22"/>
                        <a:pt x="10" y="9"/>
                        <a:pt x="0" y="8"/>
                      </a:cubicBezTo>
                      <a:cubicBezTo>
                        <a:pt x="1" y="4"/>
                        <a:pt x="8" y="5"/>
                        <a:pt x="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12" name="Freeform 177"/>
                <p:cNvSpPr/>
                <p:nvPr/>
              </p:nvSpPr>
              <p:spPr bwMode="auto">
                <a:xfrm>
                  <a:off x="7062788" y="1725613"/>
                  <a:ext cx="23813" cy="25400"/>
                </a:xfrm>
                <a:custGeom>
                  <a:avLst/>
                  <a:gdLst>
                    <a:gd name="T0" fmla="*/ 15 w 24"/>
                    <a:gd name="T1" fmla="*/ 0 h 25"/>
                    <a:gd name="T2" fmla="*/ 19 w 24"/>
                    <a:gd name="T3" fmla="*/ 24 h 25"/>
                    <a:gd name="T4" fmla="*/ 15 w 24"/>
                    <a:gd name="T5" fmla="*/ 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" h="25">
                      <a:moveTo>
                        <a:pt x="15" y="0"/>
                      </a:moveTo>
                      <a:cubicBezTo>
                        <a:pt x="24" y="0"/>
                        <a:pt x="17" y="17"/>
                        <a:pt x="19" y="24"/>
                      </a:cubicBezTo>
                      <a:cubicBezTo>
                        <a:pt x="0" y="25"/>
                        <a:pt x="12" y="9"/>
                        <a:pt x="1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13" name="Freeform 178"/>
                <p:cNvSpPr/>
                <p:nvPr/>
              </p:nvSpPr>
              <p:spPr bwMode="auto">
                <a:xfrm>
                  <a:off x="8374063" y="1751013"/>
                  <a:ext cx="22225" cy="30163"/>
                </a:xfrm>
                <a:custGeom>
                  <a:avLst/>
                  <a:gdLst>
                    <a:gd name="T0" fmla="*/ 6 w 22"/>
                    <a:gd name="T1" fmla="*/ 2 h 30"/>
                    <a:gd name="T2" fmla="*/ 22 w 22"/>
                    <a:gd name="T3" fmla="*/ 6 h 30"/>
                    <a:gd name="T4" fmla="*/ 14 w 22"/>
                    <a:gd name="T5" fmla="*/ 26 h 30"/>
                    <a:gd name="T6" fmla="*/ 6 w 22"/>
                    <a:gd name="T7" fmla="*/ 2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30">
                      <a:moveTo>
                        <a:pt x="6" y="2"/>
                      </a:moveTo>
                      <a:cubicBezTo>
                        <a:pt x="14" y="0"/>
                        <a:pt x="17" y="5"/>
                        <a:pt x="22" y="6"/>
                      </a:cubicBezTo>
                      <a:cubicBezTo>
                        <a:pt x="16" y="16"/>
                        <a:pt x="16" y="21"/>
                        <a:pt x="14" y="26"/>
                      </a:cubicBezTo>
                      <a:cubicBezTo>
                        <a:pt x="0" y="30"/>
                        <a:pt x="8" y="10"/>
                        <a:pt x="6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14" name="Freeform 179"/>
                <p:cNvSpPr/>
                <p:nvPr/>
              </p:nvSpPr>
              <p:spPr bwMode="auto">
                <a:xfrm>
                  <a:off x="7037388" y="1762126"/>
                  <a:ext cx="36513" cy="36513"/>
                </a:xfrm>
                <a:custGeom>
                  <a:avLst/>
                  <a:gdLst>
                    <a:gd name="T0" fmla="*/ 0 w 36"/>
                    <a:gd name="T1" fmla="*/ 12 h 37"/>
                    <a:gd name="T2" fmla="*/ 36 w 36"/>
                    <a:gd name="T3" fmla="*/ 12 h 37"/>
                    <a:gd name="T4" fmla="*/ 4 w 36"/>
                    <a:gd name="T5" fmla="*/ 36 h 37"/>
                    <a:gd name="T6" fmla="*/ 0 w 36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7">
                      <a:moveTo>
                        <a:pt x="0" y="12"/>
                      </a:moveTo>
                      <a:cubicBezTo>
                        <a:pt x="11" y="0"/>
                        <a:pt x="21" y="25"/>
                        <a:pt x="36" y="12"/>
                      </a:cubicBezTo>
                      <a:cubicBezTo>
                        <a:pt x="28" y="22"/>
                        <a:pt x="24" y="37"/>
                        <a:pt x="4" y="36"/>
                      </a:cubicBezTo>
                      <a:cubicBezTo>
                        <a:pt x="6" y="27"/>
                        <a:pt x="13" y="14"/>
                        <a:pt x="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15" name="Freeform 180"/>
                <p:cNvSpPr/>
                <p:nvPr/>
              </p:nvSpPr>
              <p:spPr bwMode="auto">
                <a:xfrm>
                  <a:off x="8294688" y="1809751"/>
                  <a:ext cx="30163" cy="41275"/>
                </a:xfrm>
                <a:custGeom>
                  <a:avLst/>
                  <a:gdLst>
                    <a:gd name="T0" fmla="*/ 21 w 31"/>
                    <a:gd name="T1" fmla="*/ 0 h 40"/>
                    <a:gd name="T2" fmla="*/ 21 w 31"/>
                    <a:gd name="T3" fmla="*/ 40 h 40"/>
                    <a:gd name="T4" fmla="*/ 21 w 31"/>
                    <a:gd name="T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1" h="40">
                      <a:moveTo>
                        <a:pt x="21" y="0"/>
                      </a:moveTo>
                      <a:cubicBezTo>
                        <a:pt x="31" y="3"/>
                        <a:pt x="31" y="33"/>
                        <a:pt x="21" y="40"/>
                      </a:cubicBezTo>
                      <a:cubicBezTo>
                        <a:pt x="0" y="34"/>
                        <a:pt x="23" y="12"/>
                        <a:pt x="2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16" name="Freeform 181"/>
                <p:cNvSpPr/>
                <p:nvPr/>
              </p:nvSpPr>
              <p:spPr bwMode="auto">
                <a:xfrm>
                  <a:off x="8296275" y="1858963"/>
                  <a:ext cx="33338" cy="92075"/>
                </a:xfrm>
                <a:custGeom>
                  <a:avLst/>
                  <a:gdLst>
                    <a:gd name="T0" fmla="*/ 11 w 33"/>
                    <a:gd name="T1" fmla="*/ 0 h 92"/>
                    <a:gd name="T2" fmla="*/ 23 w 33"/>
                    <a:gd name="T3" fmla="*/ 0 h 92"/>
                    <a:gd name="T4" fmla="*/ 11 w 33"/>
                    <a:gd name="T5" fmla="*/ 64 h 92"/>
                    <a:gd name="T6" fmla="*/ 31 w 33"/>
                    <a:gd name="T7" fmla="*/ 84 h 92"/>
                    <a:gd name="T8" fmla="*/ 23 w 33"/>
                    <a:gd name="T9" fmla="*/ 92 h 92"/>
                    <a:gd name="T10" fmla="*/ 3 w 33"/>
                    <a:gd name="T11" fmla="*/ 76 h 92"/>
                    <a:gd name="T12" fmla="*/ 11 w 33"/>
                    <a:gd name="T13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3" h="92">
                      <a:moveTo>
                        <a:pt x="11" y="0"/>
                      </a:moveTo>
                      <a:cubicBezTo>
                        <a:pt x="15" y="0"/>
                        <a:pt x="19" y="0"/>
                        <a:pt x="23" y="0"/>
                      </a:cubicBezTo>
                      <a:cubicBezTo>
                        <a:pt x="21" y="23"/>
                        <a:pt x="20" y="40"/>
                        <a:pt x="11" y="64"/>
                      </a:cubicBezTo>
                      <a:cubicBezTo>
                        <a:pt x="15" y="74"/>
                        <a:pt x="33" y="68"/>
                        <a:pt x="31" y="84"/>
                      </a:cubicBezTo>
                      <a:cubicBezTo>
                        <a:pt x="24" y="83"/>
                        <a:pt x="23" y="87"/>
                        <a:pt x="23" y="92"/>
                      </a:cubicBezTo>
                      <a:cubicBezTo>
                        <a:pt x="17" y="86"/>
                        <a:pt x="13" y="78"/>
                        <a:pt x="3" y="76"/>
                      </a:cubicBezTo>
                      <a:cubicBezTo>
                        <a:pt x="0" y="45"/>
                        <a:pt x="13" y="30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17" name="Freeform 182"/>
                <p:cNvSpPr/>
                <p:nvPr/>
              </p:nvSpPr>
              <p:spPr bwMode="auto">
                <a:xfrm>
                  <a:off x="7105650" y="1906588"/>
                  <a:ext cx="36513" cy="36513"/>
                </a:xfrm>
                <a:custGeom>
                  <a:avLst/>
                  <a:gdLst>
                    <a:gd name="T0" fmla="*/ 20 w 36"/>
                    <a:gd name="T1" fmla="*/ 0 h 36"/>
                    <a:gd name="T2" fmla="*/ 28 w 36"/>
                    <a:gd name="T3" fmla="*/ 16 h 36"/>
                    <a:gd name="T4" fmla="*/ 4 w 36"/>
                    <a:gd name="T5" fmla="*/ 36 h 36"/>
                    <a:gd name="T6" fmla="*/ 0 w 36"/>
                    <a:gd name="T7" fmla="*/ 8 h 36"/>
                    <a:gd name="T8" fmla="*/ 20 w 36"/>
                    <a:gd name="T9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36">
                      <a:moveTo>
                        <a:pt x="20" y="0"/>
                      </a:moveTo>
                      <a:cubicBezTo>
                        <a:pt x="36" y="1"/>
                        <a:pt x="17" y="12"/>
                        <a:pt x="28" y="16"/>
                      </a:cubicBezTo>
                      <a:cubicBezTo>
                        <a:pt x="22" y="25"/>
                        <a:pt x="15" y="32"/>
                        <a:pt x="4" y="36"/>
                      </a:cubicBezTo>
                      <a:cubicBezTo>
                        <a:pt x="15" y="18"/>
                        <a:pt x="5" y="25"/>
                        <a:pt x="0" y="8"/>
                      </a:cubicBezTo>
                      <a:cubicBezTo>
                        <a:pt x="2" y="1"/>
                        <a:pt x="19" y="8"/>
                        <a:pt x="2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18" name="Freeform 183"/>
                <p:cNvSpPr/>
                <p:nvPr/>
              </p:nvSpPr>
              <p:spPr bwMode="auto">
                <a:xfrm>
                  <a:off x="8277225" y="1922463"/>
                  <a:ext cx="38100" cy="68263"/>
                </a:xfrm>
                <a:custGeom>
                  <a:avLst/>
                  <a:gdLst>
                    <a:gd name="T0" fmla="*/ 13 w 37"/>
                    <a:gd name="T1" fmla="*/ 69 h 69"/>
                    <a:gd name="T2" fmla="*/ 5 w 37"/>
                    <a:gd name="T3" fmla="*/ 29 h 69"/>
                    <a:gd name="T4" fmla="*/ 13 w 37"/>
                    <a:gd name="T5" fmla="*/ 6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7" h="69">
                      <a:moveTo>
                        <a:pt x="13" y="69"/>
                      </a:moveTo>
                      <a:cubicBezTo>
                        <a:pt x="0" y="65"/>
                        <a:pt x="14" y="44"/>
                        <a:pt x="5" y="29"/>
                      </a:cubicBezTo>
                      <a:cubicBezTo>
                        <a:pt x="34" y="0"/>
                        <a:pt x="37" y="66"/>
                        <a:pt x="13" y="6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19" name="Freeform 184"/>
                <p:cNvSpPr/>
                <p:nvPr/>
              </p:nvSpPr>
              <p:spPr bwMode="auto">
                <a:xfrm>
                  <a:off x="7061200" y="1971676"/>
                  <a:ext cx="15875" cy="23813"/>
                </a:xfrm>
                <a:custGeom>
                  <a:avLst/>
                  <a:gdLst>
                    <a:gd name="T0" fmla="*/ 0 w 16"/>
                    <a:gd name="T1" fmla="*/ 12 h 24"/>
                    <a:gd name="T2" fmla="*/ 16 w 16"/>
                    <a:gd name="T3" fmla="*/ 12 h 24"/>
                    <a:gd name="T4" fmla="*/ 16 w 16"/>
                    <a:gd name="T5" fmla="*/ 20 h 24"/>
                    <a:gd name="T6" fmla="*/ 4 w 16"/>
                    <a:gd name="T7" fmla="*/ 24 h 24"/>
                    <a:gd name="T8" fmla="*/ 0 w 16"/>
                    <a:gd name="T9" fmla="*/ 1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4">
                      <a:moveTo>
                        <a:pt x="0" y="12"/>
                      </a:moveTo>
                      <a:cubicBezTo>
                        <a:pt x="3" y="0"/>
                        <a:pt x="9" y="16"/>
                        <a:pt x="16" y="12"/>
                      </a:cubicBezTo>
                      <a:cubicBezTo>
                        <a:pt x="16" y="15"/>
                        <a:pt x="16" y="17"/>
                        <a:pt x="16" y="20"/>
                      </a:cubicBezTo>
                      <a:cubicBezTo>
                        <a:pt x="13" y="22"/>
                        <a:pt x="10" y="24"/>
                        <a:pt x="4" y="24"/>
                      </a:cubicBezTo>
                      <a:cubicBezTo>
                        <a:pt x="4" y="18"/>
                        <a:pt x="5" y="13"/>
                        <a:pt x="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20" name="Freeform 185"/>
                <p:cNvSpPr/>
                <p:nvPr/>
              </p:nvSpPr>
              <p:spPr bwMode="auto">
                <a:xfrm>
                  <a:off x="7118350" y="1974851"/>
                  <a:ext cx="34925" cy="49213"/>
                </a:xfrm>
                <a:custGeom>
                  <a:avLst/>
                  <a:gdLst>
                    <a:gd name="T0" fmla="*/ 19 w 35"/>
                    <a:gd name="T1" fmla="*/ 17 h 49"/>
                    <a:gd name="T2" fmla="*/ 7 w 35"/>
                    <a:gd name="T3" fmla="*/ 5 h 49"/>
                    <a:gd name="T4" fmla="*/ 23 w 35"/>
                    <a:gd name="T5" fmla="*/ 5 h 49"/>
                    <a:gd name="T6" fmla="*/ 35 w 35"/>
                    <a:gd name="T7" fmla="*/ 33 h 49"/>
                    <a:gd name="T8" fmla="*/ 23 w 35"/>
                    <a:gd name="T9" fmla="*/ 49 h 49"/>
                    <a:gd name="T10" fmla="*/ 19 w 35"/>
                    <a:gd name="T11" fmla="*/ 1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5" h="49">
                      <a:moveTo>
                        <a:pt x="19" y="17"/>
                      </a:moveTo>
                      <a:cubicBezTo>
                        <a:pt x="21" y="7"/>
                        <a:pt x="1" y="19"/>
                        <a:pt x="7" y="5"/>
                      </a:cubicBezTo>
                      <a:cubicBezTo>
                        <a:pt x="16" y="0"/>
                        <a:pt x="22" y="15"/>
                        <a:pt x="23" y="5"/>
                      </a:cubicBezTo>
                      <a:cubicBezTo>
                        <a:pt x="26" y="19"/>
                        <a:pt x="27" y="19"/>
                        <a:pt x="35" y="33"/>
                      </a:cubicBezTo>
                      <a:cubicBezTo>
                        <a:pt x="7" y="30"/>
                        <a:pt x="32" y="40"/>
                        <a:pt x="23" y="49"/>
                      </a:cubicBezTo>
                      <a:cubicBezTo>
                        <a:pt x="10" y="47"/>
                        <a:pt x="0" y="19"/>
                        <a:pt x="19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21" name="Freeform 186"/>
                <p:cNvSpPr/>
                <p:nvPr/>
              </p:nvSpPr>
              <p:spPr bwMode="auto">
                <a:xfrm>
                  <a:off x="7073900" y="2038351"/>
                  <a:ext cx="22225" cy="20638"/>
                </a:xfrm>
                <a:custGeom>
                  <a:avLst/>
                  <a:gdLst>
                    <a:gd name="T0" fmla="*/ 0 w 23"/>
                    <a:gd name="T1" fmla="*/ 5 h 21"/>
                    <a:gd name="T2" fmla="*/ 16 w 23"/>
                    <a:gd name="T3" fmla="*/ 1 h 21"/>
                    <a:gd name="T4" fmla="*/ 16 w 23"/>
                    <a:gd name="T5" fmla="*/ 21 h 21"/>
                    <a:gd name="T6" fmla="*/ 0 w 23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1">
                      <a:moveTo>
                        <a:pt x="0" y="5"/>
                      </a:moveTo>
                      <a:cubicBezTo>
                        <a:pt x="1" y="0"/>
                        <a:pt x="10" y="2"/>
                        <a:pt x="16" y="1"/>
                      </a:cubicBezTo>
                      <a:cubicBezTo>
                        <a:pt x="16" y="11"/>
                        <a:pt x="23" y="13"/>
                        <a:pt x="16" y="21"/>
                      </a:cubicBezTo>
                      <a:cubicBezTo>
                        <a:pt x="8" y="18"/>
                        <a:pt x="15" y="1"/>
                        <a:pt x="0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22" name="Freeform 187"/>
                <p:cNvSpPr/>
                <p:nvPr/>
              </p:nvSpPr>
              <p:spPr bwMode="auto">
                <a:xfrm>
                  <a:off x="8286750" y="2095501"/>
                  <a:ext cx="36513" cy="26988"/>
                </a:xfrm>
                <a:custGeom>
                  <a:avLst/>
                  <a:gdLst>
                    <a:gd name="T0" fmla="*/ 28 w 36"/>
                    <a:gd name="T1" fmla="*/ 0 h 26"/>
                    <a:gd name="T2" fmla="*/ 16 w 36"/>
                    <a:gd name="T3" fmla="*/ 24 h 26"/>
                    <a:gd name="T4" fmla="*/ 0 w 36"/>
                    <a:gd name="T5" fmla="*/ 20 h 26"/>
                    <a:gd name="T6" fmla="*/ 28 w 36"/>
                    <a:gd name="T7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6">
                      <a:moveTo>
                        <a:pt x="28" y="0"/>
                      </a:moveTo>
                      <a:cubicBezTo>
                        <a:pt x="36" y="10"/>
                        <a:pt x="9" y="11"/>
                        <a:pt x="16" y="24"/>
                      </a:cubicBezTo>
                      <a:cubicBezTo>
                        <a:pt x="8" y="26"/>
                        <a:pt x="5" y="21"/>
                        <a:pt x="0" y="20"/>
                      </a:cubicBezTo>
                      <a:cubicBezTo>
                        <a:pt x="5" y="9"/>
                        <a:pt x="18" y="6"/>
                        <a:pt x="2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23" name="Freeform 188"/>
                <p:cNvSpPr/>
                <p:nvPr/>
              </p:nvSpPr>
              <p:spPr bwMode="auto">
                <a:xfrm>
                  <a:off x="8275638" y="2136776"/>
                  <a:ext cx="23813" cy="15875"/>
                </a:xfrm>
                <a:custGeom>
                  <a:avLst/>
                  <a:gdLst>
                    <a:gd name="T0" fmla="*/ 3 w 23"/>
                    <a:gd name="T1" fmla="*/ 0 h 17"/>
                    <a:gd name="T2" fmla="*/ 23 w 23"/>
                    <a:gd name="T3" fmla="*/ 0 h 17"/>
                    <a:gd name="T4" fmla="*/ 3 w 23"/>
                    <a:gd name="T5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3" h="17">
                      <a:moveTo>
                        <a:pt x="3" y="0"/>
                      </a:moveTo>
                      <a:cubicBezTo>
                        <a:pt x="15" y="3"/>
                        <a:pt x="11" y="3"/>
                        <a:pt x="23" y="0"/>
                      </a:cubicBezTo>
                      <a:cubicBezTo>
                        <a:pt x="23" y="12"/>
                        <a:pt x="0" y="17"/>
                        <a:pt x="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24" name="Freeform 189"/>
                <p:cNvSpPr/>
                <p:nvPr/>
              </p:nvSpPr>
              <p:spPr bwMode="auto">
                <a:xfrm>
                  <a:off x="8250238" y="2160588"/>
                  <a:ext cx="28575" cy="34925"/>
                </a:xfrm>
                <a:custGeom>
                  <a:avLst/>
                  <a:gdLst>
                    <a:gd name="T0" fmla="*/ 12 w 28"/>
                    <a:gd name="T1" fmla="*/ 12 h 35"/>
                    <a:gd name="T2" fmla="*/ 20 w 28"/>
                    <a:gd name="T3" fmla="*/ 24 h 35"/>
                    <a:gd name="T4" fmla="*/ 0 w 28"/>
                    <a:gd name="T5" fmla="*/ 20 h 35"/>
                    <a:gd name="T6" fmla="*/ 0 w 28"/>
                    <a:gd name="T7" fmla="*/ 12 h 35"/>
                    <a:gd name="T8" fmla="*/ 28 w 28"/>
                    <a:gd name="T9" fmla="*/ 0 h 35"/>
                    <a:gd name="T10" fmla="*/ 24 w 28"/>
                    <a:gd name="T11" fmla="*/ 16 h 35"/>
                    <a:gd name="T12" fmla="*/ 12 w 28"/>
                    <a:gd name="T13" fmla="*/ 1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" h="35">
                      <a:moveTo>
                        <a:pt x="12" y="12"/>
                      </a:moveTo>
                      <a:cubicBezTo>
                        <a:pt x="2" y="13"/>
                        <a:pt x="16" y="23"/>
                        <a:pt x="20" y="24"/>
                      </a:cubicBezTo>
                      <a:cubicBezTo>
                        <a:pt x="16" y="35"/>
                        <a:pt x="6" y="20"/>
                        <a:pt x="0" y="20"/>
                      </a:cubicBezTo>
                      <a:cubicBezTo>
                        <a:pt x="2" y="16"/>
                        <a:pt x="5" y="13"/>
                        <a:pt x="0" y="12"/>
                      </a:cubicBezTo>
                      <a:cubicBezTo>
                        <a:pt x="5" y="4"/>
                        <a:pt x="18" y="3"/>
                        <a:pt x="28" y="0"/>
                      </a:cubicBezTo>
                      <a:cubicBezTo>
                        <a:pt x="25" y="4"/>
                        <a:pt x="24" y="9"/>
                        <a:pt x="24" y="16"/>
                      </a:cubicBezTo>
                      <a:cubicBezTo>
                        <a:pt x="18" y="16"/>
                        <a:pt x="13" y="17"/>
                        <a:pt x="12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25" name="Freeform 190"/>
                <p:cNvSpPr/>
                <p:nvPr/>
              </p:nvSpPr>
              <p:spPr bwMode="auto">
                <a:xfrm>
                  <a:off x="7169150" y="2208213"/>
                  <a:ext cx="14288" cy="20638"/>
                </a:xfrm>
                <a:custGeom>
                  <a:avLst/>
                  <a:gdLst>
                    <a:gd name="T0" fmla="*/ 5 w 14"/>
                    <a:gd name="T1" fmla="*/ 0 h 20"/>
                    <a:gd name="T2" fmla="*/ 13 w 14"/>
                    <a:gd name="T3" fmla="*/ 20 h 20"/>
                    <a:gd name="T4" fmla="*/ 1 w 14"/>
                    <a:gd name="T5" fmla="*/ 16 h 20"/>
                    <a:gd name="T6" fmla="*/ 5 w 14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0">
                      <a:moveTo>
                        <a:pt x="5" y="0"/>
                      </a:moveTo>
                      <a:cubicBezTo>
                        <a:pt x="14" y="1"/>
                        <a:pt x="14" y="10"/>
                        <a:pt x="13" y="20"/>
                      </a:cubicBezTo>
                      <a:cubicBezTo>
                        <a:pt x="10" y="18"/>
                        <a:pt x="7" y="16"/>
                        <a:pt x="1" y="16"/>
                      </a:cubicBezTo>
                      <a:cubicBezTo>
                        <a:pt x="0" y="9"/>
                        <a:pt x="6" y="8"/>
                        <a:pt x="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26" name="Freeform 191"/>
                <p:cNvSpPr/>
                <p:nvPr/>
              </p:nvSpPr>
              <p:spPr bwMode="auto">
                <a:xfrm>
                  <a:off x="8174038" y="2227263"/>
                  <a:ext cx="20638" cy="14288"/>
                </a:xfrm>
                <a:custGeom>
                  <a:avLst/>
                  <a:gdLst>
                    <a:gd name="T0" fmla="*/ 20 w 20"/>
                    <a:gd name="T1" fmla="*/ 1 h 14"/>
                    <a:gd name="T2" fmla="*/ 16 w 20"/>
                    <a:gd name="T3" fmla="*/ 13 h 14"/>
                    <a:gd name="T4" fmla="*/ 0 w 20"/>
                    <a:gd name="T5" fmla="*/ 9 h 14"/>
                    <a:gd name="T6" fmla="*/ 20 w 20"/>
                    <a:gd name="T7" fmla="*/ 1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4">
                      <a:moveTo>
                        <a:pt x="20" y="1"/>
                      </a:moveTo>
                      <a:cubicBezTo>
                        <a:pt x="18" y="4"/>
                        <a:pt x="16" y="7"/>
                        <a:pt x="16" y="13"/>
                      </a:cubicBezTo>
                      <a:cubicBezTo>
                        <a:pt x="9" y="14"/>
                        <a:pt x="8" y="8"/>
                        <a:pt x="0" y="9"/>
                      </a:cubicBezTo>
                      <a:cubicBezTo>
                        <a:pt x="1" y="0"/>
                        <a:pt x="10" y="0"/>
                        <a:pt x="2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27" name="Freeform 192"/>
                <p:cNvSpPr/>
                <p:nvPr/>
              </p:nvSpPr>
              <p:spPr bwMode="auto">
                <a:xfrm>
                  <a:off x="8139113" y="2247901"/>
                  <a:ext cx="22225" cy="25400"/>
                </a:xfrm>
                <a:custGeom>
                  <a:avLst/>
                  <a:gdLst>
                    <a:gd name="T0" fmla="*/ 2 w 22"/>
                    <a:gd name="T1" fmla="*/ 9 h 25"/>
                    <a:gd name="T2" fmla="*/ 22 w 22"/>
                    <a:gd name="T3" fmla="*/ 13 h 25"/>
                    <a:gd name="T4" fmla="*/ 2 w 22"/>
                    <a:gd name="T5" fmla="*/ 9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2" h="25">
                      <a:moveTo>
                        <a:pt x="2" y="9"/>
                      </a:moveTo>
                      <a:cubicBezTo>
                        <a:pt x="10" y="0"/>
                        <a:pt x="15" y="9"/>
                        <a:pt x="22" y="13"/>
                      </a:cubicBezTo>
                      <a:cubicBezTo>
                        <a:pt x="18" y="22"/>
                        <a:pt x="0" y="25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28" name="Freeform 193"/>
                <p:cNvSpPr/>
                <p:nvPr/>
              </p:nvSpPr>
              <p:spPr bwMode="auto">
                <a:xfrm>
                  <a:off x="8064500" y="2301876"/>
                  <a:ext cx="36513" cy="23813"/>
                </a:xfrm>
                <a:custGeom>
                  <a:avLst/>
                  <a:gdLst>
                    <a:gd name="T0" fmla="*/ 36 w 36"/>
                    <a:gd name="T1" fmla="*/ 0 h 24"/>
                    <a:gd name="T2" fmla="*/ 0 w 36"/>
                    <a:gd name="T3" fmla="*/ 24 h 24"/>
                    <a:gd name="T4" fmla="*/ 36 w 36"/>
                    <a:gd name="T5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6" h="24">
                      <a:moveTo>
                        <a:pt x="36" y="0"/>
                      </a:moveTo>
                      <a:cubicBezTo>
                        <a:pt x="28" y="12"/>
                        <a:pt x="16" y="20"/>
                        <a:pt x="0" y="24"/>
                      </a:cubicBezTo>
                      <a:cubicBezTo>
                        <a:pt x="11" y="15"/>
                        <a:pt x="17" y="1"/>
                        <a:pt x="3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29" name="Freeform 194"/>
                <p:cNvSpPr/>
                <p:nvPr/>
              </p:nvSpPr>
              <p:spPr bwMode="auto">
                <a:xfrm>
                  <a:off x="8134350" y="2300288"/>
                  <a:ext cx="26988" cy="26988"/>
                </a:xfrm>
                <a:custGeom>
                  <a:avLst/>
                  <a:gdLst>
                    <a:gd name="T0" fmla="*/ 0 w 28"/>
                    <a:gd name="T1" fmla="*/ 9 h 27"/>
                    <a:gd name="T2" fmla="*/ 28 w 28"/>
                    <a:gd name="T3" fmla="*/ 9 h 27"/>
                    <a:gd name="T4" fmla="*/ 0 w 28"/>
                    <a:gd name="T5" fmla="*/ 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8" h="27">
                      <a:moveTo>
                        <a:pt x="0" y="9"/>
                      </a:moveTo>
                      <a:cubicBezTo>
                        <a:pt x="1" y="2"/>
                        <a:pt x="27" y="2"/>
                        <a:pt x="28" y="9"/>
                      </a:cubicBezTo>
                      <a:cubicBezTo>
                        <a:pt x="28" y="27"/>
                        <a:pt x="16" y="0"/>
                        <a:pt x="0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30" name="Freeform 195"/>
                <p:cNvSpPr/>
                <p:nvPr/>
              </p:nvSpPr>
              <p:spPr bwMode="auto">
                <a:xfrm>
                  <a:off x="7262813" y="2349501"/>
                  <a:ext cx="28575" cy="33338"/>
                </a:xfrm>
                <a:custGeom>
                  <a:avLst/>
                  <a:gdLst>
                    <a:gd name="T0" fmla="*/ 0 w 28"/>
                    <a:gd name="T1" fmla="*/ 12 h 33"/>
                    <a:gd name="T2" fmla="*/ 28 w 28"/>
                    <a:gd name="T3" fmla="*/ 24 h 33"/>
                    <a:gd name="T4" fmla="*/ 0 w 28"/>
                    <a:gd name="T5" fmla="*/ 1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8" h="33">
                      <a:moveTo>
                        <a:pt x="0" y="12"/>
                      </a:moveTo>
                      <a:cubicBezTo>
                        <a:pt x="10" y="0"/>
                        <a:pt x="22" y="20"/>
                        <a:pt x="28" y="24"/>
                      </a:cubicBezTo>
                      <a:cubicBezTo>
                        <a:pt x="21" y="33"/>
                        <a:pt x="11" y="11"/>
                        <a:pt x="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31" name="Freeform 196"/>
                <p:cNvSpPr/>
                <p:nvPr/>
              </p:nvSpPr>
              <p:spPr bwMode="auto">
                <a:xfrm>
                  <a:off x="8001000" y="2373313"/>
                  <a:ext cx="31750" cy="23813"/>
                </a:xfrm>
                <a:custGeom>
                  <a:avLst/>
                  <a:gdLst>
                    <a:gd name="T0" fmla="*/ 0 w 32"/>
                    <a:gd name="T1" fmla="*/ 0 h 24"/>
                    <a:gd name="T2" fmla="*/ 32 w 32"/>
                    <a:gd name="T3" fmla="*/ 8 h 24"/>
                    <a:gd name="T4" fmla="*/ 32 w 32"/>
                    <a:gd name="T5" fmla="*/ 24 h 24"/>
                    <a:gd name="T6" fmla="*/ 0 w 32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4">
                      <a:moveTo>
                        <a:pt x="0" y="0"/>
                      </a:moveTo>
                      <a:cubicBezTo>
                        <a:pt x="13" y="0"/>
                        <a:pt x="15" y="11"/>
                        <a:pt x="32" y="8"/>
                      </a:cubicBezTo>
                      <a:cubicBezTo>
                        <a:pt x="25" y="16"/>
                        <a:pt x="32" y="13"/>
                        <a:pt x="32" y="24"/>
                      </a:cubicBezTo>
                      <a:cubicBezTo>
                        <a:pt x="15" y="14"/>
                        <a:pt x="5" y="1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32" name="Freeform 197"/>
                <p:cNvSpPr/>
                <p:nvPr/>
              </p:nvSpPr>
              <p:spPr bwMode="auto">
                <a:xfrm>
                  <a:off x="7929563" y="2403476"/>
                  <a:ext cx="74613" cy="38100"/>
                </a:xfrm>
                <a:custGeom>
                  <a:avLst/>
                  <a:gdLst>
                    <a:gd name="T0" fmla="*/ 43 w 75"/>
                    <a:gd name="T1" fmla="*/ 23 h 39"/>
                    <a:gd name="T2" fmla="*/ 47 w 75"/>
                    <a:gd name="T3" fmla="*/ 11 h 39"/>
                    <a:gd name="T4" fmla="*/ 75 w 75"/>
                    <a:gd name="T5" fmla="*/ 15 h 39"/>
                    <a:gd name="T6" fmla="*/ 3 w 75"/>
                    <a:gd name="T7" fmla="*/ 39 h 39"/>
                    <a:gd name="T8" fmla="*/ 19 w 75"/>
                    <a:gd name="T9" fmla="*/ 19 h 39"/>
                    <a:gd name="T10" fmla="*/ 43 w 75"/>
                    <a:gd name="T11" fmla="*/ 23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5" h="39">
                      <a:moveTo>
                        <a:pt x="43" y="23"/>
                      </a:moveTo>
                      <a:cubicBezTo>
                        <a:pt x="37" y="17"/>
                        <a:pt x="64" y="12"/>
                        <a:pt x="47" y="11"/>
                      </a:cubicBezTo>
                      <a:cubicBezTo>
                        <a:pt x="53" y="0"/>
                        <a:pt x="71" y="11"/>
                        <a:pt x="75" y="15"/>
                      </a:cubicBezTo>
                      <a:cubicBezTo>
                        <a:pt x="45" y="30"/>
                        <a:pt x="40" y="38"/>
                        <a:pt x="3" y="39"/>
                      </a:cubicBezTo>
                      <a:cubicBezTo>
                        <a:pt x="0" y="24"/>
                        <a:pt x="22" y="34"/>
                        <a:pt x="19" y="19"/>
                      </a:cubicBezTo>
                      <a:cubicBezTo>
                        <a:pt x="26" y="21"/>
                        <a:pt x="43" y="14"/>
                        <a:pt x="43" y="2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33" name="Freeform 198"/>
                <p:cNvSpPr/>
                <p:nvPr/>
              </p:nvSpPr>
              <p:spPr bwMode="auto">
                <a:xfrm>
                  <a:off x="7894638" y="2438401"/>
                  <a:ext cx="33338" cy="17463"/>
                </a:xfrm>
                <a:custGeom>
                  <a:avLst/>
                  <a:gdLst>
                    <a:gd name="T0" fmla="*/ 33 w 33"/>
                    <a:gd name="T1" fmla="*/ 7 h 16"/>
                    <a:gd name="T2" fmla="*/ 1 w 33"/>
                    <a:gd name="T3" fmla="*/ 15 h 16"/>
                    <a:gd name="T4" fmla="*/ 33 w 33"/>
                    <a:gd name="T5" fmla="*/ 7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3" h="16">
                      <a:moveTo>
                        <a:pt x="33" y="7"/>
                      </a:moveTo>
                      <a:cubicBezTo>
                        <a:pt x="29" y="16"/>
                        <a:pt x="15" y="15"/>
                        <a:pt x="1" y="15"/>
                      </a:cubicBezTo>
                      <a:cubicBezTo>
                        <a:pt x="0" y="0"/>
                        <a:pt x="25" y="0"/>
                        <a:pt x="33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34" name="Freeform 199"/>
                <p:cNvSpPr/>
                <p:nvPr/>
              </p:nvSpPr>
              <p:spPr bwMode="auto">
                <a:xfrm>
                  <a:off x="7758113" y="2465388"/>
                  <a:ext cx="33338" cy="17463"/>
                </a:xfrm>
                <a:custGeom>
                  <a:avLst/>
                  <a:gdLst>
                    <a:gd name="T0" fmla="*/ 33 w 33"/>
                    <a:gd name="T1" fmla="*/ 17 h 17"/>
                    <a:gd name="T2" fmla="*/ 1 w 33"/>
                    <a:gd name="T3" fmla="*/ 17 h 17"/>
                    <a:gd name="T4" fmla="*/ 33 w 33"/>
                    <a:gd name="T5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3" h="17">
                      <a:moveTo>
                        <a:pt x="33" y="17"/>
                      </a:moveTo>
                      <a:cubicBezTo>
                        <a:pt x="22" y="17"/>
                        <a:pt x="12" y="17"/>
                        <a:pt x="1" y="17"/>
                      </a:cubicBezTo>
                      <a:cubicBezTo>
                        <a:pt x="0" y="0"/>
                        <a:pt x="32" y="3"/>
                        <a:pt x="33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35" name="Freeform 200"/>
                <p:cNvSpPr>
                  <a:spLocks noEditPoints="1"/>
                </p:cNvSpPr>
                <p:nvPr/>
              </p:nvSpPr>
              <p:spPr bwMode="auto">
                <a:xfrm>
                  <a:off x="6996113" y="1209676"/>
                  <a:ext cx="1112838" cy="1319213"/>
                </a:xfrm>
                <a:custGeom>
                  <a:avLst/>
                  <a:gdLst>
                    <a:gd name="T0" fmla="*/ 8 w 1104"/>
                    <a:gd name="T1" fmla="*/ 492 h 1310"/>
                    <a:gd name="T2" fmla="*/ 72 w 1104"/>
                    <a:gd name="T3" fmla="*/ 416 h 1310"/>
                    <a:gd name="T4" fmla="*/ 68 w 1104"/>
                    <a:gd name="T5" fmla="*/ 332 h 1310"/>
                    <a:gd name="T6" fmla="*/ 92 w 1104"/>
                    <a:gd name="T7" fmla="*/ 244 h 1310"/>
                    <a:gd name="T8" fmla="*/ 124 w 1104"/>
                    <a:gd name="T9" fmla="*/ 188 h 1310"/>
                    <a:gd name="T10" fmla="*/ 192 w 1104"/>
                    <a:gd name="T11" fmla="*/ 136 h 1310"/>
                    <a:gd name="T12" fmla="*/ 248 w 1104"/>
                    <a:gd name="T13" fmla="*/ 88 h 1310"/>
                    <a:gd name="T14" fmla="*/ 340 w 1104"/>
                    <a:gd name="T15" fmla="*/ 0 h 1310"/>
                    <a:gd name="T16" fmla="*/ 224 w 1104"/>
                    <a:gd name="T17" fmla="*/ 160 h 1310"/>
                    <a:gd name="T18" fmla="*/ 152 w 1104"/>
                    <a:gd name="T19" fmla="*/ 180 h 1310"/>
                    <a:gd name="T20" fmla="*/ 180 w 1104"/>
                    <a:gd name="T21" fmla="*/ 256 h 1310"/>
                    <a:gd name="T22" fmla="*/ 120 w 1104"/>
                    <a:gd name="T23" fmla="*/ 280 h 1310"/>
                    <a:gd name="T24" fmla="*/ 80 w 1104"/>
                    <a:gd name="T25" fmla="*/ 388 h 1310"/>
                    <a:gd name="T26" fmla="*/ 76 w 1104"/>
                    <a:gd name="T27" fmla="*/ 428 h 1310"/>
                    <a:gd name="T28" fmla="*/ 120 w 1104"/>
                    <a:gd name="T29" fmla="*/ 504 h 1310"/>
                    <a:gd name="T30" fmla="*/ 32 w 1104"/>
                    <a:gd name="T31" fmla="*/ 560 h 1310"/>
                    <a:gd name="T32" fmla="*/ 76 w 1104"/>
                    <a:gd name="T33" fmla="*/ 576 h 1310"/>
                    <a:gd name="T34" fmla="*/ 72 w 1104"/>
                    <a:gd name="T35" fmla="*/ 636 h 1310"/>
                    <a:gd name="T36" fmla="*/ 80 w 1104"/>
                    <a:gd name="T37" fmla="*/ 728 h 1310"/>
                    <a:gd name="T38" fmla="*/ 92 w 1104"/>
                    <a:gd name="T39" fmla="*/ 796 h 1310"/>
                    <a:gd name="T40" fmla="*/ 152 w 1104"/>
                    <a:gd name="T41" fmla="*/ 908 h 1310"/>
                    <a:gd name="T42" fmla="*/ 180 w 1104"/>
                    <a:gd name="T43" fmla="*/ 920 h 1310"/>
                    <a:gd name="T44" fmla="*/ 132 w 1104"/>
                    <a:gd name="T45" fmla="*/ 848 h 1310"/>
                    <a:gd name="T46" fmla="*/ 172 w 1104"/>
                    <a:gd name="T47" fmla="*/ 832 h 1310"/>
                    <a:gd name="T48" fmla="*/ 192 w 1104"/>
                    <a:gd name="T49" fmla="*/ 896 h 1310"/>
                    <a:gd name="T50" fmla="*/ 212 w 1104"/>
                    <a:gd name="T51" fmla="*/ 996 h 1310"/>
                    <a:gd name="T52" fmla="*/ 260 w 1104"/>
                    <a:gd name="T53" fmla="*/ 1048 h 1310"/>
                    <a:gd name="T54" fmla="*/ 292 w 1104"/>
                    <a:gd name="T55" fmla="*/ 1040 h 1310"/>
                    <a:gd name="T56" fmla="*/ 272 w 1104"/>
                    <a:gd name="T57" fmla="*/ 988 h 1310"/>
                    <a:gd name="T58" fmla="*/ 360 w 1104"/>
                    <a:gd name="T59" fmla="*/ 1096 h 1310"/>
                    <a:gd name="T60" fmla="*/ 512 w 1104"/>
                    <a:gd name="T61" fmla="*/ 1152 h 1310"/>
                    <a:gd name="T62" fmla="*/ 632 w 1104"/>
                    <a:gd name="T63" fmla="*/ 1192 h 1310"/>
                    <a:gd name="T64" fmla="*/ 828 w 1104"/>
                    <a:gd name="T65" fmla="*/ 1212 h 1310"/>
                    <a:gd name="T66" fmla="*/ 1020 w 1104"/>
                    <a:gd name="T67" fmla="*/ 1184 h 1310"/>
                    <a:gd name="T68" fmla="*/ 768 w 1104"/>
                    <a:gd name="T69" fmla="*/ 1276 h 1310"/>
                    <a:gd name="T70" fmla="*/ 592 w 1104"/>
                    <a:gd name="T71" fmla="*/ 1296 h 1310"/>
                    <a:gd name="T72" fmla="*/ 552 w 1104"/>
                    <a:gd name="T73" fmla="*/ 1276 h 1310"/>
                    <a:gd name="T74" fmla="*/ 448 w 1104"/>
                    <a:gd name="T75" fmla="*/ 1248 h 1310"/>
                    <a:gd name="T76" fmla="*/ 248 w 1104"/>
                    <a:gd name="T77" fmla="*/ 1120 h 1310"/>
                    <a:gd name="T78" fmla="*/ 184 w 1104"/>
                    <a:gd name="T79" fmla="*/ 1080 h 1310"/>
                    <a:gd name="T80" fmla="*/ 144 w 1104"/>
                    <a:gd name="T81" fmla="*/ 1000 h 1310"/>
                    <a:gd name="T82" fmla="*/ 92 w 1104"/>
                    <a:gd name="T83" fmla="*/ 920 h 1310"/>
                    <a:gd name="T84" fmla="*/ 44 w 1104"/>
                    <a:gd name="T85" fmla="*/ 724 h 1310"/>
                    <a:gd name="T86" fmla="*/ 32 w 1104"/>
                    <a:gd name="T87" fmla="*/ 616 h 1310"/>
                    <a:gd name="T88" fmla="*/ 76 w 1104"/>
                    <a:gd name="T89" fmla="*/ 468 h 1310"/>
                    <a:gd name="T90" fmla="*/ 96 w 1104"/>
                    <a:gd name="T91" fmla="*/ 508 h 1310"/>
                    <a:gd name="T92" fmla="*/ 64 w 1104"/>
                    <a:gd name="T93" fmla="*/ 640 h 1310"/>
                    <a:gd name="T94" fmla="*/ 56 w 1104"/>
                    <a:gd name="T95" fmla="*/ 704 h 1310"/>
                    <a:gd name="T96" fmla="*/ 80 w 1104"/>
                    <a:gd name="T97" fmla="*/ 776 h 1310"/>
                    <a:gd name="T98" fmla="*/ 92 w 1104"/>
                    <a:gd name="T99" fmla="*/ 824 h 1310"/>
                    <a:gd name="T100" fmla="*/ 176 w 1104"/>
                    <a:gd name="T101" fmla="*/ 992 h 1310"/>
                    <a:gd name="T102" fmla="*/ 368 w 1104"/>
                    <a:gd name="T103" fmla="*/ 1132 h 1310"/>
                    <a:gd name="T104" fmla="*/ 264 w 1104"/>
                    <a:gd name="T105" fmla="*/ 1144 h 1310"/>
                    <a:gd name="T106" fmla="*/ 624 w 1104"/>
                    <a:gd name="T107" fmla="*/ 1208 h 1310"/>
                    <a:gd name="T108" fmla="*/ 488 w 1104"/>
                    <a:gd name="T109" fmla="*/ 1172 h 1310"/>
                    <a:gd name="T110" fmla="*/ 512 w 1104"/>
                    <a:gd name="T111" fmla="*/ 1180 h 1310"/>
                    <a:gd name="T112" fmla="*/ 972 w 1104"/>
                    <a:gd name="T113" fmla="*/ 1196 h 1310"/>
                    <a:gd name="T114" fmla="*/ 892 w 1104"/>
                    <a:gd name="T115" fmla="*/ 1236 h 1310"/>
                    <a:gd name="T116" fmla="*/ 756 w 1104"/>
                    <a:gd name="T117" fmla="*/ 1264 h 13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104" h="1310">
                      <a:moveTo>
                        <a:pt x="0" y="588"/>
                      </a:moveTo>
                      <a:cubicBezTo>
                        <a:pt x="3" y="588"/>
                        <a:pt x="5" y="588"/>
                        <a:pt x="8" y="588"/>
                      </a:cubicBezTo>
                      <a:cubicBezTo>
                        <a:pt x="17" y="582"/>
                        <a:pt x="20" y="555"/>
                        <a:pt x="4" y="548"/>
                      </a:cubicBezTo>
                      <a:cubicBezTo>
                        <a:pt x="10" y="539"/>
                        <a:pt x="25" y="540"/>
                        <a:pt x="28" y="528"/>
                      </a:cubicBezTo>
                      <a:cubicBezTo>
                        <a:pt x="2" y="521"/>
                        <a:pt x="28" y="505"/>
                        <a:pt x="8" y="492"/>
                      </a:cubicBezTo>
                      <a:cubicBezTo>
                        <a:pt x="18" y="494"/>
                        <a:pt x="22" y="497"/>
                        <a:pt x="28" y="488"/>
                      </a:cubicBezTo>
                      <a:cubicBezTo>
                        <a:pt x="18" y="488"/>
                        <a:pt x="22" y="473"/>
                        <a:pt x="16" y="468"/>
                      </a:cubicBezTo>
                      <a:cubicBezTo>
                        <a:pt x="39" y="462"/>
                        <a:pt x="11" y="449"/>
                        <a:pt x="28" y="432"/>
                      </a:cubicBezTo>
                      <a:cubicBezTo>
                        <a:pt x="43" y="433"/>
                        <a:pt x="64" y="428"/>
                        <a:pt x="68" y="440"/>
                      </a:cubicBezTo>
                      <a:cubicBezTo>
                        <a:pt x="65" y="428"/>
                        <a:pt x="72" y="425"/>
                        <a:pt x="72" y="416"/>
                      </a:cubicBezTo>
                      <a:cubicBezTo>
                        <a:pt x="61" y="415"/>
                        <a:pt x="64" y="430"/>
                        <a:pt x="48" y="424"/>
                      </a:cubicBezTo>
                      <a:cubicBezTo>
                        <a:pt x="32" y="412"/>
                        <a:pt x="30" y="389"/>
                        <a:pt x="40" y="368"/>
                      </a:cubicBezTo>
                      <a:cubicBezTo>
                        <a:pt x="46" y="369"/>
                        <a:pt x="57" y="385"/>
                        <a:pt x="60" y="376"/>
                      </a:cubicBezTo>
                      <a:cubicBezTo>
                        <a:pt x="44" y="375"/>
                        <a:pt x="59" y="342"/>
                        <a:pt x="44" y="340"/>
                      </a:cubicBezTo>
                      <a:cubicBezTo>
                        <a:pt x="52" y="338"/>
                        <a:pt x="55" y="330"/>
                        <a:pt x="68" y="332"/>
                      </a:cubicBezTo>
                      <a:cubicBezTo>
                        <a:pt x="66" y="313"/>
                        <a:pt x="69" y="312"/>
                        <a:pt x="60" y="304"/>
                      </a:cubicBezTo>
                      <a:cubicBezTo>
                        <a:pt x="75" y="298"/>
                        <a:pt x="87" y="301"/>
                        <a:pt x="72" y="280"/>
                      </a:cubicBezTo>
                      <a:cubicBezTo>
                        <a:pt x="84" y="277"/>
                        <a:pt x="84" y="287"/>
                        <a:pt x="96" y="284"/>
                      </a:cubicBezTo>
                      <a:cubicBezTo>
                        <a:pt x="85" y="266"/>
                        <a:pt x="113" y="274"/>
                        <a:pt x="108" y="252"/>
                      </a:cubicBezTo>
                      <a:cubicBezTo>
                        <a:pt x="97" y="248"/>
                        <a:pt x="98" y="246"/>
                        <a:pt x="92" y="244"/>
                      </a:cubicBezTo>
                      <a:cubicBezTo>
                        <a:pt x="101" y="230"/>
                        <a:pt x="101" y="222"/>
                        <a:pt x="124" y="228"/>
                      </a:cubicBezTo>
                      <a:cubicBezTo>
                        <a:pt x="119" y="215"/>
                        <a:pt x="130" y="218"/>
                        <a:pt x="132" y="212"/>
                      </a:cubicBezTo>
                      <a:cubicBezTo>
                        <a:pt x="125" y="211"/>
                        <a:pt x="119" y="209"/>
                        <a:pt x="116" y="204"/>
                      </a:cubicBezTo>
                      <a:cubicBezTo>
                        <a:pt x="128" y="196"/>
                        <a:pt x="137" y="209"/>
                        <a:pt x="148" y="200"/>
                      </a:cubicBezTo>
                      <a:cubicBezTo>
                        <a:pt x="148" y="184"/>
                        <a:pt x="127" y="212"/>
                        <a:pt x="124" y="188"/>
                      </a:cubicBezTo>
                      <a:cubicBezTo>
                        <a:pt x="136" y="174"/>
                        <a:pt x="142" y="184"/>
                        <a:pt x="144" y="168"/>
                      </a:cubicBezTo>
                      <a:cubicBezTo>
                        <a:pt x="154" y="176"/>
                        <a:pt x="169" y="157"/>
                        <a:pt x="184" y="168"/>
                      </a:cubicBezTo>
                      <a:cubicBezTo>
                        <a:pt x="184" y="161"/>
                        <a:pt x="184" y="155"/>
                        <a:pt x="184" y="148"/>
                      </a:cubicBezTo>
                      <a:cubicBezTo>
                        <a:pt x="190" y="154"/>
                        <a:pt x="200" y="151"/>
                        <a:pt x="204" y="144"/>
                      </a:cubicBezTo>
                      <a:cubicBezTo>
                        <a:pt x="197" y="144"/>
                        <a:pt x="194" y="141"/>
                        <a:pt x="192" y="136"/>
                      </a:cubicBezTo>
                      <a:cubicBezTo>
                        <a:pt x="198" y="133"/>
                        <a:pt x="217" y="125"/>
                        <a:pt x="208" y="120"/>
                      </a:cubicBezTo>
                      <a:cubicBezTo>
                        <a:pt x="204" y="131"/>
                        <a:pt x="192" y="118"/>
                        <a:pt x="196" y="108"/>
                      </a:cubicBezTo>
                      <a:cubicBezTo>
                        <a:pt x="225" y="95"/>
                        <a:pt x="247" y="113"/>
                        <a:pt x="244" y="124"/>
                      </a:cubicBezTo>
                      <a:cubicBezTo>
                        <a:pt x="263" y="122"/>
                        <a:pt x="263" y="100"/>
                        <a:pt x="276" y="92"/>
                      </a:cubicBezTo>
                      <a:cubicBezTo>
                        <a:pt x="266" y="85"/>
                        <a:pt x="258" y="104"/>
                        <a:pt x="248" y="88"/>
                      </a:cubicBezTo>
                      <a:cubicBezTo>
                        <a:pt x="241" y="96"/>
                        <a:pt x="248" y="93"/>
                        <a:pt x="248" y="104"/>
                      </a:cubicBezTo>
                      <a:cubicBezTo>
                        <a:pt x="241" y="94"/>
                        <a:pt x="226" y="93"/>
                        <a:pt x="220" y="92"/>
                      </a:cubicBezTo>
                      <a:cubicBezTo>
                        <a:pt x="228" y="73"/>
                        <a:pt x="253" y="72"/>
                        <a:pt x="276" y="68"/>
                      </a:cubicBezTo>
                      <a:cubicBezTo>
                        <a:pt x="282" y="54"/>
                        <a:pt x="262" y="66"/>
                        <a:pt x="264" y="56"/>
                      </a:cubicBezTo>
                      <a:cubicBezTo>
                        <a:pt x="288" y="36"/>
                        <a:pt x="320" y="24"/>
                        <a:pt x="340" y="0"/>
                      </a:cubicBezTo>
                      <a:cubicBezTo>
                        <a:pt x="326" y="14"/>
                        <a:pt x="359" y="5"/>
                        <a:pt x="356" y="20"/>
                      </a:cubicBezTo>
                      <a:cubicBezTo>
                        <a:pt x="328" y="38"/>
                        <a:pt x="305" y="62"/>
                        <a:pt x="276" y="80"/>
                      </a:cubicBezTo>
                      <a:cubicBezTo>
                        <a:pt x="273" y="94"/>
                        <a:pt x="292" y="85"/>
                        <a:pt x="288" y="100"/>
                      </a:cubicBezTo>
                      <a:cubicBezTo>
                        <a:pt x="267" y="116"/>
                        <a:pt x="247" y="134"/>
                        <a:pt x="224" y="148"/>
                      </a:cubicBezTo>
                      <a:cubicBezTo>
                        <a:pt x="238" y="144"/>
                        <a:pt x="231" y="161"/>
                        <a:pt x="224" y="160"/>
                      </a:cubicBezTo>
                      <a:cubicBezTo>
                        <a:pt x="211" y="154"/>
                        <a:pt x="235" y="135"/>
                        <a:pt x="216" y="136"/>
                      </a:cubicBezTo>
                      <a:cubicBezTo>
                        <a:pt x="218" y="155"/>
                        <a:pt x="189" y="162"/>
                        <a:pt x="200" y="176"/>
                      </a:cubicBezTo>
                      <a:cubicBezTo>
                        <a:pt x="194" y="166"/>
                        <a:pt x="214" y="164"/>
                        <a:pt x="212" y="172"/>
                      </a:cubicBezTo>
                      <a:cubicBezTo>
                        <a:pt x="213" y="182"/>
                        <a:pt x="206" y="185"/>
                        <a:pt x="200" y="188"/>
                      </a:cubicBezTo>
                      <a:cubicBezTo>
                        <a:pt x="191" y="178"/>
                        <a:pt x="166" y="167"/>
                        <a:pt x="152" y="180"/>
                      </a:cubicBezTo>
                      <a:cubicBezTo>
                        <a:pt x="168" y="174"/>
                        <a:pt x="188" y="186"/>
                        <a:pt x="192" y="204"/>
                      </a:cubicBezTo>
                      <a:cubicBezTo>
                        <a:pt x="180" y="206"/>
                        <a:pt x="172" y="193"/>
                        <a:pt x="168" y="208"/>
                      </a:cubicBezTo>
                      <a:cubicBezTo>
                        <a:pt x="174" y="208"/>
                        <a:pt x="182" y="207"/>
                        <a:pt x="180" y="216"/>
                      </a:cubicBezTo>
                      <a:cubicBezTo>
                        <a:pt x="176" y="237"/>
                        <a:pt x="164" y="236"/>
                        <a:pt x="148" y="228"/>
                      </a:cubicBezTo>
                      <a:cubicBezTo>
                        <a:pt x="147" y="249"/>
                        <a:pt x="177" y="239"/>
                        <a:pt x="180" y="256"/>
                      </a:cubicBezTo>
                      <a:cubicBezTo>
                        <a:pt x="164" y="245"/>
                        <a:pt x="194" y="275"/>
                        <a:pt x="160" y="268"/>
                      </a:cubicBezTo>
                      <a:cubicBezTo>
                        <a:pt x="170" y="261"/>
                        <a:pt x="163" y="261"/>
                        <a:pt x="168" y="252"/>
                      </a:cubicBezTo>
                      <a:cubicBezTo>
                        <a:pt x="153" y="255"/>
                        <a:pt x="147" y="268"/>
                        <a:pt x="140" y="280"/>
                      </a:cubicBezTo>
                      <a:cubicBezTo>
                        <a:pt x="141" y="289"/>
                        <a:pt x="158" y="284"/>
                        <a:pt x="156" y="296"/>
                      </a:cubicBezTo>
                      <a:cubicBezTo>
                        <a:pt x="142" y="286"/>
                        <a:pt x="129" y="297"/>
                        <a:pt x="120" y="280"/>
                      </a:cubicBezTo>
                      <a:cubicBezTo>
                        <a:pt x="107" y="293"/>
                        <a:pt x="135" y="288"/>
                        <a:pt x="132" y="304"/>
                      </a:cubicBezTo>
                      <a:cubicBezTo>
                        <a:pt x="116" y="332"/>
                        <a:pt x="109" y="343"/>
                        <a:pt x="108" y="376"/>
                      </a:cubicBezTo>
                      <a:cubicBezTo>
                        <a:pt x="110" y="362"/>
                        <a:pt x="85" y="379"/>
                        <a:pt x="76" y="368"/>
                      </a:cubicBezTo>
                      <a:cubicBezTo>
                        <a:pt x="77" y="376"/>
                        <a:pt x="71" y="377"/>
                        <a:pt x="72" y="384"/>
                      </a:cubicBezTo>
                      <a:cubicBezTo>
                        <a:pt x="75" y="385"/>
                        <a:pt x="80" y="384"/>
                        <a:pt x="80" y="388"/>
                      </a:cubicBezTo>
                      <a:cubicBezTo>
                        <a:pt x="93" y="388"/>
                        <a:pt x="80" y="375"/>
                        <a:pt x="100" y="376"/>
                      </a:cubicBezTo>
                      <a:cubicBezTo>
                        <a:pt x="99" y="391"/>
                        <a:pt x="123" y="380"/>
                        <a:pt x="116" y="400"/>
                      </a:cubicBezTo>
                      <a:cubicBezTo>
                        <a:pt x="108" y="400"/>
                        <a:pt x="111" y="389"/>
                        <a:pt x="100" y="392"/>
                      </a:cubicBezTo>
                      <a:cubicBezTo>
                        <a:pt x="93" y="399"/>
                        <a:pt x="102" y="404"/>
                        <a:pt x="104" y="412"/>
                      </a:cubicBezTo>
                      <a:cubicBezTo>
                        <a:pt x="94" y="417"/>
                        <a:pt x="85" y="422"/>
                        <a:pt x="76" y="428"/>
                      </a:cubicBezTo>
                      <a:cubicBezTo>
                        <a:pt x="95" y="424"/>
                        <a:pt x="85" y="440"/>
                        <a:pt x="84" y="448"/>
                      </a:cubicBezTo>
                      <a:cubicBezTo>
                        <a:pt x="89" y="458"/>
                        <a:pt x="99" y="444"/>
                        <a:pt x="100" y="452"/>
                      </a:cubicBezTo>
                      <a:cubicBezTo>
                        <a:pt x="97" y="465"/>
                        <a:pt x="97" y="460"/>
                        <a:pt x="104" y="468"/>
                      </a:cubicBezTo>
                      <a:cubicBezTo>
                        <a:pt x="85" y="474"/>
                        <a:pt x="97" y="486"/>
                        <a:pt x="92" y="504"/>
                      </a:cubicBezTo>
                      <a:cubicBezTo>
                        <a:pt x="105" y="503"/>
                        <a:pt x="112" y="490"/>
                        <a:pt x="120" y="504"/>
                      </a:cubicBezTo>
                      <a:cubicBezTo>
                        <a:pt x="115" y="504"/>
                        <a:pt x="111" y="505"/>
                        <a:pt x="112" y="512"/>
                      </a:cubicBezTo>
                      <a:cubicBezTo>
                        <a:pt x="137" y="508"/>
                        <a:pt x="106" y="524"/>
                        <a:pt x="128" y="528"/>
                      </a:cubicBezTo>
                      <a:cubicBezTo>
                        <a:pt x="119" y="536"/>
                        <a:pt x="109" y="546"/>
                        <a:pt x="108" y="552"/>
                      </a:cubicBezTo>
                      <a:cubicBezTo>
                        <a:pt x="101" y="551"/>
                        <a:pt x="106" y="538"/>
                        <a:pt x="100" y="536"/>
                      </a:cubicBezTo>
                      <a:cubicBezTo>
                        <a:pt x="78" y="553"/>
                        <a:pt x="40" y="535"/>
                        <a:pt x="32" y="560"/>
                      </a:cubicBezTo>
                      <a:cubicBezTo>
                        <a:pt x="55" y="561"/>
                        <a:pt x="36" y="584"/>
                        <a:pt x="36" y="596"/>
                      </a:cubicBezTo>
                      <a:cubicBezTo>
                        <a:pt x="43" y="603"/>
                        <a:pt x="52" y="590"/>
                        <a:pt x="52" y="608"/>
                      </a:cubicBezTo>
                      <a:cubicBezTo>
                        <a:pt x="46" y="609"/>
                        <a:pt x="37" y="607"/>
                        <a:pt x="36" y="612"/>
                      </a:cubicBezTo>
                      <a:cubicBezTo>
                        <a:pt x="44" y="620"/>
                        <a:pt x="43" y="610"/>
                        <a:pt x="56" y="612"/>
                      </a:cubicBezTo>
                      <a:cubicBezTo>
                        <a:pt x="54" y="591"/>
                        <a:pt x="62" y="581"/>
                        <a:pt x="76" y="576"/>
                      </a:cubicBezTo>
                      <a:cubicBezTo>
                        <a:pt x="61" y="592"/>
                        <a:pt x="92" y="583"/>
                        <a:pt x="88" y="600"/>
                      </a:cubicBezTo>
                      <a:cubicBezTo>
                        <a:pt x="77" y="605"/>
                        <a:pt x="78" y="581"/>
                        <a:pt x="76" y="600"/>
                      </a:cubicBezTo>
                      <a:cubicBezTo>
                        <a:pt x="63" y="613"/>
                        <a:pt x="86" y="603"/>
                        <a:pt x="88" y="612"/>
                      </a:cubicBezTo>
                      <a:cubicBezTo>
                        <a:pt x="65" y="610"/>
                        <a:pt x="83" y="624"/>
                        <a:pt x="84" y="632"/>
                      </a:cubicBezTo>
                      <a:cubicBezTo>
                        <a:pt x="79" y="633"/>
                        <a:pt x="73" y="631"/>
                        <a:pt x="72" y="636"/>
                      </a:cubicBezTo>
                      <a:cubicBezTo>
                        <a:pt x="83" y="650"/>
                        <a:pt x="89" y="696"/>
                        <a:pt x="80" y="712"/>
                      </a:cubicBezTo>
                      <a:cubicBezTo>
                        <a:pt x="94" y="707"/>
                        <a:pt x="101" y="728"/>
                        <a:pt x="92" y="732"/>
                      </a:cubicBezTo>
                      <a:cubicBezTo>
                        <a:pt x="85" y="717"/>
                        <a:pt x="68" y="724"/>
                        <a:pt x="48" y="708"/>
                      </a:cubicBezTo>
                      <a:cubicBezTo>
                        <a:pt x="44" y="719"/>
                        <a:pt x="51" y="731"/>
                        <a:pt x="60" y="740"/>
                      </a:cubicBezTo>
                      <a:cubicBezTo>
                        <a:pt x="56" y="726"/>
                        <a:pt x="77" y="736"/>
                        <a:pt x="80" y="728"/>
                      </a:cubicBezTo>
                      <a:cubicBezTo>
                        <a:pt x="87" y="753"/>
                        <a:pt x="122" y="730"/>
                        <a:pt x="136" y="744"/>
                      </a:cubicBezTo>
                      <a:cubicBezTo>
                        <a:pt x="116" y="751"/>
                        <a:pt x="113" y="750"/>
                        <a:pt x="104" y="764"/>
                      </a:cubicBezTo>
                      <a:cubicBezTo>
                        <a:pt x="96" y="765"/>
                        <a:pt x="114" y="742"/>
                        <a:pt x="92" y="748"/>
                      </a:cubicBezTo>
                      <a:cubicBezTo>
                        <a:pt x="74" y="760"/>
                        <a:pt x="104" y="774"/>
                        <a:pt x="84" y="784"/>
                      </a:cubicBezTo>
                      <a:cubicBezTo>
                        <a:pt x="90" y="788"/>
                        <a:pt x="100" y="788"/>
                        <a:pt x="92" y="796"/>
                      </a:cubicBezTo>
                      <a:cubicBezTo>
                        <a:pt x="104" y="799"/>
                        <a:pt x="107" y="792"/>
                        <a:pt x="116" y="792"/>
                      </a:cubicBezTo>
                      <a:cubicBezTo>
                        <a:pt x="113" y="803"/>
                        <a:pt x="122" y="802"/>
                        <a:pt x="120" y="812"/>
                      </a:cubicBezTo>
                      <a:cubicBezTo>
                        <a:pt x="115" y="807"/>
                        <a:pt x="100" y="806"/>
                        <a:pt x="100" y="816"/>
                      </a:cubicBezTo>
                      <a:cubicBezTo>
                        <a:pt x="121" y="828"/>
                        <a:pt x="111" y="855"/>
                        <a:pt x="144" y="860"/>
                      </a:cubicBezTo>
                      <a:cubicBezTo>
                        <a:pt x="125" y="862"/>
                        <a:pt x="132" y="908"/>
                        <a:pt x="152" y="908"/>
                      </a:cubicBezTo>
                      <a:cubicBezTo>
                        <a:pt x="152" y="898"/>
                        <a:pt x="153" y="887"/>
                        <a:pt x="164" y="888"/>
                      </a:cubicBezTo>
                      <a:cubicBezTo>
                        <a:pt x="159" y="901"/>
                        <a:pt x="170" y="898"/>
                        <a:pt x="172" y="904"/>
                      </a:cubicBezTo>
                      <a:cubicBezTo>
                        <a:pt x="167" y="910"/>
                        <a:pt x="155" y="909"/>
                        <a:pt x="156" y="920"/>
                      </a:cubicBezTo>
                      <a:cubicBezTo>
                        <a:pt x="162" y="926"/>
                        <a:pt x="163" y="937"/>
                        <a:pt x="172" y="940"/>
                      </a:cubicBezTo>
                      <a:cubicBezTo>
                        <a:pt x="184" y="934"/>
                        <a:pt x="161" y="919"/>
                        <a:pt x="180" y="920"/>
                      </a:cubicBezTo>
                      <a:cubicBezTo>
                        <a:pt x="185" y="926"/>
                        <a:pt x="188" y="944"/>
                        <a:pt x="200" y="932"/>
                      </a:cubicBezTo>
                      <a:cubicBezTo>
                        <a:pt x="187" y="918"/>
                        <a:pt x="181" y="892"/>
                        <a:pt x="164" y="876"/>
                      </a:cubicBezTo>
                      <a:cubicBezTo>
                        <a:pt x="169" y="872"/>
                        <a:pt x="179" y="872"/>
                        <a:pt x="180" y="864"/>
                      </a:cubicBezTo>
                      <a:cubicBezTo>
                        <a:pt x="164" y="863"/>
                        <a:pt x="149" y="860"/>
                        <a:pt x="148" y="844"/>
                      </a:cubicBezTo>
                      <a:cubicBezTo>
                        <a:pt x="138" y="839"/>
                        <a:pt x="138" y="863"/>
                        <a:pt x="132" y="848"/>
                      </a:cubicBezTo>
                      <a:cubicBezTo>
                        <a:pt x="119" y="834"/>
                        <a:pt x="147" y="840"/>
                        <a:pt x="148" y="828"/>
                      </a:cubicBezTo>
                      <a:cubicBezTo>
                        <a:pt x="130" y="826"/>
                        <a:pt x="154" y="807"/>
                        <a:pt x="156" y="800"/>
                      </a:cubicBezTo>
                      <a:cubicBezTo>
                        <a:pt x="160" y="807"/>
                        <a:pt x="167" y="810"/>
                        <a:pt x="164" y="824"/>
                      </a:cubicBezTo>
                      <a:cubicBezTo>
                        <a:pt x="158" y="824"/>
                        <a:pt x="150" y="823"/>
                        <a:pt x="152" y="832"/>
                      </a:cubicBezTo>
                      <a:cubicBezTo>
                        <a:pt x="159" y="834"/>
                        <a:pt x="169" y="820"/>
                        <a:pt x="172" y="832"/>
                      </a:cubicBezTo>
                      <a:cubicBezTo>
                        <a:pt x="172" y="836"/>
                        <a:pt x="155" y="840"/>
                        <a:pt x="168" y="844"/>
                      </a:cubicBezTo>
                      <a:cubicBezTo>
                        <a:pt x="190" y="840"/>
                        <a:pt x="181" y="873"/>
                        <a:pt x="180" y="888"/>
                      </a:cubicBezTo>
                      <a:cubicBezTo>
                        <a:pt x="190" y="890"/>
                        <a:pt x="189" y="881"/>
                        <a:pt x="200" y="884"/>
                      </a:cubicBezTo>
                      <a:cubicBezTo>
                        <a:pt x="196" y="894"/>
                        <a:pt x="217" y="898"/>
                        <a:pt x="204" y="904"/>
                      </a:cubicBezTo>
                      <a:cubicBezTo>
                        <a:pt x="196" y="902"/>
                        <a:pt x="211" y="893"/>
                        <a:pt x="192" y="896"/>
                      </a:cubicBezTo>
                      <a:cubicBezTo>
                        <a:pt x="229" y="923"/>
                        <a:pt x="251" y="947"/>
                        <a:pt x="240" y="980"/>
                      </a:cubicBezTo>
                      <a:cubicBezTo>
                        <a:pt x="234" y="978"/>
                        <a:pt x="230" y="974"/>
                        <a:pt x="224" y="972"/>
                      </a:cubicBezTo>
                      <a:cubicBezTo>
                        <a:pt x="222" y="979"/>
                        <a:pt x="230" y="982"/>
                        <a:pt x="224" y="984"/>
                      </a:cubicBezTo>
                      <a:cubicBezTo>
                        <a:pt x="211" y="982"/>
                        <a:pt x="204" y="946"/>
                        <a:pt x="192" y="968"/>
                      </a:cubicBezTo>
                      <a:cubicBezTo>
                        <a:pt x="219" y="971"/>
                        <a:pt x="210" y="982"/>
                        <a:pt x="212" y="996"/>
                      </a:cubicBezTo>
                      <a:cubicBezTo>
                        <a:pt x="236" y="1005"/>
                        <a:pt x="240" y="984"/>
                        <a:pt x="256" y="992"/>
                      </a:cubicBezTo>
                      <a:cubicBezTo>
                        <a:pt x="244" y="996"/>
                        <a:pt x="241" y="1009"/>
                        <a:pt x="232" y="1016"/>
                      </a:cubicBezTo>
                      <a:cubicBezTo>
                        <a:pt x="247" y="1012"/>
                        <a:pt x="235" y="1034"/>
                        <a:pt x="248" y="1032"/>
                      </a:cubicBezTo>
                      <a:cubicBezTo>
                        <a:pt x="244" y="1019"/>
                        <a:pt x="245" y="1021"/>
                        <a:pt x="256" y="1016"/>
                      </a:cubicBezTo>
                      <a:cubicBezTo>
                        <a:pt x="261" y="1029"/>
                        <a:pt x="254" y="1034"/>
                        <a:pt x="260" y="1048"/>
                      </a:cubicBezTo>
                      <a:cubicBezTo>
                        <a:pt x="290" y="1040"/>
                        <a:pt x="299" y="1080"/>
                        <a:pt x="304" y="1084"/>
                      </a:cubicBezTo>
                      <a:cubicBezTo>
                        <a:pt x="323" y="1099"/>
                        <a:pt x="349" y="1098"/>
                        <a:pt x="364" y="1124"/>
                      </a:cubicBezTo>
                      <a:cubicBezTo>
                        <a:pt x="343" y="1096"/>
                        <a:pt x="325" y="1071"/>
                        <a:pt x="300" y="1064"/>
                      </a:cubicBezTo>
                      <a:cubicBezTo>
                        <a:pt x="310" y="1062"/>
                        <a:pt x="315" y="1034"/>
                        <a:pt x="304" y="1044"/>
                      </a:cubicBezTo>
                      <a:cubicBezTo>
                        <a:pt x="314" y="1052"/>
                        <a:pt x="291" y="1047"/>
                        <a:pt x="292" y="1040"/>
                      </a:cubicBezTo>
                      <a:cubicBezTo>
                        <a:pt x="288" y="1047"/>
                        <a:pt x="304" y="1053"/>
                        <a:pt x="292" y="1056"/>
                      </a:cubicBezTo>
                      <a:cubicBezTo>
                        <a:pt x="284" y="1037"/>
                        <a:pt x="258" y="1040"/>
                        <a:pt x="264" y="1020"/>
                      </a:cubicBezTo>
                      <a:cubicBezTo>
                        <a:pt x="270" y="1018"/>
                        <a:pt x="274" y="1036"/>
                        <a:pt x="276" y="1024"/>
                      </a:cubicBezTo>
                      <a:cubicBezTo>
                        <a:pt x="271" y="1015"/>
                        <a:pt x="254" y="1016"/>
                        <a:pt x="256" y="1000"/>
                      </a:cubicBezTo>
                      <a:cubicBezTo>
                        <a:pt x="259" y="994"/>
                        <a:pt x="262" y="987"/>
                        <a:pt x="272" y="988"/>
                      </a:cubicBezTo>
                      <a:cubicBezTo>
                        <a:pt x="274" y="1011"/>
                        <a:pt x="320" y="1044"/>
                        <a:pt x="320" y="1020"/>
                      </a:cubicBezTo>
                      <a:cubicBezTo>
                        <a:pt x="324" y="1025"/>
                        <a:pt x="327" y="1032"/>
                        <a:pt x="332" y="1036"/>
                      </a:cubicBezTo>
                      <a:cubicBezTo>
                        <a:pt x="334" y="1029"/>
                        <a:pt x="326" y="1026"/>
                        <a:pt x="332" y="1024"/>
                      </a:cubicBezTo>
                      <a:cubicBezTo>
                        <a:pt x="347" y="1039"/>
                        <a:pt x="356" y="1050"/>
                        <a:pt x="368" y="1060"/>
                      </a:cubicBezTo>
                      <a:cubicBezTo>
                        <a:pt x="357" y="1071"/>
                        <a:pt x="367" y="1084"/>
                        <a:pt x="360" y="1096"/>
                      </a:cubicBezTo>
                      <a:cubicBezTo>
                        <a:pt x="369" y="1088"/>
                        <a:pt x="371" y="1077"/>
                        <a:pt x="372" y="1072"/>
                      </a:cubicBezTo>
                      <a:cubicBezTo>
                        <a:pt x="395" y="1072"/>
                        <a:pt x="389" y="1088"/>
                        <a:pt x="416" y="1096"/>
                      </a:cubicBezTo>
                      <a:cubicBezTo>
                        <a:pt x="419" y="1115"/>
                        <a:pt x="410" y="1100"/>
                        <a:pt x="408" y="1108"/>
                      </a:cubicBezTo>
                      <a:cubicBezTo>
                        <a:pt x="444" y="1110"/>
                        <a:pt x="463" y="1131"/>
                        <a:pt x="500" y="1132"/>
                      </a:cubicBezTo>
                      <a:cubicBezTo>
                        <a:pt x="493" y="1139"/>
                        <a:pt x="506" y="1146"/>
                        <a:pt x="512" y="1152"/>
                      </a:cubicBezTo>
                      <a:cubicBezTo>
                        <a:pt x="509" y="1146"/>
                        <a:pt x="531" y="1146"/>
                        <a:pt x="528" y="1152"/>
                      </a:cubicBezTo>
                      <a:cubicBezTo>
                        <a:pt x="523" y="1153"/>
                        <a:pt x="517" y="1151"/>
                        <a:pt x="516" y="1156"/>
                      </a:cubicBezTo>
                      <a:cubicBezTo>
                        <a:pt x="540" y="1165"/>
                        <a:pt x="551" y="1144"/>
                        <a:pt x="568" y="1164"/>
                      </a:cubicBezTo>
                      <a:cubicBezTo>
                        <a:pt x="563" y="1165"/>
                        <a:pt x="557" y="1163"/>
                        <a:pt x="556" y="1168"/>
                      </a:cubicBezTo>
                      <a:cubicBezTo>
                        <a:pt x="581" y="1176"/>
                        <a:pt x="617" y="1174"/>
                        <a:pt x="632" y="1192"/>
                      </a:cubicBezTo>
                      <a:cubicBezTo>
                        <a:pt x="620" y="1201"/>
                        <a:pt x="632" y="1213"/>
                        <a:pt x="624" y="1228"/>
                      </a:cubicBezTo>
                      <a:cubicBezTo>
                        <a:pt x="667" y="1225"/>
                        <a:pt x="705" y="1217"/>
                        <a:pt x="752" y="1236"/>
                      </a:cubicBezTo>
                      <a:cubicBezTo>
                        <a:pt x="763" y="1239"/>
                        <a:pt x="749" y="1217"/>
                        <a:pt x="760" y="1220"/>
                      </a:cubicBezTo>
                      <a:cubicBezTo>
                        <a:pt x="780" y="1254"/>
                        <a:pt x="810" y="1209"/>
                        <a:pt x="840" y="1224"/>
                      </a:cubicBezTo>
                      <a:cubicBezTo>
                        <a:pt x="846" y="1210"/>
                        <a:pt x="826" y="1222"/>
                        <a:pt x="828" y="1212"/>
                      </a:cubicBezTo>
                      <a:cubicBezTo>
                        <a:pt x="835" y="1204"/>
                        <a:pt x="844" y="1209"/>
                        <a:pt x="848" y="1216"/>
                      </a:cubicBezTo>
                      <a:cubicBezTo>
                        <a:pt x="854" y="1214"/>
                        <a:pt x="849" y="1201"/>
                        <a:pt x="856" y="1200"/>
                      </a:cubicBezTo>
                      <a:cubicBezTo>
                        <a:pt x="858" y="1206"/>
                        <a:pt x="861" y="1207"/>
                        <a:pt x="856" y="1212"/>
                      </a:cubicBezTo>
                      <a:cubicBezTo>
                        <a:pt x="913" y="1208"/>
                        <a:pt x="953" y="1181"/>
                        <a:pt x="996" y="1164"/>
                      </a:cubicBezTo>
                      <a:cubicBezTo>
                        <a:pt x="1002" y="1173"/>
                        <a:pt x="1009" y="1180"/>
                        <a:pt x="1020" y="1184"/>
                      </a:cubicBezTo>
                      <a:cubicBezTo>
                        <a:pt x="1056" y="1180"/>
                        <a:pt x="1066" y="1150"/>
                        <a:pt x="1104" y="1148"/>
                      </a:cubicBezTo>
                      <a:cubicBezTo>
                        <a:pt x="1099" y="1181"/>
                        <a:pt x="1066" y="1187"/>
                        <a:pt x="1040" y="1200"/>
                      </a:cubicBezTo>
                      <a:cubicBezTo>
                        <a:pt x="1030" y="1219"/>
                        <a:pt x="980" y="1233"/>
                        <a:pt x="948" y="1244"/>
                      </a:cubicBezTo>
                      <a:cubicBezTo>
                        <a:pt x="943" y="1254"/>
                        <a:pt x="967" y="1254"/>
                        <a:pt x="952" y="1260"/>
                      </a:cubicBezTo>
                      <a:cubicBezTo>
                        <a:pt x="902" y="1248"/>
                        <a:pt x="827" y="1304"/>
                        <a:pt x="768" y="1276"/>
                      </a:cubicBezTo>
                      <a:cubicBezTo>
                        <a:pt x="765" y="1304"/>
                        <a:pt x="737" y="1283"/>
                        <a:pt x="712" y="1288"/>
                      </a:cubicBezTo>
                      <a:cubicBezTo>
                        <a:pt x="709" y="1310"/>
                        <a:pt x="688" y="1293"/>
                        <a:pt x="680" y="1304"/>
                      </a:cubicBezTo>
                      <a:cubicBezTo>
                        <a:pt x="680" y="1298"/>
                        <a:pt x="682" y="1295"/>
                        <a:pt x="684" y="1292"/>
                      </a:cubicBezTo>
                      <a:cubicBezTo>
                        <a:pt x="667" y="1297"/>
                        <a:pt x="643" y="1287"/>
                        <a:pt x="652" y="1304"/>
                      </a:cubicBezTo>
                      <a:cubicBezTo>
                        <a:pt x="630" y="1286"/>
                        <a:pt x="618" y="1305"/>
                        <a:pt x="592" y="1296"/>
                      </a:cubicBezTo>
                      <a:cubicBezTo>
                        <a:pt x="599" y="1292"/>
                        <a:pt x="612" y="1295"/>
                        <a:pt x="616" y="1288"/>
                      </a:cubicBezTo>
                      <a:cubicBezTo>
                        <a:pt x="597" y="1291"/>
                        <a:pt x="589" y="1283"/>
                        <a:pt x="576" y="1280"/>
                      </a:cubicBezTo>
                      <a:cubicBezTo>
                        <a:pt x="568" y="1281"/>
                        <a:pt x="575" y="1298"/>
                        <a:pt x="564" y="1296"/>
                      </a:cubicBezTo>
                      <a:cubicBezTo>
                        <a:pt x="561" y="1281"/>
                        <a:pt x="550" y="1296"/>
                        <a:pt x="544" y="1288"/>
                      </a:cubicBezTo>
                      <a:cubicBezTo>
                        <a:pt x="544" y="1282"/>
                        <a:pt x="554" y="1285"/>
                        <a:pt x="552" y="1276"/>
                      </a:cubicBezTo>
                      <a:cubicBezTo>
                        <a:pt x="543" y="1275"/>
                        <a:pt x="545" y="1262"/>
                        <a:pt x="532" y="1264"/>
                      </a:cubicBezTo>
                      <a:cubicBezTo>
                        <a:pt x="517" y="1265"/>
                        <a:pt x="513" y="1277"/>
                        <a:pt x="500" y="1280"/>
                      </a:cubicBezTo>
                      <a:cubicBezTo>
                        <a:pt x="495" y="1274"/>
                        <a:pt x="483" y="1275"/>
                        <a:pt x="484" y="1264"/>
                      </a:cubicBezTo>
                      <a:cubicBezTo>
                        <a:pt x="491" y="1271"/>
                        <a:pt x="502" y="1275"/>
                        <a:pt x="508" y="1264"/>
                      </a:cubicBezTo>
                      <a:cubicBezTo>
                        <a:pt x="478" y="1272"/>
                        <a:pt x="477" y="1229"/>
                        <a:pt x="448" y="1248"/>
                      </a:cubicBezTo>
                      <a:cubicBezTo>
                        <a:pt x="461" y="1246"/>
                        <a:pt x="466" y="1251"/>
                        <a:pt x="464" y="1264"/>
                      </a:cubicBezTo>
                      <a:cubicBezTo>
                        <a:pt x="415" y="1251"/>
                        <a:pt x="368" y="1235"/>
                        <a:pt x="336" y="1204"/>
                      </a:cubicBezTo>
                      <a:cubicBezTo>
                        <a:pt x="351" y="1193"/>
                        <a:pt x="338" y="1180"/>
                        <a:pt x="324" y="1176"/>
                      </a:cubicBezTo>
                      <a:cubicBezTo>
                        <a:pt x="318" y="1179"/>
                        <a:pt x="325" y="1196"/>
                        <a:pt x="312" y="1192"/>
                      </a:cubicBezTo>
                      <a:cubicBezTo>
                        <a:pt x="283" y="1176"/>
                        <a:pt x="253" y="1161"/>
                        <a:pt x="248" y="1120"/>
                      </a:cubicBezTo>
                      <a:cubicBezTo>
                        <a:pt x="235" y="1126"/>
                        <a:pt x="224" y="1120"/>
                        <a:pt x="216" y="1112"/>
                      </a:cubicBezTo>
                      <a:cubicBezTo>
                        <a:pt x="216" y="1106"/>
                        <a:pt x="240" y="1094"/>
                        <a:pt x="220" y="1092"/>
                      </a:cubicBezTo>
                      <a:cubicBezTo>
                        <a:pt x="214" y="1097"/>
                        <a:pt x="216" y="1109"/>
                        <a:pt x="200" y="1104"/>
                      </a:cubicBezTo>
                      <a:cubicBezTo>
                        <a:pt x="197" y="1091"/>
                        <a:pt x="206" y="1092"/>
                        <a:pt x="208" y="1084"/>
                      </a:cubicBezTo>
                      <a:cubicBezTo>
                        <a:pt x="199" y="1086"/>
                        <a:pt x="186" y="1093"/>
                        <a:pt x="184" y="1080"/>
                      </a:cubicBezTo>
                      <a:cubicBezTo>
                        <a:pt x="202" y="1077"/>
                        <a:pt x="170" y="1024"/>
                        <a:pt x="164" y="1044"/>
                      </a:cubicBezTo>
                      <a:cubicBezTo>
                        <a:pt x="170" y="1045"/>
                        <a:pt x="178" y="1060"/>
                        <a:pt x="176" y="1064"/>
                      </a:cubicBezTo>
                      <a:cubicBezTo>
                        <a:pt x="158" y="1061"/>
                        <a:pt x="170" y="1046"/>
                        <a:pt x="152" y="1040"/>
                      </a:cubicBezTo>
                      <a:cubicBezTo>
                        <a:pt x="155" y="1031"/>
                        <a:pt x="167" y="1031"/>
                        <a:pt x="168" y="1020"/>
                      </a:cubicBezTo>
                      <a:cubicBezTo>
                        <a:pt x="149" y="1025"/>
                        <a:pt x="150" y="1008"/>
                        <a:pt x="144" y="1000"/>
                      </a:cubicBezTo>
                      <a:cubicBezTo>
                        <a:pt x="132" y="991"/>
                        <a:pt x="129" y="1008"/>
                        <a:pt x="124" y="1000"/>
                      </a:cubicBezTo>
                      <a:cubicBezTo>
                        <a:pt x="136" y="971"/>
                        <a:pt x="104" y="954"/>
                        <a:pt x="104" y="924"/>
                      </a:cubicBezTo>
                      <a:cubicBezTo>
                        <a:pt x="111" y="922"/>
                        <a:pt x="121" y="936"/>
                        <a:pt x="124" y="924"/>
                      </a:cubicBezTo>
                      <a:cubicBezTo>
                        <a:pt x="113" y="916"/>
                        <a:pt x="133" y="920"/>
                        <a:pt x="132" y="916"/>
                      </a:cubicBezTo>
                      <a:cubicBezTo>
                        <a:pt x="120" y="906"/>
                        <a:pt x="113" y="927"/>
                        <a:pt x="92" y="920"/>
                      </a:cubicBezTo>
                      <a:cubicBezTo>
                        <a:pt x="86" y="888"/>
                        <a:pt x="52" y="868"/>
                        <a:pt x="68" y="836"/>
                      </a:cubicBezTo>
                      <a:cubicBezTo>
                        <a:pt x="47" y="830"/>
                        <a:pt x="33" y="772"/>
                        <a:pt x="44" y="748"/>
                      </a:cubicBezTo>
                      <a:cubicBezTo>
                        <a:pt x="42" y="753"/>
                        <a:pt x="39" y="756"/>
                        <a:pt x="32" y="756"/>
                      </a:cubicBezTo>
                      <a:cubicBezTo>
                        <a:pt x="27" y="751"/>
                        <a:pt x="24" y="724"/>
                        <a:pt x="32" y="720"/>
                      </a:cubicBezTo>
                      <a:cubicBezTo>
                        <a:pt x="38" y="718"/>
                        <a:pt x="42" y="736"/>
                        <a:pt x="44" y="724"/>
                      </a:cubicBezTo>
                      <a:cubicBezTo>
                        <a:pt x="21" y="715"/>
                        <a:pt x="24" y="687"/>
                        <a:pt x="20" y="668"/>
                      </a:cubicBezTo>
                      <a:cubicBezTo>
                        <a:pt x="44" y="659"/>
                        <a:pt x="53" y="680"/>
                        <a:pt x="68" y="660"/>
                      </a:cubicBezTo>
                      <a:cubicBezTo>
                        <a:pt x="46" y="655"/>
                        <a:pt x="33" y="664"/>
                        <a:pt x="16" y="652"/>
                      </a:cubicBezTo>
                      <a:cubicBezTo>
                        <a:pt x="16" y="643"/>
                        <a:pt x="16" y="633"/>
                        <a:pt x="16" y="624"/>
                      </a:cubicBezTo>
                      <a:cubicBezTo>
                        <a:pt x="23" y="623"/>
                        <a:pt x="29" y="621"/>
                        <a:pt x="32" y="616"/>
                      </a:cubicBezTo>
                      <a:cubicBezTo>
                        <a:pt x="4" y="626"/>
                        <a:pt x="27" y="584"/>
                        <a:pt x="0" y="592"/>
                      </a:cubicBezTo>
                      <a:cubicBezTo>
                        <a:pt x="0" y="591"/>
                        <a:pt x="0" y="589"/>
                        <a:pt x="0" y="588"/>
                      </a:cubicBezTo>
                      <a:close/>
                      <a:moveTo>
                        <a:pt x="52" y="456"/>
                      </a:moveTo>
                      <a:cubicBezTo>
                        <a:pt x="54" y="462"/>
                        <a:pt x="47" y="477"/>
                        <a:pt x="56" y="476"/>
                      </a:cubicBezTo>
                      <a:cubicBezTo>
                        <a:pt x="54" y="465"/>
                        <a:pt x="78" y="479"/>
                        <a:pt x="76" y="468"/>
                      </a:cubicBezTo>
                      <a:cubicBezTo>
                        <a:pt x="68" y="467"/>
                        <a:pt x="78" y="461"/>
                        <a:pt x="72" y="460"/>
                      </a:cubicBezTo>
                      <a:cubicBezTo>
                        <a:pt x="72" y="468"/>
                        <a:pt x="57" y="457"/>
                        <a:pt x="52" y="456"/>
                      </a:cubicBezTo>
                      <a:close/>
                      <a:moveTo>
                        <a:pt x="88" y="516"/>
                      </a:moveTo>
                      <a:cubicBezTo>
                        <a:pt x="98" y="517"/>
                        <a:pt x="89" y="530"/>
                        <a:pt x="88" y="532"/>
                      </a:cubicBezTo>
                      <a:cubicBezTo>
                        <a:pt x="104" y="533"/>
                        <a:pt x="98" y="514"/>
                        <a:pt x="96" y="508"/>
                      </a:cubicBezTo>
                      <a:cubicBezTo>
                        <a:pt x="96" y="513"/>
                        <a:pt x="89" y="512"/>
                        <a:pt x="88" y="516"/>
                      </a:cubicBezTo>
                      <a:close/>
                      <a:moveTo>
                        <a:pt x="84" y="536"/>
                      </a:moveTo>
                      <a:cubicBezTo>
                        <a:pt x="82" y="529"/>
                        <a:pt x="89" y="512"/>
                        <a:pt x="80" y="512"/>
                      </a:cubicBezTo>
                      <a:cubicBezTo>
                        <a:pt x="77" y="521"/>
                        <a:pt x="65" y="537"/>
                        <a:pt x="84" y="536"/>
                      </a:cubicBezTo>
                      <a:close/>
                      <a:moveTo>
                        <a:pt x="64" y="640"/>
                      </a:moveTo>
                      <a:cubicBezTo>
                        <a:pt x="56" y="638"/>
                        <a:pt x="53" y="630"/>
                        <a:pt x="40" y="632"/>
                      </a:cubicBezTo>
                      <a:cubicBezTo>
                        <a:pt x="42" y="639"/>
                        <a:pt x="42" y="649"/>
                        <a:pt x="48" y="652"/>
                      </a:cubicBezTo>
                      <a:cubicBezTo>
                        <a:pt x="48" y="636"/>
                        <a:pt x="72" y="647"/>
                        <a:pt x="64" y="640"/>
                      </a:cubicBezTo>
                      <a:close/>
                      <a:moveTo>
                        <a:pt x="40" y="684"/>
                      </a:moveTo>
                      <a:cubicBezTo>
                        <a:pt x="41" y="695"/>
                        <a:pt x="53" y="695"/>
                        <a:pt x="56" y="704"/>
                      </a:cubicBezTo>
                      <a:cubicBezTo>
                        <a:pt x="55" y="693"/>
                        <a:pt x="82" y="709"/>
                        <a:pt x="76" y="692"/>
                      </a:cubicBezTo>
                      <a:cubicBezTo>
                        <a:pt x="45" y="696"/>
                        <a:pt x="65" y="682"/>
                        <a:pt x="64" y="680"/>
                      </a:cubicBezTo>
                      <a:cubicBezTo>
                        <a:pt x="52" y="686"/>
                        <a:pt x="50" y="677"/>
                        <a:pt x="40" y="684"/>
                      </a:cubicBezTo>
                      <a:close/>
                      <a:moveTo>
                        <a:pt x="68" y="780"/>
                      </a:moveTo>
                      <a:cubicBezTo>
                        <a:pt x="74" y="780"/>
                        <a:pt x="77" y="778"/>
                        <a:pt x="80" y="776"/>
                      </a:cubicBezTo>
                      <a:cubicBezTo>
                        <a:pt x="80" y="773"/>
                        <a:pt x="80" y="771"/>
                        <a:pt x="80" y="768"/>
                      </a:cubicBezTo>
                      <a:cubicBezTo>
                        <a:pt x="73" y="772"/>
                        <a:pt x="67" y="756"/>
                        <a:pt x="64" y="768"/>
                      </a:cubicBezTo>
                      <a:cubicBezTo>
                        <a:pt x="69" y="769"/>
                        <a:pt x="68" y="774"/>
                        <a:pt x="68" y="780"/>
                      </a:cubicBezTo>
                      <a:close/>
                      <a:moveTo>
                        <a:pt x="92" y="844"/>
                      </a:moveTo>
                      <a:cubicBezTo>
                        <a:pt x="99" y="836"/>
                        <a:pt x="92" y="834"/>
                        <a:pt x="92" y="824"/>
                      </a:cubicBezTo>
                      <a:cubicBezTo>
                        <a:pt x="86" y="825"/>
                        <a:pt x="77" y="823"/>
                        <a:pt x="76" y="828"/>
                      </a:cubicBezTo>
                      <a:cubicBezTo>
                        <a:pt x="91" y="824"/>
                        <a:pt x="84" y="841"/>
                        <a:pt x="92" y="844"/>
                      </a:cubicBezTo>
                      <a:close/>
                      <a:moveTo>
                        <a:pt x="172" y="1008"/>
                      </a:moveTo>
                      <a:cubicBezTo>
                        <a:pt x="178" y="1008"/>
                        <a:pt x="181" y="1010"/>
                        <a:pt x="184" y="1012"/>
                      </a:cubicBezTo>
                      <a:cubicBezTo>
                        <a:pt x="185" y="1002"/>
                        <a:pt x="185" y="993"/>
                        <a:pt x="176" y="992"/>
                      </a:cubicBezTo>
                      <a:cubicBezTo>
                        <a:pt x="177" y="1000"/>
                        <a:pt x="171" y="1001"/>
                        <a:pt x="172" y="1008"/>
                      </a:cubicBezTo>
                      <a:close/>
                      <a:moveTo>
                        <a:pt x="444" y="1144"/>
                      </a:moveTo>
                      <a:cubicBezTo>
                        <a:pt x="415" y="1142"/>
                        <a:pt x="393" y="1095"/>
                        <a:pt x="368" y="1116"/>
                      </a:cubicBezTo>
                      <a:cubicBezTo>
                        <a:pt x="377" y="1115"/>
                        <a:pt x="383" y="1117"/>
                        <a:pt x="384" y="1124"/>
                      </a:cubicBezTo>
                      <a:cubicBezTo>
                        <a:pt x="378" y="1118"/>
                        <a:pt x="366" y="1120"/>
                        <a:pt x="368" y="1132"/>
                      </a:cubicBezTo>
                      <a:cubicBezTo>
                        <a:pt x="394" y="1126"/>
                        <a:pt x="387" y="1153"/>
                        <a:pt x="412" y="1148"/>
                      </a:cubicBezTo>
                      <a:cubicBezTo>
                        <a:pt x="415" y="1134"/>
                        <a:pt x="397" y="1141"/>
                        <a:pt x="396" y="1132"/>
                      </a:cubicBezTo>
                      <a:cubicBezTo>
                        <a:pt x="412" y="1127"/>
                        <a:pt x="433" y="1160"/>
                        <a:pt x="444" y="1144"/>
                      </a:cubicBezTo>
                      <a:close/>
                      <a:moveTo>
                        <a:pt x="292" y="1156"/>
                      </a:moveTo>
                      <a:cubicBezTo>
                        <a:pt x="286" y="1152"/>
                        <a:pt x="274" y="1132"/>
                        <a:pt x="264" y="1144"/>
                      </a:cubicBezTo>
                      <a:cubicBezTo>
                        <a:pt x="275" y="1143"/>
                        <a:pt x="285" y="1165"/>
                        <a:pt x="292" y="1156"/>
                      </a:cubicBezTo>
                      <a:close/>
                      <a:moveTo>
                        <a:pt x="528" y="1208"/>
                      </a:moveTo>
                      <a:cubicBezTo>
                        <a:pt x="561" y="1225"/>
                        <a:pt x="589" y="1200"/>
                        <a:pt x="604" y="1228"/>
                      </a:cubicBezTo>
                      <a:cubicBezTo>
                        <a:pt x="609" y="1228"/>
                        <a:pt x="615" y="1228"/>
                        <a:pt x="620" y="1228"/>
                      </a:cubicBezTo>
                      <a:cubicBezTo>
                        <a:pt x="617" y="1217"/>
                        <a:pt x="626" y="1218"/>
                        <a:pt x="624" y="1208"/>
                      </a:cubicBezTo>
                      <a:cubicBezTo>
                        <a:pt x="613" y="1208"/>
                        <a:pt x="603" y="1208"/>
                        <a:pt x="592" y="1208"/>
                      </a:cubicBezTo>
                      <a:cubicBezTo>
                        <a:pt x="594" y="1200"/>
                        <a:pt x="604" y="1200"/>
                        <a:pt x="596" y="1192"/>
                      </a:cubicBezTo>
                      <a:cubicBezTo>
                        <a:pt x="579" y="1197"/>
                        <a:pt x="549" y="1169"/>
                        <a:pt x="528" y="1188"/>
                      </a:cubicBezTo>
                      <a:cubicBezTo>
                        <a:pt x="527" y="1176"/>
                        <a:pt x="513" y="1177"/>
                        <a:pt x="512" y="1164"/>
                      </a:cubicBezTo>
                      <a:cubicBezTo>
                        <a:pt x="497" y="1160"/>
                        <a:pt x="501" y="1174"/>
                        <a:pt x="488" y="1172"/>
                      </a:cubicBezTo>
                      <a:cubicBezTo>
                        <a:pt x="493" y="1154"/>
                        <a:pt x="461" y="1152"/>
                        <a:pt x="456" y="1156"/>
                      </a:cubicBezTo>
                      <a:cubicBezTo>
                        <a:pt x="458" y="1164"/>
                        <a:pt x="486" y="1168"/>
                        <a:pt x="476" y="1176"/>
                      </a:cubicBezTo>
                      <a:cubicBezTo>
                        <a:pt x="465" y="1173"/>
                        <a:pt x="460" y="1163"/>
                        <a:pt x="444" y="1164"/>
                      </a:cubicBezTo>
                      <a:cubicBezTo>
                        <a:pt x="454" y="1195"/>
                        <a:pt x="491" y="1189"/>
                        <a:pt x="508" y="1204"/>
                      </a:cubicBezTo>
                      <a:cubicBezTo>
                        <a:pt x="523" y="1196"/>
                        <a:pt x="507" y="1184"/>
                        <a:pt x="512" y="1180"/>
                      </a:cubicBezTo>
                      <a:cubicBezTo>
                        <a:pt x="525" y="1182"/>
                        <a:pt x="535" y="1199"/>
                        <a:pt x="528" y="1208"/>
                      </a:cubicBezTo>
                      <a:close/>
                      <a:moveTo>
                        <a:pt x="944" y="1204"/>
                      </a:moveTo>
                      <a:cubicBezTo>
                        <a:pt x="947" y="1219"/>
                        <a:pt x="925" y="1209"/>
                        <a:pt x="928" y="1224"/>
                      </a:cubicBezTo>
                      <a:cubicBezTo>
                        <a:pt x="965" y="1223"/>
                        <a:pt x="970" y="1215"/>
                        <a:pt x="1000" y="1200"/>
                      </a:cubicBezTo>
                      <a:cubicBezTo>
                        <a:pt x="996" y="1196"/>
                        <a:pt x="978" y="1185"/>
                        <a:pt x="972" y="1196"/>
                      </a:cubicBezTo>
                      <a:cubicBezTo>
                        <a:pt x="989" y="1197"/>
                        <a:pt x="962" y="1202"/>
                        <a:pt x="968" y="1208"/>
                      </a:cubicBezTo>
                      <a:cubicBezTo>
                        <a:pt x="968" y="1199"/>
                        <a:pt x="951" y="1206"/>
                        <a:pt x="944" y="1204"/>
                      </a:cubicBezTo>
                      <a:close/>
                      <a:moveTo>
                        <a:pt x="892" y="1236"/>
                      </a:moveTo>
                      <a:cubicBezTo>
                        <a:pt x="906" y="1236"/>
                        <a:pt x="920" y="1237"/>
                        <a:pt x="924" y="1228"/>
                      </a:cubicBezTo>
                      <a:cubicBezTo>
                        <a:pt x="916" y="1221"/>
                        <a:pt x="891" y="1221"/>
                        <a:pt x="892" y="1236"/>
                      </a:cubicBezTo>
                      <a:close/>
                      <a:moveTo>
                        <a:pt x="796" y="1256"/>
                      </a:moveTo>
                      <a:cubicBezTo>
                        <a:pt x="852" y="1265"/>
                        <a:pt x="849" y="1236"/>
                        <a:pt x="796" y="1256"/>
                      </a:cubicBezTo>
                      <a:close/>
                      <a:moveTo>
                        <a:pt x="756" y="1264"/>
                      </a:moveTo>
                      <a:cubicBezTo>
                        <a:pt x="767" y="1264"/>
                        <a:pt x="777" y="1264"/>
                        <a:pt x="788" y="1264"/>
                      </a:cubicBezTo>
                      <a:cubicBezTo>
                        <a:pt x="787" y="1250"/>
                        <a:pt x="755" y="1247"/>
                        <a:pt x="756" y="126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36" name="Freeform 201"/>
                <p:cNvSpPr>
                  <a:spLocks noEditPoints="1"/>
                </p:cNvSpPr>
                <p:nvPr/>
              </p:nvSpPr>
              <p:spPr bwMode="auto">
                <a:xfrm>
                  <a:off x="7642225" y="1893888"/>
                  <a:ext cx="754063" cy="544513"/>
                </a:xfrm>
                <a:custGeom>
                  <a:avLst/>
                  <a:gdLst>
                    <a:gd name="T0" fmla="*/ 668 w 748"/>
                    <a:gd name="T1" fmla="*/ 216 h 541"/>
                    <a:gd name="T2" fmla="*/ 672 w 748"/>
                    <a:gd name="T3" fmla="*/ 272 h 541"/>
                    <a:gd name="T4" fmla="*/ 620 w 748"/>
                    <a:gd name="T5" fmla="*/ 312 h 541"/>
                    <a:gd name="T6" fmla="*/ 604 w 748"/>
                    <a:gd name="T7" fmla="*/ 360 h 541"/>
                    <a:gd name="T8" fmla="*/ 476 w 748"/>
                    <a:gd name="T9" fmla="*/ 472 h 541"/>
                    <a:gd name="T10" fmla="*/ 420 w 748"/>
                    <a:gd name="T11" fmla="*/ 484 h 541"/>
                    <a:gd name="T12" fmla="*/ 408 w 748"/>
                    <a:gd name="T13" fmla="*/ 476 h 541"/>
                    <a:gd name="T14" fmla="*/ 400 w 748"/>
                    <a:gd name="T15" fmla="*/ 460 h 541"/>
                    <a:gd name="T16" fmla="*/ 412 w 748"/>
                    <a:gd name="T17" fmla="*/ 444 h 541"/>
                    <a:gd name="T18" fmla="*/ 480 w 748"/>
                    <a:gd name="T19" fmla="*/ 408 h 541"/>
                    <a:gd name="T20" fmla="*/ 508 w 748"/>
                    <a:gd name="T21" fmla="*/ 372 h 541"/>
                    <a:gd name="T22" fmla="*/ 520 w 748"/>
                    <a:gd name="T23" fmla="*/ 388 h 541"/>
                    <a:gd name="T24" fmla="*/ 520 w 748"/>
                    <a:gd name="T25" fmla="*/ 372 h 541"/>
                    <a:gd name="T26" fmla="*/ 516 w 748"/>
                    <a:gd name="T27" fmla="*/ 344 h 541"/>
                    <a:gd name="T28" fmla="*/ 320 w 748"/>
                    <a:gd name="T29" fmla="*/ 468 h 541"/>
                    <a:gd name="T30" fmla="*/ 272 w 748"/>
                    <a:gd name="T31" fmla="*/ 488 h 541"/>
                    <a:gd name="T32" fmla="*/ 228 w 748"/>
                    <a:gd name="T33" fmla="*/ 504 h 541"/>
                    <a:gd name="T34" fmla="*/ 112 w 748"/>
                    <a:gd name="T35" fmla="*/ 524 h 541"/>
                    <a:gd name="T36" fmla="*/ 60 w 748"/>
                    <a:gd name="T37" fmla="*/ 532 h 541"/>
                    <a:gd name="T38" fmla="*/ 44 w 748"/>
                    <a:gd name="T39" fmla="*/ 536 h 541"/>
                    <a:gd name="T40" fmla="*/ 0 w 748"/>
                    <a:gd name="T41" fmla="*/ 520 h 541"/>
                    <a:gd name="T42" fmla="*/ 396 w 748"/>
                    <a:gd name="T43" fmla="*/ 420 h 541"/>
                    <a:gd name="T44" fmla="*/ 572 w 748"/>
                    <a:gd name="T45" fmla="*/ 244 h 541"/>
                    <a:gd name="T46" fmla="*/ 596 w 748"/>
                    <a:gd name="T47" fmla="*/ 204 h 541"/>
                    <a:gd name="T48" fmla="*/ 644 w 748"/>
                    <a:gd name="T49" fmla="*/ 112 h 541"/>
                    <a:gd name="T50" fmla="*/ 588 w 748"/>
                    <a:gd name="T51" fmla="*/ 232 h 541"/>
                    <a:gd name="T52" fmla="*/ 532 w 748"/>
                    <a:gd name="T53" fmla="*/ 312 h 541"/>
                    <a:gd name="T54" fmla="*/ 556 w 748"/>
                    <a:gd name="T55" fmla="*/ 324 h 541"/>
                    <a:gd name="T56" fmla="*/ 608 w 748"/>
                    <a:gd name="T57" fmla="*/ 268 h 541"/>
                    <a:gd name="T58" fmla="*/ 632 w 748"/>
                    <a:gd name="T59" fmla="*/ 216 h 541"/>
                    <a:gd name="T60" fmla="*/ 636 w 748"/>
                    <a:gd name="T61" fmla="*/ 192 h 541"/>
                    <a:gd name="T62" fmla="*/ 656 w 748"/>
                    <a:gd name="T63" fmla="*/ 144 h 541"/>
                    <a:gd name="T64" fmla="*/ 732 w 748"/>
                    <a:gd name="T65" fmla="*/ 0 h 541"/>
                    <a:gd name="T66" fmla="*/ 736 w 748"/>
                    <a:gd name="T67" fmla="*/ 128 h 541"/>
                    <a:gd name="T68" fmla="*/ 704 w 748"/>
                    <a:gd name="T69" fmla="*/ 216 h 541"/>
                    <a:gd name="T70" fmla="*/ 544 w 748"/>
                    <a:gd name="T71" fmla="*/ 344 h 541"/>
                    <a:gd name="T72" fmla="*/ 528 w 748"/>
                    <a:gd name="T73" fmla="*/ 340 h 541"/>
                    <a:gd name="T74" fmla="*/ 656 w 748"/>
                    <a:gd name="T75" fmla="*/ 224 h 541"/>
                    <a:gd name="T76" fmla="*/ 640 w 748"/>
                    <a:gd name="T77" fmla="*/ 220 h 541"/>
                    <a:gd name="T78" fmla="*/ 632 w 748"/>
                    <a:gd name="T79" fmla="*/ 240 h 541"/>
                    <a:gd name="T80" fmla="*/ 628 w 748"/>
                    <a:gd name="T81" fmla="*/ 280 h 541"/>
                    <a:gd name="T82" fmla="*/ 604 w 748"/>
                    <a:gd name="T83" fmla="*/ 276 h 541"/>
                    <a:gd name="T84" fmla="*/ 624 w 748"/>
                    <a:gd name="T85" fmla="*/ 288 h 541"/>
                    <a:gd name="T86" fmla="*/ 628 w 748"/>
                    <a:gd name="T87" fmla="*/ 280 h 541"/>
                    <a:gd name="T88" fmla="*/ 580 w 748"/>
                    <a:gd name="T89" fmla="*/ 328 h 541"/>
                    <a:gd name="T90" fmla="*/ 584 w 748"/>
                    <a:gd name="T91" fmla="*/ 308 h 541"/>
                    <a:gd name="T92" fmla="*/ 516 w 748"/>
                    <a:gd name="T93" fmla="*/ 412 h 541"/>
                    <a:gd name="T94" fmla="*/ 516 w 748"/>
                    <a:gd name="T95" fmla="*/ 412 h 5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748" h="541">
                      <a:moveTo>
                        <a:pt x="704" y="216"/>
                      </a:moveTo>
                      <a:cubicBezTo>
                        <a:pt x="688" y="210"/>
                        <a:pt x="688" y="224"/>
                        <a:pt x="668" y="216"/>
                      </a:cubicBezTo>
                      <a:cubicBezTo>
                        <a:pt x="694" y="227"/>
                        <a:pt x="667" y="256"/>
                        <a:pt x="660" y="264"/>
                      </a:cubicBezTo>
                      <a:cubicBezTo>
                        <a:pt x="663" y="268"/>
                        <a:pt x="667" y="270"/>
                        <a:pt x="672" y="272"/>
                      </a:cubicBezTo>
                      <a:cubicBezTo>
                        <a:pt x="666" y="280"/>
                        <a:pt x="658" y="268"/>
                        <a:pt x="648" y="276"/>
                      </a:cubicBezTo>
                      <a:cubicBezTo>
                        <a:pt x="652" y="290"/>
                        <a:pt x="631" y="327"/>
                        <a:pt x="620" y="312"/>
                      </a:cubicBezTo>
                      <a:cubicBezTo>
                        <a:pt x="607" y="318"/>
                        <a:pt x="628" y="322"/>
                        <a:pt x="624" y="332"/>
                      </a:cubicBezTo>
                      <a:cubicBezTo>
                        <a:pt x="612" y="336"/>
                        <a:pt x="603" y="343"/>
                        <a:pt x="604" y="360"/>
                      </a:cubicBezTo>
                      <a:cubicBezTo>
                        <a:pt x="564" y="375"/>
                        <a:pt x="566" y="411"/>
                        <a:pt x="524" y="420"/>
                      </a:cubicBezTo>
                      <a:cubicBezTo>
                        <a:pt x="530" y="445"/>
                        <a:pt x="490" y="454"/>
                        <a:pt x="476" y="472"/>
                      </a:cubicBezTo>
                      <a:cubicBezTo>
                        <a:pt x="467" y="467"/>
                        <a:pt x="457" y="464"/>
                        <a:pt x="452" y="456"/>
                      </a:cubicBezTo>
                      <a:cubicBezTo>
                        <a:pt x="447" y="479"/>
                        <a:pt x="422" y="458"/>
                        <a:pt x="420" y="484"/>
                      </a:cubicBezTo>
                      <a:cubicBezTo>
                        <a:pt x="405" y="479"/>
                        <a:pt x="398" y="486"/>
                        <a:pt x="380" y="480"/>
                      </a:cubicBezTo>
                      <a:cubicBezTo>
                        <a:pt x="382" y="466"/>
                        <a:pt x="399" y="474"/>
                        <a:pt x="408" y="476"/>
                      </a:cubicBezTo>
                      <a:cubicBezTo>
                        <a:pt x="410" y="467"/>
                        <a:pt x="402" y="468"/>
                        <a:pt x="396" y="468"/>
                      </a:cubicBezTo>
                      <a:cubicBezTo>
                        <a:pt x="398" y="464"/>
                        <a:pt x="407" y="462"/>
                        <a:pt x="400" y="460"/>
                      </a:cubicBezTo>
                      <a:cubicBezTo>
                        <a:pt x="401" y="451"/>
                        <a:pt x="411" y="465"/>
                        <a:pt x="416" y="464"/>
                      </a:cubicBezTo>
                      <a:cubicBezTo>
                        <a:pt x="419" y="453"/>
                        <a:pt x="410" y="454"/>
                        <a:pt x="412" y="444"/>
                      </a:cubicBezTo>
                      <a:cubicBezTo>
                        <a:pt x="429" y="450"/>
                        <a:pt x="463" y="421"/>
                        <a:pt x="460" y="408"/>
                      </a:cubicBezTo>
                      <a:cubicBezTo>
                        <a:pt x="463" y="396"/>
                        <a:pt x="470" y="413"/>
                        <a:pt x="480" y="408"/>
                      </a:cubicBezTo>
                      <a:cubicBezTo>
                        <a:pt x="479" y="403"/>
                        <a:pt x="473" y="405"/>
                        <a:pt x="468" y="404"/>
                      </a:cubicBezTo>
                      <a:cubicBezTo>
                        <a:pt x="475" y="387"/>
                        <a:pt x="494" y="398"/>
                        <a:pt x="508" y="372"/>
                      </a:cubicBezTo>
                      <a:cubicBezTo>
                        <a:pt x="519" y="369"/>
                        <a:pt x="518" y="378"/>
                        <a:pt x="528" y="376"/>
                      </a:cubicBezTo>
                      <a:cubicBezTo>
                        <a:pt x="529" y="384"/>
                        <a:pt x="527" y="389"/>
                        <a:pt x="520" y="388"/>
                      </a:cubicBezTo>
                      <a:cubicBezTo>
                        <a:pt x="522" y="401"/>
                        <a:pt x="537" y="392"/>
                        <a:pt x="540" y="384"/>
                      </a:cubicBezTo>
                      <a:cubicBezTo>
                        <a:pt x="534" y="379"/>
                        <a:pt x="530" y="372"/>
                        <a:pt x="520" y="372"/>
                      </a:cubicBezTo>
                      <a:cubicBezTo>
                        <a:pt x="522" y="362"/>
                        <a:pt x="525" y="353"/>
                        <a:pt x="536" y="352"/>
                      </a:cubicBezTo>
                      <a:cubicBezTo>
                        <a:pt x="531" y="343"/>
                        <a:pt x="520" y="358"/>
                        <a:pt x="516" y="344"/>
                      </a:cubicBezTo>
                      <a:cubicBezTo>
                        <a:pt x="522" y="338"/>
                        <a:pt x="530" y="334"/>
                        <a:pt x="532" y="324"/>
                      </a:cubicBezTo>
                      <a:cubicBezTo>
                        <a:pt x="450" y="376"/>
                        <a:pt x="419" y="432"/>
                        <a:pt x="320" y="468"/>
                      </a:cubicBezTo>
                      <a:cubicBezTo>
                        <a:pt x="344" y="474"/>
                        <a:pt x="285" y="500"/>
                        <a:pt x="296" y="480"/>
                      </a:cubicBezTo>
                      <a:cubicBezTo>
                        <a:pt x="284" y="479"/>
                        <a:pt x="284" y="489"/>
                        <a:pt x="272" y="488"/>
                      </a:cubicBezTo>
                      <a:cubicBezTo>
                        <a:pt x="273" y="493"/>
                        <a:pt x="279" y="491"/>
                        <a:pt x="284" y="492"/>
                      </a:cubicBezTo>
                      <a:cubicBezTo>
                        <a:pt x="272" y="495"/>
                        <a:pt x="241" y="519"/>
                        <a:pt x="228" y="504"/>
                      </a:cubicBezTo>
                      <a:cubicBezTo>
                        <a:pt x="213" y="527"/>
                        <a:pt x="129" y="509"/>
                        <a:pt x="140" y="524"/>
                      </a:cubicBezTo>
                      <a:cubicBezTo>
                        <a:pt x="136" y="534"/>
                        <a:pt x="125" y="518"/>
                        <a:pt x="112" y="524"/>
                      </a:cubicBezTo>
                      <a:cubicBezTo>
                        <a:pt x="128" y="541"/>
                        <a:pt x="104" y="524"/>
                        <a:pt x="92" y="524"/>
                      </a:cubicBezTo>
                      <a:cubicBezTo>
                        <a:pt x="91" y="534"/>
                        <a:pt x="72" y="538"/>
                        <a:pt x="60" y="532"/>
                      </a:cubicBezTo>
                      <a:cubicBezTo>
                        <a:pt x="61" y="524"/>
                        <a:pt x="71" y="538"/>
                        <a:pt x="76" y="528"/>
                      </a:cubicBezTo>
                      <a:cubicBezTo>
                        <a:pt x="73" y="522"/>
                        <a:pt x="36" y="517"/>
                        <a:pt x="44" y="536"/>
                      </a:cubicBezTo>
                      <a:cubicBezTo>
                        <a:pt x="37" y="536"/>
                        <a:pt x="31" y="536"/>
                        <a:pt x="24" y="536"/>
                      </a:cubicBezTo>
                      <a:cubicBezTo>
                        <a:pt x="40" y="519"/>
                        <a:pt x="6" y="528"/>
                        <a:pt x="0" y="520"/>
                      </a:cubicBezTo>
                      <a:cubicBezTo>
                        <a:pt x="24" y="488"/>
                        <a:pt x="97" y="523"/>
                        <a:pt x="116" y="504"/>
                      </a:cubicBezTo>
                      <a:cubicBezTo>
                        <a:pt x="223" y="509"/>
                        <a:pt x="323" y="450"/>
                        <a:pt x="396" y="420"/>
                      </a:cubicBezTo>
                      <a:cubicBezTo>
                        <a:pt x="423" y="398"/>
                        <a:pt x="432" y="370"/>
                        <a:pt x="472" y="356"/>
                      </a:cubicBezTo>
                      <a:cubicBezTo>
                        <a:pt x="510" y="323"/>
                        <a:pt x="525" y="268"/>
                        <a:pt x="572" y="244"/>
                      </a:cubicBezTo>
                      <a:cubicBezTo>
                        <a:pt x="560" y="234"/>
                        <a:pt x="570" y="219"/>
                        <a:pt x="584" y="228"/>
                      </a:cubicBezTo>
                      <a:cubicBezTo>
                        <a:pt x="579" y="211"/>
                        <a:pt x="582" y="209"/>
                        <a:pt x="596" y="204"/>
                      </a:cubicBezTo>
                      <a:cubicBezTo>
                        <a:pt x="593" y="200"/>
                        <a:pt x="587" y="200"/>
                        <a:pt x="588" y="192"/>
                      </a:cubicBezTo>
                      <a:cubicBezTo>
                        <a:pt x="617" y="176"/>
                        <a:pt x="612" y="126"/>
                        <a:pt x="644" y="112"/>
                      </a:cubicBezTo>
                      <a:cubicBezTo>
                        <a:pt x="646" y="116"/>
                        <a:pt x="648" y="119"/>
                        <a:pt x="652" y="120"/>
                      </a:cubicBezTo>
                      <a:cubicBezTo>
                        <a:pt x="628" y="159"/>
                        <a:pt x="621" y="210"/>
                        <a:pt x="588" y="232"/>
                      </a:cubicBezTo>
                      <a:cubicBezTo>
                        <a:pt x="587" y="239"/>
                        <a:pt x="593" y="240"/>
                        <a:pt x="592" y="248"/>
                      </a:cubicBezTo>
                      <a:cubicBezTo>
                        <a:pt x="563" y="260"/>
                        <a:pt x="557" y="296"/>
                        <a:pt x="532" y="312"/>
                      </a:cubicBezTo>
                      <a:cubicBezTo>
                        <a:pt x="530" y="322"/>
                        <a:pt x="550" y="310"/>
                        <a:pt x="544" y="324"/>
                      </a:cubicBezTo>
                      <a:cubicBezTo>
                        <a:pt x="545" y="313"/>
                        <a:pt x="556" y="324"/>
                        <a:pt x="556" y="324"/>
                      </a:cubicBezTo>
                      <a:cubicBezTo>
                        <a:pt x="575" y="316"/>
                        <a:pt x="575" y="285"/>
                        <a:pt x="600" y="280"/>
                      </a:cubicBezTo>
                      <a:cubicBezTo>
                        <a:pt x="594" y="274"/>
                        <a:pt x="594" y="265"/>
                        <a:pt x="608" y="268"/>
                      </a:cubicBezTo>
                      <a:cubicBezTo>
                        <a:pt x="613" y="255"/>
                        <a:pt x="595" y="265"/>
                        <a:pt x="600" y="252"/>
                      </a:cubicBezTo>
                      <a:cubicBezTo>
                        <a:pt x="629" y="250"/>
                        <a:pt x="609" y="224"/>
                        <a:pt x="632" y="216"/>
                      </a:cubicBezTo>
                      <a:cubicBezTo>
                        <a:pt x="631" y="211"/>
                        <a:pt x="625" y="213"/>
                        <a:pt x="620" y="212"/>
                      </a:cubicBezTo>
                      <a:cubicBezTo>
                        <a:pt x="626" y="206"/>
                        <a:pt x="621" y="189"/>
                        <a:pt x="636" y="192"/>
                      </a:cubicBezTo>
                      <a:cubicBezTo>
                        <a:pt x="631" y="198"/>
                        <a:pt x="631" y="202"/>
                        <a:pt x="636" y="208"/>
                      </a:cubicBezTo>
                      <a:cubicBezTo>
                        <a:pt x="652" y="190"/>
                        <a:pt x="655" y="169"/>
                        <a:pt x="656" y="144"/>
                      </a:cubicBezTo>
                      <a:cubicBezTo>
                        <a:pt x="695" y="120"/>
                        <a:pt x="638" y="32"/>
                        <a:pt x="716" y="52"/>
                      </a:cubicBezTo>
                      <a:cubicBezTo>
                        <a:pt x="726" y="36"/>
                        <a:pt x="733" y="5"/>
                        <a:pt x="732" y="0"/>
                      </a:cubicBezTo>
                      <a:cubicBezTo>
                        <a:pt x="748" y="22"/>
                        <a:pt x="726" y="45"/>
                        <a:pt x="744" y="76"/>
                      </a:cubicBezTo>
                      <a:cubicBezTo>
                        <a:pt x="738" y="79"/>
                        <a:pt x="730" y="116"/>
                        <a:pt x="736" y="128"/>
                      </a:cubicBezTo>
                      <a:cubicBezTo>
                        <a:pt x="717" y="137"/>
                        <a:pt x="723" y="171"/>
                        <a:pt x="696" y="172"/>
                      </a:cubicBezTo>
                      <a:cubicBezTo>
                        <a:pt x="713" y="185"/>
                        <a:pt x="686" y="202"/>
                        <a:pt x="704" y="216"/>
                      </a:cubicBezTo>
                      <a:close/>
                      <a:moveTo>
                        <a:pt x="528" y="340"/>
                      </a:moveTo>
                      <a:cubicBezTo>
                        <a:pt x="536" y="339"/>
                        <a:pt x="537" y="345"/>
                        <a:pt x="544" y="344"/>
                      </a:cubicBezTo>
                      <a:cubicBezTo>
                        <a:pt x="544" y="338"/>
                        <a:pt x="546" y="335"/>
                        <a:pt x="548" y="332"/>
                      </a:cubicBezTo>
                      <a:cubicBezTo>
                        <a:pt x="538" y="331"/>
                        <a:pt x="529" y="331"/>
                        <a:pt x="528" y="340"/>
                      </a:cubicBezTo>
                      <a:close/>
                      <a:moveTo>
                        <a:pt x="640" y="220"/>
                      </a:moveTo>
                      <a:cubicBezTo>
                        <a:pt x="645" y="221"/>
                        <a:pt x="648" y="226"/>
                        <a:pt x="656" y="224"/>
                      </a:cubicBezTo>
                      <a:cubicBezTo>
                        <a:pt x="649" y="211"/>
                        <a:pt x="676" y="210"/>
                        <a:pt x="668" y="200"/>
                      </a:cubicBezTo>
                      <a:cubicBezTo>
                        <a:pt x="658" y="206"/>
                        <a:pt x="645" y="209"/>
                        <a:pt x="640" y="220"/>
                      </a:cubicBezTo>
                      <a:close/>
                      <a:moveTo>
                        <a:pt x="652" y="240"/>
                      </a:moveTo>
                      <a:cubicBezTo>
                        <a:pt x="640" y="243"/>
                        <a:pt x="644" y="243"/>
                        <a:pt x="632" y="240"/>
                      </a:cubicBezTo>
                      <a:cubicBezTo>
                        <a:pt x="629" y="257"/>
                        <a:pt x="652" y="252"/>
                        <a:pt x="652" y="240"/>
                      </a:cubicBezTo>
                      <a:close/>
                      <a:moveTo>
                        <a:pt x="628" y="280"/>
                      </a:moveTo>
                      <a:cubicBezTo>
                        <a:pt x="628" y="273"/>
                        <a:pt x="629" y="268"/>
                        <a:pt x="632" y="264"/>
                      </a:cubicBezTo>
                      <a:cubicBezTo>
                        <a:pt x="622" y="267"/>
                        <a:pt x="609" y="268"/>
                        <a:pt x="604" y="276"/>
                      </a:cubicBezTo>
                      <a:cubicBezTo>
                        <a:pt x="609" y="277"/>
                        <a:pt x="606" y="280"/>
                        <a:pt x="604" y="284"/>
                      </a:cubicBezTo>
                      <a:cubicBezTo>
                        <a:pt x="610" y="284"/>
                        <a:pt x="620" y="299"/>
                        <a:pt x="624" y="288"/>
                      </a:cubicBezTo>
                      <a:cubicBezTo>
                        <a:pt x="620" y="287"/>
                        <a:pt x="606" y="277"/>
                        <a:pt x="616" y="276"/>
                      </a:cubicBezTo>
                      <a:cubicBezTo>
                        <a:pt x="617" y="281"/>
                        <a:pt x="622" y="280"/>
                        <a:pt x="628" y="280"/>
                      </a:cubicBezTo>
                      <a:close/>
                      <a:moveTo>
                        <a:pt x="588" y="320"/>
                      </a:moveTo>
                      <a:cubicBezTo>
                        <a:pt x="583" y="320"/>
                        <a:pt x="579" y="321"/>
                        <a:pt x="580" y="328"/>
                      </a:cubicBezTo>
                      <a:cubicBezTo>
                        <a:pt x="585" y="328"/>
                        <a:pt x="591" y="328"/>
                        <a:pt x="596" y="328"/>
                      </a:cubicBezTo>
                      <a:cubicBezTo>
                        <a:pt x="595" y="321"/>
                        <a:pt x="590" y="298"/>
                        <a:pt x="584" y="308"/>
                      </a:cubicBezTo>
                      <a:cubicBezTo>
                        <a:pt x="593" y="310"/>
                        <a:pt x="579" y="314"/>
                        <a:pt x="588" y="320"/>
                      </a:cubicBezTo>
                      <a:close/>
                      <a:moveTo>
                        <a:pt x="516" y="412"/>
                      </a:moveTo>
                      <a:cubicBezTo>
                        <a:pt x="515" y="405"/>
                        <a:pt x="489" y="405"/>
                        <a:pt x="488" y="412"/>
                      </a:cubicBezTo>
                      <a:cubicBezTo>
                        <a:pt x="504" y="403"/>
                        <a:pt x="516" y="430"/>
                        <a:pt x="516" y="4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37" name="Freeform 202"/>
                <p:cNvSpPr/>
                <p:nvPr/>
              </p:nvSpPr>
              <p:spPr bwMode="auto">
                <a:xfrm>
                  <a:off x="7818438" y="1187451"/>
                  <a:ext cx="36513" cy="14288"/>
                </a:xfrm>
                <a:custGeom>
                  <a:avLst/>
                  <a:gdLst>
                    <a:gd name="T0" fmla="*/ 0 w 36"/>
                    <a:gd name="T1" fmla="*/ 2 h 14"/>
                    <a:gd name="T2" fmla="*/ 36 w 36"/>
                    <a:gd name="T3" fmla="*/ 14 h 14"/>
                    <a:gd name="T4" fmla="*/ 0 w 36"/>
                    <a:gd name="T5" fmla="*/ 2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6" h="14">
                      <a:moveTo>
                        <a:pt x="0" y="2"/>
                      </a:moveTo>
                      <a:cubicBezTo>
                        <a:pt x="3" y="0"/>
                        <a:pt x="36" y="0"/>
                        <a:pt x="36" y="14"/>
                      </a:cubicBezTo>
                      <a:cubicBezTo>
                        <a:pt x="23" y="11"/>
                        <a:pt x="9" y="9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38" name="Freeform 203"/>
                <p:cNvSpPr/>
                <p:nvPr/>
              </p:nvSpPr>
              <p:spPr bwMode="auto">
                <a:xfrm>
                  <a:off x="7859713" y="1195388"/>
                  <a:ext cx="60325" cy="34925"/>
                </a:xfrm>
                <a:custGeom>
                  <a:avLst/>
                  <a:gdLst>
                    <a:gd name="T0" fmla="*/ 0 w 60"/>
                    <a:gd name="T1" fmla="*/ 19 h 35"/>
                    <a:gd name="T2" fmla="*/ 8 w 60"/>
                    <a:gd name="T3" fmla="*/ 15 h 35"/>
                    <a:gd name="T4" fmla="*/ 0 w 60"/>
                    <a:gd name="T5" fmla="*/ 7 h 35"/>
                    <a:gd name="T6" fmla="*/ 60 w 60"/>
                    <a:gd name="T7" fmla="*/ 27 h 35"/>
                    <a:gd name="T8" fmla="*/ 0 w 60"/>
                    <a:gd name="T9" fmla="*/ 1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0" h="35">
                      <a:moveTo>
                        <a:pt x="0" y="19"/>
                      </a:moveTo>
                      <a:cubicBezTo>
                        <a:pt x="0" y="15"/>
                        <a:pt x="5" y="16"/>
                        <a:pt x="8" y="15"/>
                      </a:cubicBezTo>
                      <a:cubicBezTo>
                        <a:pt x="6" y="11"/>
                        <a:pt x="4" y="8"/>
                        <a:pt x="0" y="7"/>
                      </a:cubicBezTo>
                      <a:cubicBezTo>
                        <a:pt x="18" y="0"/>
                        <a:pt x="40" y="23"/>
                        <a:pt x="60" y="27"/>
                      </a:cubicBezTo>
                      <a:cubicBezTo>
                        <a:pt x="36" y="35"/>
                        <a:pt x="27" y="9"/>
                        <a:pt x="0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39" name="Freeform 204"/>
                <p:cNvSpPr/>
                <p:nvPr/>
              </p:nvSpPr>
              <p:spPr bwMode="auto">
                <a:xfrm>
                  <a:off x="8089900" y="1230313"/>
                  <a:ext cx="39688" cy="31750"/>
                </a:xfrm>
                <a:custGeom>
                  <a:avLst/>
                  <a:gdLst>
                    <a:gd name="T0" fmla="*/ 12 w 40"/>
                    <a:gd name="T1" fmla="*/ 20 h 32"/>
                    <a:gd name="T2" fmla="*/ 36 w 40"/>
                    <a:gd name="T3" fmla="*/ 32 h 32"/>
                    <a:gd name="T4" fmla="*/ 12 w 40"/>
                    <a:gd name="T5" fmla="*/ 2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0" h="32">
                      <a:moveTo>
                        <a:pt x="12" y="20"/>
                      </a:moveTo>
                      <a:cubicBezTo>
                        <a:pt x="0" y="0"/>
                        <a:pt x="40" y="13"/>
                        <a:pt x="36" y="32"/>
                      </a:cubicBezTo>
                      <a:cubicBezTo>
                        <a:pt x="28" y="30"/>
                        <a:pt x="21" y="8"/>
                        <a:pt x="12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40" name="Freeform 205"/>
                <p:cNvSpPr/>
                <p:nvPr/>
              </p:nvSpPr>
              <p:spPr bwMode="auto">
                <a:xfrm>
                  <a:off x="8316913" y="1516063"/>
                  <a:ext cx="34925" cy="57150"/>
                </a:xfrm>
                <a:custGeom>
                  <a:avLst/>
                  <a:gdLst>
                    <a:gd name="T0" fmla="*/ 11 w 35"/>
                    <a:gd name="T1" fmla="*/ 0 h 56"/>
                    <a:gd name="T2" fmla="*/ 35 w 35"/>
                    <a:gd name="T3" fmla="*/ 52 h 56"/>
                    <a:gd name="T4" fmla="*/ 19 w 35"/>
                    <a:gd name="T5" fmla="*/ 56 h 56"/>
                    <a:gd name="T6" fmla="*/ 11 w 35"/>
                    <a:gd name="T7" fmla="*/ 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56">
                      <a:moveTo>
                        <a:pt x="11" y="0"/>
                      </a:moveTo>
                      <a:cubicBezTo>
                        <a:pt x="26" y="17"/>
                        <a:pt x="18" y="35"/>
                        <a:pt x="35" y="52"/>
                      </a:cubicBezTo>
                      <a:cubicBezTo>
                        <a:pt x="31" y="55"/>
                        <a:pt x="26" y="56"/>
                        <a:pt x="19" y="56"/>
                      </a:cubicBezTo>
                      <a:cubicBezTo>
                        <a:pt x="26" y="32"/>
                        <a:pt x="0" y="27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41" name="Freeform 206"/>
                <p:cNvSpPr/>
                <p:nvPr/>
              </p:nvSpPr>
              <p:spPr bwMode="auto">
                <a:xfrm>
                  <a:off x="7134225" y="1539876"/>
                  <a:ext cx="41275" cy="68263"/>
                </a:xfrm>
                <a:custGeom>
                  <a:avLst/>
                  <a:gdLst>
                    <a:gd name="T0" fmla="*/ 0 w 42"/>
                    <a:gd name="T1" fmla="*/ 52 h 67"/>
                    <a:gd name="T2" fmla="*/ 20 w 42"/>
                    <a:gd name="T3" fmla="*/ 32 h 67"/>
                    <a:gd name="T4" fmla="*/ 4 w 42"/>
                    <a:gd name="T5" fmla="*/ 20 h 67"/>
                    <a:gd name="T6" fmla="*/ 20 w 42"/>
                    <a:gd name="T7" fmla="*/ 0 h 67"/>
                    <a:gd name="T8" fmla="*/ 40 w 42"/>
                    <a:gd name="T9" fmla="*/ 8 h 67"/>
                    <a:gd name="T10" fmla="*/ 0 w 42"/>
                    <a:gd name="T11" fmla="*/ 52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67">
                      <a:moveTo>
                        <a:pt x="0" y="52"/>
                      </a:moveTo>
                      <a:cubicBezTo>
                        <a:pt x="2" y="40"/>
                        <a:pt x="8" y="34"/>
                        <a:pt x="20" y="32"/>
                      </a:cubicBezTo>
                      <a:cubicBezTo>
                        <a:pt x="19" y="24"/>
                        <a:pt x="2" y="31"/>
                        <a:pt x="4" y="20"/>
                      </a:cubicBezTo>
                      <a:cubicBezTo>
                        <a:pt x="1" y="5"/>
                        <a:pt x="19" y="11"/>
                        <a:pt x="20" y="0"/>
                      </a:cubicBezTo>
                      <a:cubicBezTo>
                        <a:pt x="28" y="2"/>
                        <a:pt x="30" y="9"/>
                        <a:pt x="40" y="8"/>
                      </a:cubicBezTo>
                      <a:cubicBezTo>
                        <a:pt x="24" y="5"/>
                        <a:pt x="42" y="67"/>
                        <a:pt x="0" y="5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42" name="Freeform 207"/>
                <p:cNvSpPr/>
                <p:nvPr/>
              </p:nvSpPr>
              <p:spPr bwMode="auto">
                <a:xfrm>
                  <a:off x="7092950" y="1597026"/>
                  <a:ext cx="58738" cy="87313"/>
                </a:xfrm>
                <a:custGeom>
                  <a:avLst/>
                  <a:gdLst>
                    <a:gd name="T0" fmla="*/ 57 w 58"/>
                    <a:gd name="T1" fmla="*/ 20 h 87"/>
                    <a:gd name="T2" fmla="*/ 33 w 58"/>
                    <a:gd name="T3" fmla="*/ 48 h 87"/>
                    <a:gd name="T4" fmla="*/ 45 w 58"/>
                    <a:gd name="T5" fmla="*/ 72 h 87"/>
                    <a:gd name="T6" fmla="*/ 21 w 58"/>
                    <a:gd name="T7" fmla="*/ 60 h 87"/>
                    <a:gd name="T8" fmla="*/ 33 w 58"/>
                    <a:gd name="T9" fmla="*/ 44 h 87"/>
                    <a:gd name="T10" fmla="*/ 17 w 58"/>
                    <a:gd name="T11" fmla="*/ 36 h 87"/>
                    <a:gd name="T12" fmla="*/ 9 w 58"/>
                    <a:gd name="T13" fmla="*/ 48 h 87"/>
                    <a:gd name="T14" fmla="*/ 37 w 58"/>
                    <a:gd name="T15" fmla="*/ 0 h 87"/>
                    <a:gd name="T16" fmla="*/ 57 w 58"/>
                    <a:gd name="T17" fmla="*/ 20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8" h="87">
                      <a:moveTo>
                        <a:pt x="57" y="20"/>
                      </a:moveTo>
                      <a:cubicBezTo>
                        <a:pt x="53" y="34"/>
                        <a:pt x="53" y="50"/>
                        <a:pt x="33" y="48"/>
                      </a:cubicBezTo>
                      <a:cubicBezTo>
                        <a:pt x="43" y="57"/>
                        <a:pt x="41" y="63"/>
                        <a:pt x="45" y="72"/>
                      </a:cubicBezTo>
                      <a:cubicBezTo>
                        <a:pt x="25" y="87"/>
                        <a:pt x="40" y="53"/>
                        <a:pt x="21" y="60"/>
                      </a:cubicBezTo>
                      <a:cubicBezTo>
                        <a:pt x="23" y="52"/>
                        <a:pt x="22" y="43"/>
                        <a:pt x="33" y="44"/>
                      </a:cubicBezTo>
                      <a:cubicBezTo>
                        <a:pt x="36" y="33"/>
                        <a:pt x="14" y="47"/>
                        <a:pt x="17" y="36"/>
                      </a:cubicBezTo>
                      <a:cubicBezTo>
                        <a:pt x="13" y="39"/>
                        <a:pt x="11" y="43"/>
                        <a:pt x="9" y="48"/>
                      </a:cubicBezTo>
                      <a:cubicBezTo>
                        <a:pt x="0" y="28"/>
                        <a:pt x="52" y="27"/>
                        <a:pt x="37" y="0"/>
                      </a:cubicBezTo>
                      <a:cubicBezTo>
                        <a:pt x="58" y="7"/>
                        <a:pt x="39" y="15"/>
                        <a:pt x="57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43" name="Freeform 208"/>
                <p:cNvSpPr/>
                <p:nvPr/>
              </p:nvSpPr>
              <p:spPr bwMode="auto">
                <a:xfrm>
                  <a:off x="8343900" y="1595438"/>
                  <a:ext cx="23813" cy="34925"/>
                </a:xfrm>
                <a:custGeom>
                  <a:avLst/>
                  <a:gdLst>
                    <a:gd name="T0" fmla="*/ 12 w 24"/>
                    <a:gd name="T1" fmla="*/ 1 h 34"/>
                    <a:gd name="T2" fmla="*/ 24 w 24"/>
                    <a:gd name="T3" fmla="*/ 13 h 34"/>
                    <a:gd name="T4" fmla="*/ 16 w 24"/>
                    <a:gd name="T5" fmla="*/ 29 h 34"/>
                    <a:gd name="T6" fmla="*/ 0 w 24"/>
                    <a:gd name="T7" fmla="*/ 33 h 34"/>
                    <a:gd name="T8" fmla="*/ 0 w 24"/>
                    <a:gd name="T9" fmla="*/ 21 h 34"/>
                    <a:gd name="T10" fmla="*/ 12 w 24"/>
                    <a:gd name="T11" fmla="*/ 1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4" h="34">
                      <a:moveTo>
                        <a:pt x="12" y="1"/>
                      </a:moveTo>
                      <a:cubicBezTo>
                        <a:pt x="21" y="0"/>
                        <a:pt x="16" y="13"/>
                        <a:pt x="24" y="13"/>
                      </a:cubicBezTo>
                      <a:cubicBezTo>
                        <a:pt x="23" y="18"/>
                        <a:pt x="3" y="23"/>
                        <a:pt x="16" y="29"/>
                      </a:cubicBezTo>
                      <a:cubicBezTo>
                        <a:pt x="15" y="34"/>
                        <a:pt x="6" y="32"/>
                        <a:pt x="0" y="33"/>
                      </a:cubicBezTo>
                      <a:cubicBezTo>
                        <a:pt x="0" y="29"/>
                        <a:pt x="0" y="25"/>
                        <a:pt x="0" y="21"/>
                      </a:cubicBezTo>
                      <a:cubicBezTo>
                        <a:pt x="22" y="25"/>
                        <a:pt x="0" y="9"/>
                        <a:pt x="1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44" name="Freeform 209"/>
                <p:cNvSpPr/>
                <p:nvPr/>
              </p:nvSpPr>
              <p:spPr bwMode="auto">
                <a:xfrm>
                  <a:off x="7043738" y="1668463"/>
                  <a:ext cx="31750" cy="23813"/>
                </a:xfrm>
                <a:custGeom>
                  <a:avLst/>
                  <a:gdLst>
                    <a:gd name="T0" fmla="*/ 25 w 31"/>
                    <a:gd name="T1" fmla="*/ 4 h 23"/>
                    <a:gd name="T2" fmla="*/ 29 w 31"/>
                    <a:gd name="T3" fmla="*/ 12 h 23"/>
                    <a:gd name="T4" fmla="*/ 9 w 31"/>
                    <a:gd name="T5" fmla="*/ 20 h 23"/>
                    <a:gd name="T6" fmla="*/ 5 w 31"/>
                    <a:gd name="T7" fmla="*/ 0 h 23"/>
                    <a:gd name="T8" fmla="*/ 25 w 31"/>
                    <a:gd name="T9" fmla="*/ 4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23">
                      <a:moveTo>
                        <a:pt x="25" y="4"/>
                      </a:moveTo>
                      <a:cubicBezTo>
                        <a:pt x="31" y="5"/>
                        <a:pt x="21" y="11"/>
                        <a:pt x="29" y="12"/>
                      </a:cubicBezTo>
                      <a:cubicBezTo>
                        <a:pt x="31" y="23"/>
                        <a:pt x="7" y="9"/>
                        <a:pt x="9" y="20"/>
                      </a:cubicBezTo>
                      <a:cubicBezTo>
                        <a:pt x="0" y="21"/>
                        <a:pt x="7" y="6"/>
                        <a:pt x="5" y="0"/>
                      </a:cubicBezTo>
                      <a:cubicBezTo>
                        <a:pt x="10" y="1"/>
                        <a:pt x="25" y="12"/>
                        <a:pt x="25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45" name="Freeform 210"/>
                <p:cNvSpPr/>
                <p:nvPr/>
              </p:nvSpPr>
              <p:spPr bwMode="auto">
                <a:xfrm>
                  <a:off x="7089775" y="1770063"/>
                  <a:ext cx="41275" cy="39688"/>
                </a:xfrm>
                <a:custGeom>
                  <a:avLst/>
                  <a:gdLst>
                    <a:gd name="T0" fmla="*/ 8 w 41"/>
                    <a:gd name="T1" fmla="*/ 40 h 40"/>
                    <a:gd name="T2" fmla="*/ 0 w 41"/>
                    <a:gd name="T3" fmla="*/ 12 h 40"/>
                    <a:gd name="T4" fmla="*/ 4 w 41"/>
                    <a:gd name="T5" fmla="*/ 0 h 40"/>
                    <a:gd name="T6" fmla="*/ 8 w 41"/>
                    <a:gd name="T7" fmla="*/ 4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0">
                      <a:moveTo>
                        <a:pt x="8" y="40"/>
                      </a:moveTo>
                      <a:cubicBezTo>
                        <a:pt x="0" y="27"/>
                        <a:pt x="15" y="14"/>
                        <a:pt x="0" y="12"/>
                      </a:cubicBezTo>
                      <a:cubicBezTo>
                        <a:pt x="2" y="9"/>
                        <a:pt x="4" y="6"/>
                        <a:pt x="4" y="0"/>
                      </a:cubicBezTo>
                      <a:cubicBezTo>
                        <a:pt x="31" y="2"/>
                        <a:pt x="41" y="38"/>
                        <a:pt x="8" y="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46" name="Freeform 211"/>
                <p:cNvSpPr/>
                <p:nvPr/>
              </p:nvSpPr>
              <p:spPr bwMode="auto">
                <a:xfrm>
                  <a:off x="7037388" y="1844676"/>
                  <a:ext cx="31750" cy="22225"/>
                </a:xfrm>
                <a:custGeom>
                  <a:avLst/>
                  <a:gdLst>
                    <a:gd name="T0" fmla="*/ 8 w 32"/>
                    <a:gd name="T1" fmla="*/ 22 h 22"/>
                    <a:gd name="T2" fmla="*/ 0 w 32"/>
                    <a:gd name="T3" fmla="*/ 2 h 22"/>
                    <a:gd name="T4" fmla="*/ 24 w 32"/>
                    <a:gd name="T5" fmla="*/ 10 h 22"/>
                    <a:gd name="T6" fmla="*/ 8 w 32"/>
                    <a:gd name="T7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2">
                      <a:moveTo>
                        <a:pt x="8" y="22"/>
                      </a:moveTo>
                      <a:cubicBezTo>
                        <a:pt x="2" y="19"/>
                        <a:pt x="2" y="9"/>
                        <a:pt x="0" y="2"/>
                      </a:cubicBezTo>
                      <a:cubicBezTo>
                        <a:pt x="13" y="0"/>
                        <a:pt x="16" y="8"/>
                        <a:pt x="24" y="10"/>
                      </a:cubicBezTo>
                      <a:cubicBezTo>
                        <a:pt x="32" y="17"/>
                        <a:pt x="8" y="6"/>
                        <a:pt x="8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47" name="Freeform 212"/>
                <p:cNvSpPr/>
                <p:nvPr/>
              </p:nvSpPr>
              <p:spPr bwMode="auto">
                <a:xfrm>
                  <a:off x="8375650" y="1866901"/>
                  <a:ext cx="20638" cy="23813"/>
                </a:xfrm>
                <a:custGeom>
                  <a:avLst/>
                  <a:gdLst>
                    <a:gd name="T0" fmla="*/ 16 w 20"/>
                    <a:gd name="T1" fmla="*/ 0 h 24"/>
                    <a:gd name="T2" fmla="*/ 4 w 20"/>
                    <a:gd name="T3" fmla="*/ 24 h 24"/>
                    <a:gd name="T4" fmla="*/ 16 w 20"/>
                    <a:gd name="T5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24">
                      <a:moveTo>
                        <a:pt x="16" y="0"/>
                      </a:moveTo>
                      <a:cubicBezTo>
                        <a:pt x="20" y="1"/>
                        <a:pt x="14" y="24"/>
                        <a:pt x="4" y="24"/>
                      </a:cubicBezTo>
                      <a:cubicBezTo>
                        <a:pt x="0" y="8"/>
                        <a:pt x="10" y="6"/>
                        <a:pt x="1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48" name="Freeform 213"/>
                <p:cNvSpPr/>
                <p:nvPr/>
              </p:nvSpPr>
              <p:spPr bwMode="auto">
                <a:xfrm>
                  <a:off x="7037388" y="1892301"/>
                  <a:ext cx="41275" cy="31750"/>
                </a:xfrm>
                <a:custGeom>
                  <a:avLst/>
                  <a:gdLst>
                    <a:gd name="T0" fmla="*/ 24 w 42"/>
                    <a:gd name="T1" fmla="*/ 3 h 32"/>
                    <a:gd name="T2" fmla="*/ 36 w 42"/>
                    <a:gd name="T3" fmla="*/ 15 h 32"/>
                    <a:gd name="T4" fmla="*/ 16 w 42"/>
                    <a:gd name="T5" fmla="*/ 27 h 32"/>
                    <a:gd name="T6" fmla="*/ 0 w 42"/>
                    <a:gd name="T7" fmla="*/ 7 h 32"/>
                    <a:gd name="T8" fmla="*/ 24 w 42"/>
                    <a:gd name="T9" fmla="*/ 3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2">
                      <a:moveTo>
                        <a:pt x="24" y="3"/>
                      </a:moveTo>
                      <a:cubicBezTo>
                        <a:pt x="25" y="5"/>
                        <a:pt x="5" y="19"/>
                        <a:pt x="36" y="15"/>
                      </a:cubicBezTo>
                      <a:cubicBezTo>
                        <a:pt x="42" y="32"/>
                        <a:pt x="15" y="16"/>
                        <a:pt x="16" y="27"/>
                      </a:cubicBezTo>
                      <a:cubicBezTo>
                        <a:pt x="13" y="18"/>
                        <a:pt x="1" y="18"/>
                        <a:pt x="0" y="7"/>
                      </a:cubicBezTo>
                      <a:cubicBezTo>
                        <a:pt x="10" y="0"/>
                        <a:pt x="12" y="9"/>
                        <a:pt x="24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49" name="Freeform 214"/>
                <p:cNvSpPr/>
                <p:nvPr/>
              </p:nvSpPr>
              <p:spPr bwMode="auto">
                <a:xfrm>
                  <a:off x="8224838" y="2193926"/>
                  <a:ext cx="17463" cy="30163"/>
                </a:xfrm>
                <a:custGeom>
                  <a:avLst/>
                  <a:gdLst>
                    <a:gd name="T0" fmla="*/ 5 w 17"/>
                    <a:gd name="T1" fmla="*/ 10 h 30"/>
                    <a:gd name="T2" fmla="*/ 17 w 17"/>
                    <a:gd name="T3" fmla="*/ 30 h 30"/>
                    <a:gd name="T4" fmla="*/ 1 w 17"/>
                    <a:gd name="T5" fmla="*/ 30 h 30"/>
                    <a:gd name="T6" fmla="*/ 9 w 17"/>
                    <a:gd name="T7" fmla="*/ 22 h 30"/>
                    <a:gd name="T8" fmla="*/ 5 w 17"/>
                    <a:gd name="T9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30">
                      <a:moveTo>
                        <a:pt x="5" y="10"/>
                      </a:moveTo>
                      <a:cubicBezTo>
                        <a:pt x="11" y="0"/>
                        <a:pt x="16" y="23"/>
                        <a:pt x="17" y="30"/>
                      </a:cubicBezTo>
                      <a:cubicBezTo>
                        <a:pt x="12" y="30"/>
                        <a:pt x="6" y="30"/>
                        <a:pt x="1" y="30"/>
                      </a:cubicBezTo>
                      <a:cubicBezTo>
                        <a:pt x="0" y="23"/>
                        <a:pt x="4" y="22"/>
                        <a:pt x="9" y="22"/>
                      </a:cubicBezTo>
                      <a:cubicBezTo>
                        <a:pt x="0" y="16"/>
                        <a:pt x="14" y="12"/>
                        <a:pt x="5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50" name="Freeform 215"/>
                <p:cNvSpPr/>
                <p:nvPr/>
              </p:nvSpPr>
              <p:spPr bwMode="auto">
                <a:xfrm>
                  <a:off x="7366000" y="2312988"/>
                  <a:ext cx="77788" cy="65088"/>
                </a:xfrm>
                <a:custGeom>
                  <a:avLst/>
                  <a:gdLst>
                    <a:gd name="T0" fmla="*/ 30 w 78"/>
                    <a:gd name="T1" fmla="*/ 37 h 65"/>
                    <a:gd name="T2" fmla="*/ 46 w 78"/>
                    <a:gd name="T3" fmla="*/ 53 h 65"/>
                    <a:gd name="T4" fmla="*/ 2 w 78"/>
                    <a:gd name="T5" fmla="*/ 37 h 65"/>
                    <a:gd name="T6" fmla="*/ 18 w 78"/>
                    <a:gd name="T7" fmla="*/ 29 h 65"/>
                    <a:gd name="T8" fmla="*/ 2 w 78"/>
                    <a:gd name="T9" fmla="*/ 21 h 65"/>
                    <a:gd name="T10" fmla="*/ 78 w 78"/>
                    <a:gd name="T11" fmla="*/ 49 h 65"/>
                    <a:gd name="T12" fmla="*/ 30 w 78"/>
                    <a:gd name="T13" fmla="*/ 37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8" h="65">
                      <a:moveTo>
                        <a:pt x="30" y="37"/>
                      </a:moveTo>
                      <a:cubicBezTo>
                        <a:pt x="31" y="46"/>
                        <a:pt x="49" y="39"/>
                        <a:pt x="46" y="53"/>
                      </a:cubicBezTo>
                      <a:cubicBezTo>
                        <a:pt x="21" y="58"/>
                        <a:pt x="28" y="31"/>
                        <a:pt x="2" y="37"/>
                      </a:cubicBezTo>
                      <a:cubicBezTo>
                        <a:pt x="0" y="25"/>
                        <a:pt x="12" y="23"/>
                        <a:pt x="18" y="29"/>
                      </a:cubicBezTo>
                      <a:cubicBezTo>
                        <a:pt x="17" y="22"/>
                        <a:pt x="11" y="20"/>
                        <a:pt x="2" y="21"/>
                      </a:cubicBezTo>
                      <a:cubicBezTo>
                        <a:pt x="27" y="0"/>
                        <a:pt x="49" y="47"/>
                        <a:pt x="78" y="49"/>
                      </a:cubicBezTo>
                      <a:cubicBezTo>
                        <a:pt x="67" y="65"/>
                        <a:pt x="46" y="32"/>
                        <a:pt x="30" y="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51" name="Freeform 216"/>
                <p:cNvSpPr/>
                <p:nvPr/>
              </p:nvSpPr>
              <p:spPr bwMode="auto">
                <a:xfrm>
                  <a:off x="7443788" y="2370138"/>
                  <a:ext cx="184150" cy="76200"/>
                </a:xfrm>
                <a:custGeom>
                  <a:avLst/>
                  <a:gdLst>
                    <a:gd name="T0" fmla="*/ 68 w 182"/>
                    <a:gd name="T1" fmla="*/ 28 h 76"/>
                    <a:gd name="T2" fmla="*/ 64 w 182"/>
                    <a:gd name="T3" fmla="*/ 52 h 76"/>
                    <a:gd name="T4" fmla="*/ 0 w 182"/>
                    <a:gd name="T5" fmla="*/ 12 h 76"/>
                    <a:gd name="T6" fmla="*/ 32 w 182"/>
                    <a:gd name="T7" fmla="*/ 24 h 76"/>
                    <a:gd name="T8" fmla="*/ 12 w 182"/>
                    <a:gd name="T9" fmla="*/ 4 h 76"/>
                    <a:gd name="T10" fmla="*/ 44 w 182"/>
                    <a:gd name="T11" fmla="*/ 20 h 76"/>
                    <a:gd name="T12" fmla="*/ 68 w 182"/>
                    <a:gd name="T13" fmla="*/ 12 h 76"/>
                    <a:gd name="T14" fmla="*/ 84 w 182"/>
                    <a:gd name="T15" fmla="*/ 36 h 76"/>
                    <a:gd name="T16" fmla="*/ 152 w 182"/>
                    <a:gd name="T17" fmla="*/ 40 h 76"/>
                    <a:gd name="T18" fmla="*/ 148 w 182"/>
                    <a:gd name="T19" fmla="*/ 56 h 76"/>
                    <a:gd name="T20" fmla="*/ 180 w 182"/>
                    <a:gd name="T21" fmla="*/ 56 h 76"/>
                    <a:gd name="T22" fmla="*/ 176 w 182"/>
                    <a:gd name="T23" fmla="*/ 76 h 76"/>
                    <a:gd name="T24" fmla="*/ 160 w 182"/>
                    <a:gd name="T25" fmla="*/ 76 h 76"/>
                    <a:gd name="T26" fmla="*/ 84 w 182"/>
                    <a:gd name="T27" fmla="*/ 56 h 76"/>
                    <a:gd name="T28" fmla="*/ 68 w 182"/>
                    <a:gd name="T29" fmla="*/ 2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82" h="76">
                      <a:moveTo>
                        <a:pt x="68" y="28"/>
                      </a:moveTo>
                      <a:cubicBezTo>
                        <a:pt x="63" y="32"/>
                        <a:pt x="79" y="44"/>
                        <a:pt x="64" y="52"/>
                      </a:cubicBezTo>
                      <a:cubicBezTo>
                        <a:pt x="47" y="37"/>
                        <a:pt x="10" y="43"/>
                        <a:pt x="0" y="12"/>
                      </a:cubicBezTo>
                      <a:cubicBezTo>
                        <a:pt x="16" y="11"/>
                        <a:pt x="21" y="21"/>
                        <a:pt x="32" y="24"/>
                      </a:cubicBezTo>
                      <a:cubicBezTo>
                        <a:pt x="42" y="16"/>
                        <a:pt x="14" y="12"/>
                        <a:pt x="12" y="4"/>
                      </a:cubicBezTo>
                      <a:cubicBezTo>
                        <a:pt x="17" y="0"/>
                        <a:pt x="49" y="2"/>
                        <a:pt x="44" y="20"/>
                      </a:cubicBezTo>
                      <a:cubicBezTo>
                        <a:pt x="57" y="22"/>
                        <a:pt x="53" y="8"/>
                        <a:pt x="68" y="12"/>
                      </a:cubicBezTo>
                      <a:cubicBezTo>
                        <a:pt x="69" y="25"/>
                        <a:pt x="83" y="24"/>
                        <a:pt x="84" y="36"/>
                      </a:cubicBezTo>
                      <a:cubicBezTo>
                        <a:pt x="105" y="17"/>
                        <a:pt x="135" y="45"/>
                        <a:pt x="152" y="40"/>
                      </a:cubicBezTo>
                      <a:cubicBezTo>
                        <a:pt x="160" y="48"/>
                        <a:pt x="150" y="48"/>
                        <a:pt x="148" y="56"/>
                      </a:cubicBezTo>
                      <a:cubicBezTo>
                        <a:pt x="159" y="56"/>
                        <a:pt x="169" y="56"/>
                        <a:pt x="180" y="56"/>
                      </a:cubicBezTo>
                      <a:cubicBezTo>
                        <a:pt x="182" y="66"/>
                        <a:pt x="173" y="65"/>
                        <a:pt x="176" y="76"/>
                      </a:cubicBezTo>
                      <a:cubicBezTo>
                        <a:pt x="171" y="76"/>
                        <a:pt x="165" y="76"/>
                        <a:pt x="160" y="76"/>
                      </a:cubicBezTo>
                      <a:cubicBezTo>
                        <a:pt x="145" y="48"/>
                        <a:pt x="117" y="73"/>
                        <a:pt x="84" y="56"/>
                      </a:cubicBezTo>
                      <a:cubicBezTo>
                        <a:pt x="91" y="47"/>
                        <a:pt x="81" y="30"/>
                        <a:pt x="68" y="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52" name="Freeform 217"/>
                <p:cNvSpPr/>
                <p:nvPr/>
              </p:nvSpPr>
              <p:spPr bwMode="auto">
                <a:xfrm>
                  <a:off x="7799388" y="2454276"/>
                  <a:ext cx="55563" cy="28575"/>
                </a:xfrm>
                <a:custGeom>
                  <a:avLst/>
                  <a:gdLst>
                    <a:gd name="T0" fmla="*/ 0 w 56"/>
                    <a:gd name="T1" fmla="*/ 20 h 29"/>
                    <a:gd name="T2" fmla="*/ 0 w 56"/>
                    <a:gd name="T3" fmla="*/ 2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56" h="29">
                      <a:moveTo>
                        <a:pt x="0" y="20"/>
                      </a:moveTo>
                      <a:cubicBezTo>
                        <a:pt x="53" y="0"/>
                        <a:pt x="56" y="29"/>
                        <a:pt x="0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53" name="Freeform 218"/>
                <p:cNvSpPr/>
                <p:nvPr/>
              </p:nvSpPr>
              <p:spPr bwMode="auto">
                <a:xfrm>
                  <a:off x="7351713" y="1100138"/>
                  <a:ext cx="323850" cy="179388"/>
                </a:xfrm>
                <a:custGeom>
                  <a:avLst/>
                  <a:gdLst>
                    <a:gd name="T0" fmla="*/ 144 w 321"/>
                    <a:gd name="T1" fmla="*/ 86 h 179"/>
                    <a:gd name="T2" fmla="*/ 144 w 321"/>
                    <a:gd name="T3" fmla="*/ 98 h 179"/>
                    <a:gd name="T4" fmla="*/ 104 w 321"/>
                    <a:gd name="T5" fmla="*/ 118 h 179"/>
                    <a:gd name="T6" fmla="*/ 144 w 321"/>
                    <a:gd name="T7" fmla="*/ 118 h 179"/>
                    <a:gd name="T8" fmla="*/ 208 w 321"/>
                    <a:gd name="T9" fmla="*/ 98 h 179"/>
                    <a:gd name="T10" fmla="*/ 176 w 321"/>
                    <a:gd name="T11" fmla="*/ 118 h 179"/>
                    <a:gd name="T12" fmla="*/ 164 w 321"/>
                    <a:gd name="T13" fmla="*/ 110 h 179"/>
                    <a:gd name="T14" fmla="*/ 152 w 321"/>
                    <a:gd name="T15" fmla="*/ 134 h 179"/>
                    <a:gd name="T16" fmla="*/ 148 w 321"/>
                    <a:gd name="T17" fmla="*/ 122 h 179"/>
                    <a:gd name="T18" fmla="*/ 116 w 321"/>
                    <a:gd name="T19" fmla="*/ 130 h 179"/>
                    <a:gd name="T20" fmla="*/ 108 w 321"/>
                    <a:gd name="T21" fmla="*/ 142 h 179"/>
                    <a:gd name="T22" fmla="*/ 128 w 321"/>
                    <a:gd name="T23" fmla="*/ 146 h 179"/>
                    <a:gd name="T24" fmla="*/ 120 w 321"/>
                    <a:gd name="T25" fmla="*/ 134 h 179"/>
                    <a:gd name="T26" fmla="*/ 136 w 321"/>
                    <a:gd name="T27" fmla="*/ 134 h 179"/>
                    <a:gd name="T28" fmla="*/ 132 w 321"/>
                    <a:gd name="T29" fmla="*/ 142 h 179"/>
                    <a:gd name="T30" fmla="*/ 160 w 321"/>
                    <a:gd name="T31" fmla="*/ 138 h 179"/>
                    <a:gd name="T32" fmla="*/ 52 w 321"/>
                    <a:gd name="T33" fmla="*/ 166 h 179"/>
                    <a:gd name="T34" fmla="*/ 68 w 321"/>
                    <a:gd name="T35" fmla="*/ 154 h 179"/>
                    <a:gd name="T36" fmla="*/ 36 w 321"/>
                    <a:gd name="T37" fmla="*/ 118 h 179"/>
                    <a:gd name="T38" fmla="*/ 0 w 321"/>
                    <a:gd name="T39" fmla="*/ 118 h 179"/>
                    <a:gd name="T40" fmla="*/ 8 w 321"/>
                    <a:gd name="T41" fmla="*/ 90 h 179"/>
                    <a:gd name="T42" fmla="*/ 160 w 321"/>
                    <a:gd name="T43" fmla="*/ 34 h 179"/>
                    <a:gd name="T44" fmla="*/ 156 w 321"/>
                    <a:gd name="T45" fmla="*/ 46 h 179"/>
                    <a:gd name="T46" fmla="*/ 236 w 321"/>
                    <a:gd name="T47" fmla="*/ 22 h 179"/>
                    <a:gd name="T48" fmla="*/ 316 w 321"/>
                    <a:gd name="T49" fmla="*/ 26 h 179"/>
                    <a:gd name="T50" fmla="*/ 292 w 321"/>
                    <a:gd name="T51" fmla="*/ 26 h 179"/>
                    <a:gd name="T52" fmla="*/ 308 w 321"/>
                    <a:gd name="T53" fmla="*/ 30 h 179"/>
                    <a:gd name="T54" fmla="*/ 304 w 321"/>
                    <a:gd name="T55" fmla="*/ 42 h 179"/>
                    <a:gd name="T56" fmla="*/ 188 w 321"/>
                    <a:gd name="T57" fmla="*/ 54 h 179"/>
                    <a:gd name="T58" fmla="*/ 168 w 321"/>
                    <a:gd name="T59" fmla="*/ 66 h 179"/>
                    <a:gd name="T60" fmla="*/ 172 w 321"/>
                    <a:gd name="T61" fmla="*/ 54 h 179"/>
                    <a:gd name="T62" fmla="*/ 128 w 321"/>
                    <a:gd name="T63" fmla="*/ 66 h 179"/>
                    <a:gd name="T64" fmla="*/ 128 w 321"/>
                    <a:gd name="T65" fmla="*/ 78 h 179"/>
                    <a:gd name="T66" fmla="*/ 144 w 321"/>
                    <a:gd name="T67" fmla="*/ 8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21" h="179">
                      <a:moveTo>
                        <a:pt x="144" y="86"/>
                      </a:moveTo>
                      <a:cubicBezTo>
                        <a:pt x="144" y="90"/>
                        <a:pt x="144" y="94"/>
                        <a:pt x="144" y="98"/>
                      </a:cubicBezTo>
                      <a:cubicBezTo>
                        <a:pt x="124" y="95"/>
                        <a:pt x="123" y="111"/>
                        <a:pt x="104" y="118"/>
                      </a:cubicBezTo>
                      <a:cubicBezTo>
                        <a:pt x="116" y="135"/>
                        <a:pt x="132" y="101"/>
                        <a:pt x="144" y="118"/>
                      </a:cubicBezTo>
                      <a:cubicBezTo>
                        <a:pt x="154" y="102"/>
                        <a:pt x="186" y="89"/>
                        <a:pt x="208" y="98"/>
                      </a:cubicBezTo>
                      <a:cubicBezTo>
                        <a:pt x="201" y="108"/>
                        <a:pt x="176" y="101"/>
                        <a:pt x="176" y="118"/>
                      </a:cubicBezTo>
                      <a:cubicBezTo>
                        <a:pt x="169" y="118"/>
                        <a:pt x="166" y="115"/>
                        <a:pt x="164" y="110"/>
                      </a:cubicBezTo>
                      <a:cubicBezTo>
                        <a:pt x="159" y="117"/>
                        <a:pt x="150" y="120"/>
                        <a:pt x="152" y="134"/>
                      </a:cubicBezTo>
                      <a:cubicBezTo>
                        <a:pt x="139" y="137"/>
                        <a:pt x="146" y="126"/>
                        <a:pt x="148" y="122"/>
                      </a:cubicBezTo>
                      <a:cubicBezTo>
                        <a:pt x="136" y="123"/>
                        <a:pt x="134" y="134"/>
                        <a:pt x="116" y="130"/>
                      </a:cubicBezTo>
                      <a:cubicBezTo>
                        <a:pt x="112" y="133"/>
                        <a:pt x="110" y="137"/>
                        <a:pt x="108" y="142"/>
                      </a:cubicBezTo>
                      <a:cubicBezTo>
                        <a:pt x="112" y="146"/>
                        <a:pt x="115" y="143"/>
                        <a:pt x="128" y="146"/>
                      </a:cubicBezTo>
                      <a:cubicBezTo>
                        <a:pt x="125" y="142"/>
                        <a:pt x="119" y="142"/>
                        <a:pt x="120" y="134"/>
                      </a:cubicBezTo>
                      <a:cubicBezTo>
                        <a:pt x="127" y="130"/>
                        <a:pt x="133" y="146"/>
                        <a:pt x="136" y="134"/>
                      </a:cubicBezTo>
                      <a:cubicBezTo>
                        <a:pt x="143" y="137"/>
                        <a:pt x="138" y="143"/>
                        <a:pt x="132" y="142"/>
                      </a:cubicBezTo>
                      <a:cubicBezTo>
                        <a:pt x="139" y="154"/>
                        <a:pt x="147" y="133"/>
                        <a:pt x="160" y="138"/>
                      </a:cubicBezTo>
                      <a:cubicBezTo>
                        <a:pt x="143" y="179"/>
                        <a:pt x="84" y="167"/>
                        <a:pt x="52" y="166"/>
                      </a:cubicBezTo>
                      <a:cubicBezTo>
                        <a:pt x="55" y="160"/>
                        <a:pt x="58" y="153"/>
                        <a:pt x="68" y="154"/>
                      </a:cubicBezTo>
                      <a:cubicBezTo>
                        <a:pt x="65" y="135"/>
                        <a:pt x="28" y="134"/>
                        <a:pt x="36" y="118"/>
                      </a:cubicBezTo>
                      <a:cubicBezTo>
                        <a:pt x="18" y="116"/>
                        <a:pt x="13" y="125"/>
                        <a:pt x="0" y="118"/>
                      </a:cubicBezTo>
                      <a:cubicBezTo>
                        <a:pt x="2" y="101"/>
                        <a:pt x="16" y="110"/>
                        <a:pt x="8" y="90"/>
                      </a:cubicBezTo>
                      <a:cubicBezTo>
                        <a:pt x="53" y="59"/>
                        <a:pt x="129" y="58"/>
                        <a:pt x="160" y="34"/>
                      </a:cubicBezTo>
                      <a:cubicBezTo>
                        <a:pt x="173" y="38"/>
                        <a:pt x="156" y="42"/>
                        <a:pt x="156" y="46"/>
                      </a:cubicBezTo>
                      <a:cubicBezTo>
                        <a:pt x="178" y="26"/>
                        <a:pt x="209" y="25"/>
                        <a:pt x="236" y="22"/>
                      </a:cubicBezTo>
                      <a:cubicBezTo>
                        <a:pt x="260" y="19"/>
                        <a:pt x="299" y="0"/>
                        <a:pt x="316" y="26"/>
                      </a:cubicBezTo>
                      <a:cubicBezTo>
                        <a:pt x="303" y="24"/>
                        <a:pt x="300" y="35"/>
                        <a:pt x="292" y="26"/>
                      </a:cubicBezTo>
                      <a:cubicBezTo>
                        <a:pt x="286" y="37"/>
                        <a:pt x="309" y="37"/>
                        <a:pt x="308" y="30"/>
                      </a:cubicBezTo>
                      <a:cubicBezTo>
                        <a:pt x="321" y="34"/>
                        <a:pt x="304" y="38"/>
                        <a:pt x="304" y="42"/>
                      </a:cubicBezTo>
                      <a:cubicBezTo>
                        <a:pt x="265" y="31"/>
                        <a:pt x="228" y="67"/>
                        <a:pt x="188" y="54"/>
                      </a:cubicBezTo>
                      <a:cubicBezTo>
                        <a:pt x="182" y="58"/>
                        <a:pt x="180" y="67"/>
                        <a:pt x="168" y="66"/>
                      </a:cubicBezTo>
                      <a:cubicBezTo>
                        <a:pt x="170" y="63"/>
                        <a:pt x="172" y="60"/>
                        <a:pt x="172" y="54"/>
                      </a:cubicBezTo>
                      <a:cubicBezTo>
                        <a:pt x="152" y="53"/>
                        <a:pt x="150" y="69"/>
                        <a:pt x="128" y="66"/>
                      </a:cubicBezTo>
                      <a:cubicBezTo>
                        <a:pt x="128" y="78"/>
                        <a:pt x="154" y="71"/>
                        <a:pt x="128" y="78"/>
                      </a:cubicBezTo>
                      <a:cubicBezTo>
                        <a:pt x="129" y="85"/>
                        <a:pt x="135" y="87"/>
                        <a:pt x="144" y="8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54" name="Freeform 219"/>
                <p:cNvSpPr/>
                <p:nvPr/>
              </p:nvSpPr>
              <p:spPr bwMode="auto">
                <a:xfrm>
                  <a:off x="7089775" y="1812926"/>
                  <a:ext cx="39688" cy="98425"/>
                </a:xfrm>
                <a:custGeom>
                  <a:avLst/>
                  <a:gdLst>
                    <a:gd name="T0" fmla="*/ 20 w 40"/>
                    <a:gd name="T1" fmla="*/ 97 h 97"/>
                    <a:gd name="T2" fmla="*/ 20 w 40"/>
                    <a:gd name="T3" fmla="*/ 89 h 97"/>
                    <a:gd name="T4" fmla="*/ 8 w 40"/>
                    <a:gd name="T5" fmla="*/ 85 h 97"/>
                    <a:gd name="T6" fmla="*/ 20 w 40"/>
                    <a:gd name="T7" fmla="*/ 65 h 97"/>
                    <a:gd name="T8" fmla="*/ 8 w 40"/>
                    <a:gd name="T9" fmla="*/ 57 h 97"/>
                    <a:gd name="T10" fmla="*/ 0 w 40"/>
                    <a:gd name="T11" fmla="*/ 13 h 97"/>
                    <a:gd name="T12" fmla="*/ 24 w 40"/>
                    <a:gd name="T13" fmla="*/ 1 h 97"/>
                    <a:gd name="T14" fmla="*/ 32 w 40"/>
                    <a:gd name="T15" fmla="*/ 45 h 97"/>
                    <a:gd name="T16" fmla="*/ 36 w 40"/>
                    <a:gd name="T17" fmla="*/ 73 h 97"/>
                    <a:gd name="T18" fmla="*/ 32 w 40"/>
                    <a:gd name="T19" fmla="*/ 85 h 97"/>
                    <a:gd name="T20" fmla="*/ 20 w 40"/>
                    <a:gd name="T21" fmla="*/ 9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0" h="97">
                      <a:moveTo>
                        <a:pt x="20" y="97"/>
                      </a:moveTo>
                      <a:cubicBezTo>
                        <a:pt x="15" y="96"/>
                        <a:pt x="16" y="89"/>
                        <a:pt x="20" y="89"/>
                      </a:cubicBezTo>
                      <a:cubicBezTo>
                        <a:pt x="19" y="84"/>
                        <a:pt x="13" y="86"/>
                        <a:pt x="8" y="85"/>
                      </a:cubicBezTo>
                      <a:cubicBezTo>
                        <a:pt x="12" y="78"/>
                        <a:pt x="18" y="73"/>
                        <a:pt x="20" y="65"/>
                      </a:cubicBezTo>
                      <a:cubicBezTo>
                        <a:pt x="17" y="61"/>
                        <a:pt x="13" y="59"/>
                        <a:pt x="8" y="57"/>
                      </a:cubicBezTo>
                      <a:cubicBezTo>
                        <a:pt x="17" y="40"/>
                        <a:pt x="13" y="29"/>
                        <a:pt x="0" y="13"/>
                      </a:cubicBezTo>
                      <a:cubicBezTo>
                        <a:pt x="3" y="0"/>
                        <a:pt x="23" y="6"/>
                        <a:pt x="24" y="1"/>
                      </a:cubicBezTo>
                      <a:cubicBezTo>
                        <a:pt x="28" y="14"/>
                        <a:pt x="18" y="35"/>
                        <a:pt x="32" y="45"/>
                      </a:cubicBezTo>
                      <a:cubicBezTo>
                        <a:pt x="14" y="54"/>
                        <a:pt x="40" y="55"/>
                        <a:pt x="36" y="73"/>
                      </a:cubicBezTo>
                      <a:cubicBezTo>
                        <a:pt x="23" y="66"/>
                        <a:pt x="18" y="89"/>
                        <a:pt x="32" y="85"/>
                      </a:cubicBezTo>
                      <a:cubicBezTo>
                        <a:pt x="32" y="93"/>
                        <a:pt x="19" y="88"/>
                        <a:pt x="20" y="9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</p:grpSp>
        </p:grpSp>
      </p:grp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2052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0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E4444"/>
            </a:gs>
            <a:gs pos="100000">
              <a:srgbClr val="832B2B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矩形 77"/>
          <p:cNvSpPr/>
          <p:nvPr/>
        </p:nvSpPr>
        <p:spPr>
          <a:xfrm>
            <a:off x="1407767" y="1568417"/>
            <a:ext cx="9376466" cy="3959225"/>
          </a:xfrm>
          <a:prstGeom prst="rect">
            <a:avLst/>
          </a:prstGeom>
          <a:ln w="41275" cmpd="thickThin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     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“在写实主义的叙事中，玄奘不再是身披大唐皇帝御赐袈裟、奉旨游学的高僧，而是在唐初内忧外患的局面下私自出关、发愿西行的“偷渡者”。在玄奘自长安启程的一场戏里，他背着行囊混入灾民之中，被人潮裹挟着来到象征命运的岔路口，人潮往前而去，玄奘往西而去。真实的取经之路既无高徒护送，也无妖魔阻拦，而是一人一马念着佛号和经文，独自踏向未知的迷途。”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                                   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——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sym typeface="+mn-ea"/>
              </a:rPr>
              <a:t>齐伟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《&lt;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大唐玄奘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&gt;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：识骨寻路的“偷渡者”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 》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cs"/>
            </a:endParaRPr>
          </a:p>
        </p:txBody>
      </p:sp>
      <p:grpSp>
        <p:nvGrpSpPr>
          <p:cNvPr id="79" name="组合 78"/>
          <p:cNvGrpSpPr/>
          <p:nvPr/>
        </p:nvGrpSpPr>
        <p:grpSpPr>
          <a:xfrm>
            <a:off x="138489" y="184873"/>
            <a:ext cx="5185410" cy="1143537"/>
            <a:chOff x="138489" y="296102"/>
            <a:chExt cx="5185410" cy="1143537"/>
          </a:xfrm>
        </p:grpSpPr>
        <p:sp>
          <p:nvSpPr>
            <p:cNvPr id="80" name="文本框 79"/>
            <p:cNvSpPr txBox="1"/>
            <p:nvPr/>
          </p:nvSpPr>
          <p:spPr>
            <a:xfrm>
              <a:off x="1242119" y="527242"/>
              <a:ext cx="4081780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cs"/>
                </a:rPr>
                <a:t>唐朝文化的学习力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尚巍手书W" panose="00020600040101010101" pitchFamily="18" charset="-122"/>
                <a:ea typeface="汉仪尚巍手书W" panose="00020600040101010101" pitchFamily="18" charset="-122"/>
                <a:cs typeface="+mn-cs"/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>
              <a:off x="138489" y="296102"/>
              <a:ext cx="1137080" cy="1143537"/>
              <a:chOff x="2174147" y="809979"/>
              <a:chExt cx="1112816" cy="1135556"/>
            </a:xfrm>
          </p:grpSpPr>
          <p:sp>
            <p:nvSpPr>
              <p:cNvPr id="82" name="文本框 81"/>
              <p:cNvSpPr txBox="1"/>
              <p:nvPr/>
            </p:nvSpPr>
            <p:spPr>
              <a:xfrm>
                <a:off x="2266979" y="861709"/>
                <a:ext cx="997274" cy="916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汉仪尚巍手书W" panose="00020600040101010101" pitchFamily="18" charset="-122"/>
                    <a:ea typeface="汉仪尚巍手书W" panose="00020600040101010101" pitchFamily="18" charset="-122"/>
                    <a:cs typeface="+mn-cs"/>
                  </a:rPr>
                  <a:t>叁</a:t>
                </a:r>
                <a:endParaRPr kumimoji="0" lang="zh-CN" altLang="en-US" sz="5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cs"/>
                </a:endParaRPr>
              </a:p>
            </p:txBody>
          </p:sp>
          <p:grpSp>
            <p:nvGrpSpPr>
              <p:cNvPr id="83" name="组合 82"/>
              <p:cNvGrpSpPr/>
              <p:nvPr/>
            </p:nvGrpSpPr>
            <p:grpSpPr>
              <a:xfrm>
                <a:off x="2174147" y="809979"/>
                <a:ext cx="1112816" cy="1135556"/>
                <a:chOff x="6996113" y="1100138"/>
                <a:chExt cx="1400175" cy="1428751"/>
              </a:xfrm>
              <a:solidFill>
                <a:schemeClr val="bg1"/>
              </a:solidFill>
            </p:grpSpPr>
            <p:sp>
              <p:nvSpPr>
                <p:cNvPr id="84" name="Freeform 149"/>
                <p:cNvSpPr/>
                <p:nvPr/>
              </p:nvSpPr>
              <p:spPr bwMode="auto">
                <a:xfrm>
                  <a:off x="7712075" y="1104901"/>
                  <a:ext cx="60325" cy="38100"/>
                </a:xfrm>
                <a:custGeom>
                  <a:avLst/>
                  <a:gdLst>
                    <a:gd name="T0" fmla="*/ 11 w 61"/>
                    <a:gd name="T1" fmla="*/ 16 h 37"/>
                    <a:gd name="T2" fmla="*/ 7 w 61"/>
                    <a:gd name="T3" fmla="*/ 4 h 37"/>
                    <a:gd name="T4" fmla="*/ 35 w 61"/>
                    <a:gd name="T5" fmla="*/ 0 h 37"/>
                    <a:gd name="T6" fmla="*/ 15 w 61"/>
                    <a:gd name="T7" fmla="*/ 24 h 37"/>
                    <a:gd name="T8" fmla="*/ 47 w 61"/>
                    <a:gd name="T9" fmla="*/ 24 h 37"/>
                    <a:gd name="T10" fmla="*/ 11 w 61"/>
                    <a:gd name="T11" fmla="*/ 32 h 37"/>
                    <a:gd name="T12" fmla="*/ 7 w 61"/>
                    <a:gd name="T13" fmla="*/ 24 h 37"/>
                    <a:gd name="T14" fmla="*/ 11 w 61"/>
                    <a:gd name="T15" fmla="*/ 16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1" h="37">
                      <a:moveTo>
                        <a:pt x="11" y="16"/>
                      </a:moveTo>
                      <a:cubicBezTo>
                        <a:pt x="25" y="12"/>
                        <a:pt x="0" y="15"/>
                        <a:pt x="7" y="4"/>
                      </a:cubicBezTo>
                      <a:cubicBezTo>
                        <a:pt x="15" y="2"/>
                        <a:pt x="33" y="9"/>
                        <a:pt x="35" y="0"/>
                      </a:cubicBezTo>
                      <a:cubicBezTo>
                        <a:pt x="50" y="14"/>
                        <a:pt x="24" y="21"/>
                        <a:pt x="15" y="24"/>
                      </a:cubicBezTo>
                      <a:cubicBezTo>
                        <a:pt x="17" y="23"/>
                        <a:pt x="42" y="31"/>
                        <a:pt x="47" y="24"/>
                      </a:cubicBezTo>
                      <a:cubicBezTo>
                        <a:pt x="61" y="37"/>
                        <a:pt x="22" y="31"/>
                        <a:pt x="11" y="32"/>
                      </a:cubicBezTo>
                      <a:cubicBezTo>
                        <a:pt x="12" y="27"/>
                        <a:pt x="10" y="25"/>
                        <a:pt x="7" y="24"/>
                      </a:cubicBezTo>
                      <a:cubicBezTo>
                        <a:pt x="6" y="19"/>
                        <a:pt x="8" y="17"/>
                        <a:pt x="11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85" name="Freeform 150"/>
                <p:cNvSpPr/>
                <p:nvPr/>
              </p:nvSpPr>
              <p:spPr bwMode="auto">
                <a:xfrm>
                  <a:off x="7758113" y="1104901"/>
                  <a:ext cx="60325" cy="44450"/>
                </a:xfrm>
                <a:custGeom>
                  <a:avLst/>
                  <a:gdLst>
                    <a:gd name="T0" fmla="*/ 0 w 60"/>
                    <a:gd name="T1" fmla="*/ 0 h 44"/>
                    <a:gd name="T2" fmla="*/ 8 w 60"/>
                    <a:gd name="T3" fmla="*/ 16 h 44"/>
                    <a:gd name="T4" fmla="*/ 40 w 60"/>
                    <a:gd name="T5" fmla="*/ 8 h 44"/>
                    <a:gd name="T6" fmla="*/ 60 w 60"/>
                    <a:gd name="T7" fmla="*/ 40 h 44"/>
                    <a:gd name="T8" fmla="*/ 28 w 60"/>
                    <a:gd name="T9" fmla="*/ 44 h 44"/>
                    <a:gd name="T10" fmla="*/ 40 w 60"/>
                    <a:gd name="T11" fmla="*/ 28 h 44"/>
                    <a:gd name="T12" fmla="*/ 0 w 60"/>
                    <a:gd name="T13" fmla="*/ 20 h 44"/>
                    <a:gd name="T14" fmla="*/ 0 w 60"/>
                    <a:gd name="T15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0" h="44">
                      <a:moveTo>
                        <a:pt x="0" y="0"/>
                      </a:moveTo>
                      <a:cubicBezTo>
                        <a:pt x="7" y="1"/>
                        <a:pt x="9" y="7"/>
                        <a:pt x="8" y="16"/>
                      </a:cubicBezTo>
                      <a:cubicBezTo>
                        <a:pt x="14" y="2"/>
                        <a:pt x="24" y="4"/>
                        <a:pt x="40" y="8"/>
                      </a:cubicBezTo>
                      <a:cubicBezTo>
                        <a:pt x="36" y="30"/>
                        <a:pt x="56" y="27"/>
                        <a:pt x="60" y="40"/>
                      </a:cubicBezTo>
                      <a:cubicBezTo>
                        <a:pt x="41" y="33"/>
                        <a:pt x="45" y="42"/>
                        <a:pt x="28" y="44"/>
                      </a:cubicBezTo>
                      <a:cubicBezTo>
                        <a:pt x="32" y="39"/>
                        <a:pt x="39" y="36"/>
                        <a:pt x="40" y="28"/>
                      </a:cubicBezTo>
                      <a:cubicBezTo>
                        <a:pt x="35" y="17"/>
                        <a:pt x="15" y="21"/>
                        <a:pt x="0" y="20"/>
                      </a:cubicBezTo>
                      <a:cubicBezTo>
                        <a:pt x="0" y="13"/>
                        <a:pt x="0" y="7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86" name="Freeform 151"/>
                <p:cNvSpPr/>
                <p:nvPr/>
              </p:nvSpPr>
              <p:spPr bwMode="auto">
                <a:xfrm>
                  <a:off x="7673975" y="1109663"/>
                  <a:ext cx="44450" cy="28575"/>
                </a:xfrm>
                <a:custGeom>
                  <a:avLst/>
                  <a:gdLst>
                    <a:gd name="T0" fmla="*/ 44 w 44"/>
                    <a:gd name="T1" fmla="*/ 8 h 28"/>
                    <a:gd name="T2" fmla="*/ 16 w 44"/>
                    <a:gd name="T3" fmla="*/ 16 h 28"/>
                    <a:gd name="T4" fmla="*/ 24 w 44"/>
                    <a:gd name="T5" fmla="*/ 28 h 28"/>
                    <a:gd name="T6" fmla="*/ 0 w 44"/>
                    <a:gd name="T7" fmla="*/ 0 h 28"/>
                    <a:gd name="T8" fmla="*/ 44 w 44"/>
                    <a:gd name="T9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4" h="28">
                      <a:moveTo>
                        <a:pt x="44" y="8"/>
                      </a:moveTo>
                      <a:cubicBezTo>
                        <a:pt x="42" y="24"/>
                        <a:pt x="25" y="4"/>
                        <a:pt x="16" y="16"/>
                      </a:cubicBezTo>
                      <a:cubicBezTo>
                        <a:pt x="19" y="20"/>
                        <a:pt x="25" y="20"/>
                        <a:pt x="24" y="28"/>
                      </a:cubicBezTo>
                      <a:cubicBezTo>
                        <a:pt x="7" y="28"/>
                        <a:pt x="5" y="13"/>
                        <a:pt x="0" y="0"/>
                      </a:cubicBezTo>
                      <a:cubicBezTo>
                        <a:pt x="32" y="5"/>
                        <a:pt x="22" y="1"/>
                        <a:pt x="44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87" name="Freeform 152"/>
                <p:cNvSpPr/>
                <p:nvPr/>
              </p:nvSpPr>
              <p:spPr bwMode="auto">
                <a:xfrm>
                  <a:off x="7821613" y="1117601"/>
                  <a:ext cx="69850" cy="30163"/>
                </a:xfrm>
                <a:custGeom>
                  <a:avLst/>
                  <a:gdLst>
                    <a:gd name="T0" fmla="*/ 6 w 70"/>
                    <a:gd name="T1" fmla="*/ 0 h 30"/>
                    <a:gd name="T2" fmla="*/ 70 w 70"/>
                    <a:gd name="T3" fmla="*/ 24 h 30"/>
                    <a:gd name="T4" fmla="*/ 2 w 70"/>
                    <a:gd name="T5" fmla="*/ 16 h 30"/>
                    <a:gd name="T6" fmla="*/ 6 w 70"/>
                    <a:gd name="T7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0" h="30">
                      <a:moveTo>
                        <a:pt x="6" y="0"/>
                      </a:moveTo>
                      <a:cubicBezTo>
                        <a:pt x="26" y="7"/>
                        <a:pt x="56" y="3"/>
                        <a:pt x="70" y="24"/>
                      </a:cubicBezTo>
                      <a:cubicBezTo>
                        <a:pt x="44" y="30"/>
                        <a:pt x="40" y="10"/>
                        <a:pt x="2" y="16"/>
                      </a:cubicBezTo>
                      <a:cubicBezTo>
                        <a:pt x="0" y="8"/>
                        <a:pt x="5" y="5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88" name="Freeform 153"/>
                <p:cNvSpPr/>
                <p:nvPr/>
              </p:nvSpPr>
              <p:spPr bwMode="auto">
                <a:xfrm>
                  <a:off x="7891463" y="1136651"/>
                  <a:ext cx="20638" cy="17463"/>
                </a:xfrm>
                <a:custGeom>
                  <a:avLst/>
                  <a:gdLst>
                    <a:gd name="T0" fmla="*/ 20 w 20"/>
                    <a:gd name="T1" fmla="*/ 1 h 18"/>
                    <a:gd name="T2" fmla="*/ 20 w 20"/>
                    <a:gd name="T3" fmla="*/ 17 h 18"/>
                    <a:gd name="T4" fmla="*/ 4 w 20"/>
                    <a:gd name="T5" fmla="*/ 5 h 18"/>
                    <a:gd name="T6" fmla="*/ 20 w 20"/>
                    <a:gd name="T7" fmla="*/ 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8">
                      <a:moveTo>
                        <a:pt x="20" y="1"/>
                      </a:moveTo>
                      <a:cubicBezTo>
                        <a:pt x="20" y="6"/>
                        <a:pt x="20" y="12"/>
                        <a:pt x="20" y="17"/>
                      </a:cubicBezTo>
                      <a:cubicBezTo>
                        <a:pt x="17" y="11"/>
                        <a:pt x="0" y="18"/>
                        <a:pt x="4" y="5"/>
                      </a:cubicBezTo>
                      <a:cubicBezTo>
                        <a:pt x="11" y="6"/>
                        <a:pt x="12" y="0"/>
                        <a:pt x="2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89" name="Freeform 154"/>
                <p:cNvSpPr/>
                <p:nvPr/>
              </p:nvSpPr>
              <p:spPr bwMode="auto">
                <a:xfrm>
                  <a:off x="7621588" y="1146176"/>
                  <a:ext cx="20638" cy="20638"/>
                </a:xfrm>
                <a:custGeom>
                  <a:avLst/>
                  <a:gdLst>
                    <a:gd name="T0" fmla="*/ 20 w 20"/>
                    <a:gd name="T1" fmla="*/ 0 h 21"/>
                    <a:gd name="T2" fmla="*/ 8 w 20"/>
                    <a:gd name="T3" fmla="*/ 8 h 21"/>
                    <a:gd name="T4" fmla="*/ 20 w 20"/>
                    <a:gd name="T5" fmla="*/ 12 h 21"/>
                    <a:gd name="T6" fmla="*/ 0 w 20"/>
                    <a:gd name="T7" fmla="*/ 20 h 21"/>
                    <a:gd name="T8" fmla="*/ 20 w 20"/>
                    <a:gd name="T9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1">
                      <a:moveTo>
                        <a:pt x="20" y="0"/>
                      </a:moveTo>
                      <a:cubicBezTo>
                        <a:pt x="18" y="5"/>
                        <a:pt x="15" y="8"/>
                        <a:pt x="8" y="8"/>
                      </a:cubicBezTo>
                      <a:cubicBezTo>
                        <a:pt x="9" y="13"/>
                        <a:pt x="15" y="11"/>
                        <a:pt x="20" y="12"/>
                      </a:cubicBezTo>
                      <a:cubicBezTo>
                        <a:pt x="17" y="18"/>
                        <a:pt x="10" y="21"/>
                        <a:pt x="0" y="20"/>
                      </a:cubicBezTo>
                      <a:cubicBezTo>
                        <a:pt x="1" y="7"/>
                        <a:pt x="7" y="1"/>
                        <a:pt x="2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90" name="Freeform 155"/>
                <p:cNvSpPr/>
                <p:nvPr/>
              </p:nvSpPr>
              <p:spPr bwMode="auto">
                <a:xfrm>
                  <a:off x="7920038" y="1144588"/>
                  <a:ext cx="39688" cy="31750"/>
                </a:xfrm>
                <a:custGeom>
                  <a:avLst/>
                  <a:gdLst>
                    <a:gd name="T0" fmla="*/ 40 w 40"/>
                    <a:gd name="T1" fmla="*/ 21 h 31"/>
                    <a:gd name="T2" fmla="*/ 0 w 40"/>
                    <a:gd name="T3" fmla="*/ 13 h 31"/>
                    <a:gd name="T4" fmla="*/ 40 w 40"/>
                    <a:gd name="T5" fmla="*/ 2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0" h="31">
                      <a:moveTo>
                        <a:pt x="40" y="21"/>
                      </a:moveTo>
                      <a:cubicBezTo>
                        <a:pt x="29" y="31"/>
                        <a:pt x="16" y="11"/>
                        <a:pt x="0" y="13"/>
                      </a:cubicBezTo>
                      <a:cubicBezTo>
                        <a:pt x="15" y="0"/>
                        <a:pt x="31" y="8"/>
                        <a:pt x="40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91" name="Freeform 156"/>
                <p:cNvSpPr/>
                <p:nvPr/>
              </p:nvSpPr>
              <p:spPr bwMode="auto">
                <a:xfrm>
                  <a:off x="7537450" y="1152526"/>
                  <a:ext cx="80963" cy="49213"/>
                </a:xfrm>
                <a:custGeom>
                  <a:avLst/>
                  <a:gdLst>
                    <a:gd name="T0" fmla="*/ 80 w 80"/>
                    <a:gd name="T1" fmla="*/ 10 h 49"/>
                    <a:gd name="T2" fmla="*/ 0 w 80"/>
                    <a:gd name="T3" fmla="*/ 14 h 49"/>
                    <a:gd name="T4" fmla="*/ 80 w 80"/>
                    <a:gd name="T5" fmla="*/ 1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0" h="49">
                      <a:moveTo>
                        <a:pt x="80" y="10"/>
                      </a:moveTo>
                      <a:cubicBezTo>
                        <a:pt x="72" y="13"/>
                        <a:pt x="9" y="49"/>
                        <a:pt x="0" y="14"/>
                      </a:cubicBezTo>
                      <a:cubicBezTo>
                        <a:pt x="39" y="21"/>
                        <a:pt x="49" y="0"/>
                        <a:pt x="80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92" name="Freeform 157"/>
                <p:cNvSpPr/>
                <p:nvPr/>
              </p:nvSpPr>
              <p:spPr bwMode="auto">
                <a:xfrm>
                  <a:off x="7561263" y="1176338"/>
                  <a:ext cx="109538" cy="42863"/>
                </a:xfrm>
                <a:custGeom>
                  <a:avLst/>
                  <a:gdLst>
                    <a:gd name="T0" fmla="*/ 108 w 108"/>
                    <a:gd name="T1" fmla="*/ 2 h 43"/>
                    <a:gd name="T2" fmla="*/ 28 w 108"/>
                    <a:gd name="T3" fmla="*/ 18 h 43"/>
                    <a:gd name="T4" fmla="*/ 32 w 108"/>
                    <a:gd name="T5" fmla="*/ 38 h 43"/>
                    <a:gd name="T6" fmla="*/ 16 w 108"/>
                    <a:gd name="T7" fmla="*/ 42 h 43"/>
                    <a:gd name="T8" fmla="*/ 0 w 108"/>
                    <a:gd name="T9" fmla="*/ 10 h 43"/>
                    <a:gd name="T10" fmla="*/ 108 w 108"/>
                    <a:gd name="T11" fmla="*/ 2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8" h="43">
                      <a:moveTo>
                        <a:pt x="108" y="2"/>
                      </a:moveTo>
                      <a:cubicBezTo>
                        <a:pt x="88" y="14"/>
                        <a:pt x="51" y="9"/>
                        <a:pt x="28" y="18"/>
                      </a:cubicBezTo>
                      <a:cubicBezTo>
                        <a:pt x="25" y="29"/>
                        <a:pt x="34" y="28"/>
                        <a:pt x="32" y="38"/>
                      </a:cubicBezTo>
                      <a:cubicBezTo>
                        <a:pt x="25" y="37"/>
                        <a:pt x="24" y="43"/>
                        <a:pt x="16" y="42"/>
                      </a:cubicBezTo>
                      <a:cubicBezTo>
                        <a:pt x="29" y="10"/>
                        <a:pt x="0" y="37"/>
                        <a:pt x="0" y="10"/>
                      </a:cubicBezTo>
                      <a:cubicBezTo>
                        <a:pt x="42" y="3"/>
                        <a:pt x="56" y="0"/>
                        <a:pt x="10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93" name="Freeform 158"/>
                <p:cNvSpPr/>
                <p:nvPr/>
              </p:nvSpPr>
              <p:spPr bwMode="auto">
                <a:xfrm>
                  <a:off x="7494588" y="1174751"/>
                  <a:ext cx="22225" cy="23813"/>
                </a:xfrm>
                <a:custGeom>
                  <a:avLst/>
                  <a:gdLst>
                    <a:gd name="T0" fmla="*/ 2 w 22"/>
                    <a:gd name="T1" fmla="*/ 3 h 23"/>
                    <a:gd name="T2" fmla="*/ 22 w 22"/>
                    <a:gd name="T3" fmla="*/ 7 h 23"/>
                    <a:gd name="T4" fmla="*/ 6 w 22"/>
                    <a:gd name="T5" fmla="*/ 23 h 23"/>
                    <a:gd name="T6" fmla="*/ 2 w 22"/>
                    <a:gd name="T7" fmla="*/ 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3">
                      <a:moveTo>
                        <a:pt x="2" y="3"/>
                      </a:moveTo>
                      <a:cubicBezTo>
                        <a:pt x="13" y="0"/>
                        <a:pt x="12" y="9"/>
                        <a:pt x="22" y="7"/>
                      </a:cubicBezTo>
                      <a:cubicBezTo>
                        <a:pt x="22" y="17"/>
                        <a:pt x="16" y="23"/>
                        <a:pt x="6" y="23"/>
                      </a:cubicBezTo>
                      <a:cubicBezTo>
                        <a:pt x="9" y="12"/>
                        <a:pt x="0" y="13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94" name="Freeform 159"/>
                <p:cNvSpPr/>
                <p:nvPr/>
              </p:nvSpPr>
              <p:spPr bwMode="auto">
                <a:xfrm>
                  <a:off x="8012113" y="1185863"/>
                  <a:ext cx="44450" cy="34925"/>
                </a:xfrm>
                <a:custGeom>
                  <a:avLst/>
                  <a:gdLst>
                    <a:gd name="T0" fmla="*/ 4 w 44"/>
                    <a:gd name="T1" fmla="*/ 0 h 34"/>
                    <a:gd name="T2" fmla="*/ 44 w 44"/>
                    <a:gd name="T3" fmla="*/ 20 h 34"/>
                    <a:gd name="T4" fmla="*/ 44 w 44"/>
                    <a:gd name="T5" fmla="*/ 28 h 34"/>
                    <a:gd name="T6" fmla="*/ 0 w 44"/>
                    <a:gd name="T7" fmla="*/ 12 h 34"/>
                    <a:gd name="T8" fmla="*/ 4 w 44"/>
                    <a:gd name="T9" fmla="*/ 0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4" h="34">
                      <a:moveTo>
                        <a:pt x="4" y="0"/>
                      </a:moveTo>
                      <a:cubicBezTo>
                        <a:pt x="20" y="4"/>
                        <a:pt x="31" y="13"/>
                        <a:pt x="44" y="20"/>
                      </a:cubicBezTo>
                      <a:cubicBezTo>
                        <a:pt x="42" y="24"/>
                        <a:pt x="39" y="27"/>
                        <a:pt x="44" y="28"/>
                      </a:cubicBezTo>
                      <a:cubicBezTo>
                        <a:pt x="29" y="34"/>
                        <a:pt x="25" y="13"/>
                        <a:pt x="0" y="12"/>
                      </a:cubicBezTo>
                      <a:cubicBezTo>
                        <a:pt x="2" y="9"/>
                        <a:pt x="4" y="6"/>
                        <a:pt x="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95" name="Freeform 160"/>
                <p:cNvSpPr/>
                <p:nvPr/>
              </p:nvSpPr>
              <p:spPr bwMode="auto">
                <a:xfrm>
                  <a:off x="7310438" y="1243013"/>
                  <a:ext cx="69850" cy="47625"/>
                </a:xfrm>
                <a:custGeom>
                  <a:avLst/>
                  <a:gdLst>
                    <a:gd name="T0" fmla="*/ 28 w 68"/>
                    <a:gd name="T1" fmla="*/ 20 h 48"/>
                    <a:gd name="T2" fmla="*/ 24 w 68"/>
                    <a:gd name="T3" fmla="*/ 28 h 48"/>
                    <a:gd name="T4" fmla="*/ 44 w 68"/>
                    <a:gd name="T5" fmla="*/ 28 h 48"/>
                    <a:gd name="T6" fmla="*/ 40 w 68"/>
                    <a:gd name="T7" fmla="*/ 0 h 48"/>
                    <a:gd name="T8" fmla="*/ 68 w 68"/>
                    <a:gd name="T9" fmla="*/ 12 h 48"/>
                    <a:gd name="T10" fmla="*/ 8 w 68"/>
                    <a:gd name="T11" fmla="*/ 48 h 48"/>
                    <a:gd name="T12" fmla="*/ 0 w 68"/>
                    <a:gd name="T13" fmla="*/ 32 h 48"/>
                    <a:gd name="T14" fmla="*/ 28 w 68"/>
                    <a:gd name="T15" fmla="*/ 20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8" h="48">
                      <a:moveTo>
                        <a:pt x="28" y="20"/>
                      </a:moveTo>
                      <a:cubicBezTo>
                        <a:pt x="27" y="23"/>
                        <a:pt x="24" y="24"/>
                        <a:pt x="24" y="28"/>
                      </a:cubicBezTo>
                      <a:cubicBezTo>
                        <a:pt x="37" y="30"/>
                        <a:pt x="36" y="20"/>
                        <a:pt x="44" y="28"/>
                      </a:cubicBezTo>
                      <a:cubicBezTo>
                        <a:pt x="46" y="15"/>
                        <a:pt x="37" y="14"/>
                        <a:pt x="40" y="0"/>
                      </a:cubicBezTo>
                      <a:cubicBezTo>
                        <a:pt x="52" y="8"/>
                        <a:pt x="56" y="12"/>
                        <a:pt x="68" y="12"/>
                      </a:cubicBezTo>
                      <a:cubicBezTo>
                        <a:pt x="55" y="31"/>
                        <a:pt x="27" y="35"/>
                        <a:pt x="8" y="48"/>
                      </a:cubicBezTo>
                      <a:cubicBezTo>
                        <a:pt x="10" y="38"/>
                        <a:pt x="15" y="32"/>
                        <a:pt x="0" y="32"/>
                      </a:cubicBezTo>
                      <a:cubicBezTo>
                        <a:pt x="6" y="25"/>
                        <a:pt x="11" y="17"/>
                        <a:pt x="28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96" name="Freeform 161"/>
                <p:cNvSpPr/>
                <p:nvPr/>
              </p:nvSpPr>
              <p:spPr bwMode="auto">
                <a:xfrm>
                  <a:off x="7366000" y="1265238"/>
                  <a:ext cx="33338" cy="26988"/>
                </a:xfrm>
                <a:custGeom>
                  <a:avLst/>
                  <a:gdLst>
                    <a:gd name="T0" fmla="*/ 29 w 32"/>
                    <a:gd name="T1" fmla="*/ 5 h 26"/>
                    <a:gd name="T2" fmla="*/ 21 w 32"/>
                    <a:gd name="T3" fmla="*/ 25 h 26"/>
                    <a:gd name="T4" fmla="*/ 29 w 32"/>
                    <a:gd name="T5" fmla="*/ 5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2" h="26">
                      <a:moveTo>
                        <a:pt x="29" y="5"/>
                      </a:moveTo>
                      <a:cubicBezTo>
                        <a:pt x="32" y="17"/>
                        <a:pt x="15" y="10"/>
                        <a:pt x="21" y="25"/>
                      </a:cubicBezTo>
                      <a:cubicBezTo>
                        <a:pt x="0" y="26"/>
                        <a:pt x="12" y="0"/>
                        <a:pt x="29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97" name="Freeform 162"/>
                <p:cNvSpPr/>
                <p:nvPr/>
              </p:nvSpPr>
              <p:spPr bwMode="auto">
                <a:xfrm>
                  <a:off x="7267575" y="1298576"/>
                  <a:ext cx="53975" cy="39688"/>
                </a:xfrm>
                <a:custGeom>
                  <a:avLst/>
                  <a:gdLst>
                    <a:gd name="T0" fmla="*/ 8 w 55"/>
                    <a:gd name="T1" fmla="*/ 24 h 40"/>
                    <a:gd name="T2" fmla="*/ 32 w 55"/>
                    <a:gd name="T3" fmla="*/ 4 h 40"/>
                    <a:gd name="T4" fmla="*/ 48 w 55"/>
                    <a:gd name="T5" fmla="*/ 0 h 40"/>
                    <a:gd name="T6" fmla="*/ 12 w 55"/>
                    <a:gd name="T7" fmla="*/ 40 h 40"/>
                    <a:gd name="T8" fmla="*/ 8 w 55"/>
                    <a:gd name="T9" fmla="*/ 2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5" h="40">
                      <a:moveTo>
                        <a:pt x="8" y="24"/>
                      </a:moveTo>
                      <a:cubicBezTo>
                        <a:pt x="28" y="29"/>
                        <a:pt x="27" y="14"/>
                        <a:pt x="32" y="4"/>
                      </a:cubicBezTo>
                      <a:cubicBezTo>
                        <a:pt x="38" y="4"/>
                        <a:pt x="47" y="6"/>
                        <a:pt x="48" y="0"/>
                      </a:cubicBezTo>
                      <a:cubicBezTo>
                        <a:pt x="55" y="16"/>
                        <a:pt x="18" y="23"/>
                        <a:pt x="12" y="40"/>
                      </a:cubicBezTo>
                      <a:cubicBezTo>
                        <a:pt x="0" y="37"/>
                        <a:pt x="8" y="34"/>
                        <a:pt x="8" y="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98" name="Freeform 163"/>
                <p:cNvSpPr/>
                <p:nvPr/>
              </p:nvSpPr>
              <p:spPr bwMode="auto">
                <a:xfrm>
                  <a:off x="7315200" y="1295401"/>
                  <a:ext cx="44450" cy="46038"/>
                </a:xfrm>
                <a:custGeom>
                  <a:avLst/>
                  <a:gdLst>
                    <a:gd name="T0" fmla="*/ 28 w 44"/>
                    <a:gd name="T1" fmla="*/ 19 h 45"/>
                    <a:gd name="T2" fmla="*/ 28 w 44"/>
                    <a:gd name="T3" fmla="*/ 3 h 45"/>
                    <a:gd name="T4" fmla="*/ 40 w 44"/>
                    <a:gd name="T5" fmla="*/ 3 h 45"/>
                    <a:gd name="T6" fmla="*/ 44 w 44"/>
                    <a:gd name="T7" fmla="*/ 11 h 45"/>
                    <a:gd name="T8" fmla="*/ 16 w 44"/>
                    <a:gd name="T9" fmla="*/ 35 h 45"/>
                    <a:gd name="T10" fmla="*/ 0 w 44"/>
                    <a:gd name="T11" fmla="*/ 35 h 45"/>
                    <a:gd name="T12" fmla="*/ 28 w 44"/>
                    <a:gd name="T13" fmla="*/ 1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4" h="45">
                      <a:moveTo>
                        <a:pt x="28" y="19"/>
                      </a:moveTo>
                      <a:cubicBezTo>
                        <a:pt x="39" y="15"/>
                        <a:pt x="16" y="10"/>
                        <a:pt x="28" y="3"/>
                      </a:cubicBezTo>
                      <a:cubicBezTo>
                        <a:pt x="32" y="3"/>
                        <a:pt x="36" y="3"/>
                        <a:pt x="40" y="3"/>
                      </a:cubicBezTo>
                      <a:cubicBezTo>
                        <a:pt x="39" y="8"/>
                        <a:pt x="41" y="10"/>
                        <a:pt x="44" y="11"/>
                      </a:cubicBezTo>
                      <a:cubicBezTo>
                        <a:pt x="40" y="31"/>
                        <a:pt x="7" y="18"/>
                        <a:pt x="16" y="35"/>
                      </a:cubicBezTo>
                      <a:cubicBezTo>
                        <a:pt x="15" y="45"/>
                        <a:pt x="2" y="36"/>
                        <a:pt x="0" y="35"/>
                      </a:cubicBezTo>
                      <a:cubicBezTo>
                        <a:pt x="2" y="23"/>
                        <a:pt x="19" y="0"/>
                        <a:pt x="28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99" name="Freeform 164"/>
                <p:cNvSpPr/>
                <p:nvPr/>
              </p:nvSpPr>
              <p:spPr bwMode="auto">
                <a:xfrm>
                  <a:off x="8158163" y="1298576"/>
                  <a:ext cx="149225" cy="180975"/>
                </a:xfrm>
                <a:custGeom>
                  <a:avLst/>
                  <a:gdLst>
                    <a:gd name="T0" fmla="*/ 80 w 148"/>
                    <a:gd name="T1" fmla="*/ 88 h 180"/>
                    <a:gd name="T2" fmla="*/ 112 w 148"/>
                    <a:gd name="T3" fmla="*/ 120 h 180"/>
                    <a:gd name="T4" fmla="*/ 148 w 148"/>
                    <a:gd name="T5" fmla="*/ 180 h 180"/>
                    <a:gd name="T6" fmla="*/ 132 w 148"/>
                    <a:gd name="T7" fmla="*/ 180 h 180"/>
                    <a:gd name="T8" fmla="*/ 104 w 148"/>
                    <a:gd name="T9" fmla="*/ 136 h 180"/>
                    <a:gd name="T10" fmla="*/ 116 w 148"/>
                    <a:gd name="T11" fmla="*/ 136 h 180"/>
                    <a:gd name="T12" fmla="*/ 104 w 148"/>
                    <a:gd name="T13" fmla="*/ 116 h 180"/>
                    <a:gd name="T14" fmla="*/ 0 w 148"/>
                    <a:gd name="T15" fmla="*/ 48 h 180"/>
                    <a:gd name="T16" fmla="*/ 0 w 148"/>
                    <a:gd name="T17" fmla="*/ 0 h 180"/>
                    <a:gd name="T18" fmla="*/ 72 w 148"/>
                    <a:gd name="T19" fmla="*/ 80 h 180"/>
                    <a:gd name="T20" fmla="*/ 96 w 148"/>
                    <a:gd name="T21" fmla="*/ 80 h 180"/>
                    <a:gd name="T22" fmla="*/ 80 w 148"/>
                    <a:gd name="T23" fmla="*/ 88 h 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8" h="180">
                      <a:moveTo>
                        <a:pt x="80" y="88"/>
                      </a:moveTo>
                      <a:cubicBezTo>
                        <a:pt x="94" y="87"/>
                        <a:pt x="105" y="103"/>
                        <a:pt x="112" y="120"/>
                      </a:cubicBezTo>
                      <a:cubicBezTo>
                        <a:pt x="128" y="116"/>
                        <a:pt x="143" y="143"/>
                        <a:pt x="148" y="180"/>
                      </a:cubicBezTo>
                      <a:cubicBezTo>
                        <a:pt x="143" y="180"/>
                        <a:pt x="137" y="180"/>
                        <a:pt x="132" y="180"/>
                      </a:cubicBezTo>
                      <a:cubicBezTo>
                        <a:pt x="124" y="164"/>
                        <a:pt x="119" y="145"/>
                        <a:pt x="104" y="136"/>
                      </a:cubicBezTo>
                      <a:cubicBezTo>
                        <a:pt x="107" y="129"/>
                        <a:pt x="111" y="135"/>
                        <a:pt x="116" y="136"/>
                      </a:cubicBezTo>
                      <a:cubicBezTo>
                        <a:pt x="119" y="122"/>
                        <a:pt x="88" y="132"/>
                        <a:pt x="104" y="116"/>
                      </a:cubicBezTo>
                      <a:cubicBezTo>
                        <a:pt x="70" y="108"/>
                        <a:pt x="54" y="49"/>
                        <a:pt x="0" y="48"/>
                      </a:cubicBezTo>
                      <a:cubicBezTo>
                        <a:pt x="2" y="27"/>
                        <a:pt x="11" y="14"/>
                        <a:pt x="0" y="0"/>
                      </a:cubicBezTo>
                      <a:cubicBezTo>
                        <a:pt x="43" y="7"/>
                        <a:pt x="73" y="42"/>
                        <a:pt x="72" y="80"/>
                      </a:cubicBezTo>
                      <a:cubicBezTo>
                        <a:pt x="78" y="68"/>
                        <a:pt x="87" y="75"/>
                        <a:pt x="96" y="80"/>
                      </a:cubicBezTo>
                      <a:cubicBezTo>
                        <a:pt x="93" y="85"/>
                        <a:pt x="87" y="87"/>
                        <a:pt x="80" y="8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00" name="Freeform 165"/>
                <p:cNvSpPr/>
                <p:nvPr/>
              </p:nvSpPr>
              <p:spPr bwMode="auto">
                <a:xfrm>
                  <a:off x="8129588" y="1350963"/>
                  <a:ext cx="28575" cy="30163"/>
                </a:xfrm>
                <a:custGeom>
                  <a:avLst/>
                  <a:gdLst>
                    <a:gd name="T0" fmla="*/ 12 w 29"/>
                    <a:gd name="T1" fmla="*/ 0 h 30"/>
                    <a:gd name="T2" fmla="*/ 20 w 29"/>
                    <a:gd name="T3" fmla="*/ 24 h 30"/>
                    <a:gd name="T4" fmla="*/ 12 w 29"/>
                    <a:gd name="T5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9" h="30">
                      <a:moveTo>
                        <a:pt x="12" y="0"/>
                      </a:moveTo>
                      <a:cubicBezTo>
                        <a:pt x="21" y="2"/>
                        <a:pt x="29" y="15"/>
                        <a:pt x="20" y="24"/>
                      </a:cubicBezTo>
                      <a:cubicBezTo>
                        <a:pt x="0" y="30"/>
                        <a:pt x="0" y="3"/>
                        <a:pt x="1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01" name="Freeform 166"/>
                <p:cNvSpPr/>
                <p:nvPr/>
              </p:nvSpPr>
              <p:spPr bwMode="auto">
                <a:xfrm>
                  <a:off x="7216775" y="1374776"/>
                  <a:ext cx="33338" cy="15875"/>
                </a:xfrm>
                <a:custGeom>
                  <a:avLst/>
                  <a:gdLst>
                    <a:gd name="T0" fmla="*/ 13 w 33"/>
                    <a:gd name="T1" fmla="*/ 0 h 16"/>
                    <a:gd name="T2" fmla="*/ 21 w 33"/>
                    <a:gd name="T3" fmla="*/ 0 h 16"/>
                    <a:gd name="T4" fmla="*/ 5 w 33"/>
                    <a:gd name="T5" fmla="*/ 16 h 16"/>
                    <a:gd name="T6" fmla="*/ 13 w 33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16">
                      <a:moveTo>
                        <a:pt x="13" y="0"/>
                      </a:moveTo>
                      <a:cubicBezTo>
                        <a:pt x="17" y="2"/>
                        <a:pt x="20" y="5"/>
                        <a:pt x="21" y="0"/>
                      </a:cubicBezTo>
                      <a:cubicBezTo>
                        <a:pt x="33" y="7"/>
                        <a:pt x="14" y="16"/>
                        <a:pt x="5" y="16"/>
                      </a:cubicBezTo>
                      <a:cubicBezTo>
                        <a:pt x="0" y="3"/>
                        <a:pt x="18" y="13"/>
                        <a:pt x="1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02" name="Freeform 167"/>
                <p:cNvSpPr/>
                <p:nvPr/>
              </p:nvSpPr>
              <p:spPr bwMode="auto">
                <a:xfrm>
                  <a:off x="7250113" y="1371601"/>
                  <a:ext cx="26988" cy="19050"/>
                </a:xfrm>
                <a:custGeom>
                  <a:avLst/>
                  <a:gdLst>
                    <a:gd name="T0" fmla="*/ 24 w 26"/>
                    <a:gd name="T1" fmla="*/ 19 h 19"/>
                    <a:gd name="T2" fmla="*/ 0 w 26"/>
                    <a:gd name="T3" fmla="*/ 19 h 19"/>
                    <a:gd name="T4" fmla="*/ 24 w 26"/>
                    <a:gd name="T5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6" h="19">
                      <a:moveTo>
                        <a:pt x="24" y="19"/>
                      </a:moveTo>
                      <a:cubicBezTo>
                        <a:pt x="11" y="15"/>
                        <a:pt x="15" y="19"/>
                        <a:pt x="0" y="19"/>
                      </a:cubicBezTo>
                      <a:cubicBezTo>
                        <a:pt x="2" y="9"/>
                        <a:pt x="26" y="0"/>
                        <a:pt x="24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03" name="Freeform 168"/>
                <p:cNvSpPr/>
                <p:nvPr/>
              </p:nvSpPr>
              <p:spPr bwMode="auto">
                <a:xfrm>
                  <a:off x="7189788" y="1395413"/>
                  <a:ext cx="65088" cy="82550"/>
                </a:xfrm>
                <a:custGeom>
                  <a:avLst/>
                  <a:gdLst>
                    <a:gd name="T0" fmla="*/ 16 w 64"/>
                    <a:gd name="T1" fmla="*/ 64 h 82"/>
                    <a:gd name="T2" fmla="*/ 32 w 64"/>
                    <a:gd name="T3" fmla="*/ 72 h 82"/>
                    <a:gd name="T4" fmla="*/ 0 w 64"/>
                    <a:gd name="T5" fmla="*/ 72 h 82"/>
                    <a:gd name="T6" fmla="*/ 64 w 64"/>
                    <a:gd name="T7" fmla="*/ 0 h 82"/>
                    <a:gd name="T8" fmla="*/ 16 w 64"/>
                    <a:gd name="T9" fmla="*/ 64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4" h="82">
                      <a:moveTo>
                        <a:pt x="16" y="64"/>
                      </a:moveTo>
                      <a:cubicBezTo>
                        <a:pt x="22" y="69"/>
                        <a:pt x="27" y="55"/>
                        <a:pt x="32" y="72"/>
                      </a:cubicBezTo>
                      <a:cubicBezTo>
                        <a:pt x="23" y="82"/>
                        <a:pt x="11" y="78"/>
                        <a:pt x="0" y="72"/>
                      </a:cubicBezTo>
                      <a:cubicBezTo>
                        <a:pt x="26" y="51"/>
                        <a:pt x="23" y="12"/>
                        <a:pt x="64" y="0"/>
                      </a:cubicBezTo>
                      <a:cubicBezTo>
                        <a:pt x="45" y="18"/>
                        <a:pt x="38" y="36"/>
                        <a:pt x="16" y="6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04" name="Freeform 169"/>
                <p:cNvSpPr/>
                <p:nvPr/>
              </p:nvSpPr>
              <p:spPr bwMode="auto">
                <a:xfrm>
                  <a:off x="7219950" y="1422401"/>
                  <a:ext cx="34925" cy="33338"/>
                </a:xfrm>
                <a:custGeom>
                  <a:avLst/>
                  <a:gdLst>
                    <a:gd name="T0" fmla="*/ 18 w 34"/>
                    <a:gd name="T1" fmla="*/ 1 h 33"/>
                    <a:gd name="T2" fmla="*/ 34 w 34"/>
                    <a:gd name="T3" fmla="*/ 5 h 33"/>
                    <a:gd name="T4" fmla="*/ 14 w 34"/>
                    <a:gd name="T5" fmla="*/ 33 h 33"/>
                    <a:gd name="T6" fmla="*/ 18 w 34"/>
                    <a:gd name="T7" fmla="*/ 1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33">
                      <a:moveTo>
                        <a:pt x="18" y="1"/>
                      </a:moveTo>
                      <a:cubicBezTo>
                        <a:pt x="25" y="0"/>
                        <a:pt x="26" y="6"/>
                        <a:pt x="34" y="5"/>
                      </a:cubicBezTo>
                      <a:cubicBezTo>
                        <a:pt x="30" y="17"/>
                        <a:pt x="15" y="18"/>
                        <a:pt x="14" y="33"/>
                      </a:cubicBezTo>
                      <a:cubicBezTo>
                        <a:pt x="0" y="20"/>
                        <a:pt x="31" y="16"/>
                        <a:pt x="1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05" name="Freeform 170"/>
                <p:cNvSpPr/>
                <p:nvPr/>
              </p:nvSpPr>
              <p:spPr bwMode="auto">
                <a:xfrm>
                  <a:off x="7165975" y="1473201"/>
                  <a:ext cx="39688" cy="42863"/>
                </a:xfrm>
                <a:custGeom>
                  <a:avLst/>
                  <a:gdLst>
                    <a:gd name="T0" fmla="*/ 40 w 40"/>
                    <a:gd name="T1" fmla="*/ 14 h 42"/>
                    <a:gd name="T2" fmla="*/ 28 w 40"/>
                    <a:gd name="T3" fmla="*/ 42 h 42"/>
                    <a:gd name="T4" fmla="*/ 0 w 40"/>
                    <a:gd name="T5" fmla="*/ 26 h 42"/>
                    <a:gd name="T6" fmla="*/ 12 w 40"/>
                    <a:gd name="T7" fmla="*/ 6 h 42"/>
                    <a:gd name="T8" fmla="*/ 40 w 40"/>
                    <a:gd name="T9" fmla="*/ 1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42">
                      <a:moveTo>
                        <a:pt x="40" y="14"/>
                      </a:moveTo>
                      <a:cubicBezTo>
                        <a:pt x="8" y="13"/>
                        <a:pt x="37" y="33"/>
                        <a:pt x="28" y="42"/>
                      </a:cubicBezTo>
                      <a:cubicBezTo>
                        <a:pt x="9" y="40"/>
                        <a:pt x="29" y="20"/>
                        <a:pt x="0" y="26"/>
                      </a:cubicBezTo>
                      <a:cubicBezTo>
                        <a:pt x="8" y="15"/>
                        <a:pt x="11" y="18"/>
                        <a:pt x="12" y="6"/>
                      </a:cubicBezTo>
                      <a:cubicBezTo>
                        <a:pt x="22" y="3"/>
                        <a:pt x="38" y="0"/>
                        <a:pt x="40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06" name="Freeform 171"/>
                <p:cNvSpPr/>
                <p:nvPr/>
              </p:nvSpPr>
              <p:spPr bwMode="auto">
                <a:xfrm>
                  <a:off x="8301038" y="1482726"/>
                  <a:ext cx="22225" cy="38100"/>
                </a:xfrm>
                <a:custGeom>
                  <a:avLst/>
                  <a:gdLst>
                    <a:gd name="T0" fmla="*/ 22 w 22"/>
                    <a:gd name="T1" fmla="*/ 17 h 37"/>
                    <a:gd name="T2" fmla="*/ 14 w 22"/>
                    <a:gd name="T3" fmla="*/ 25 h 37"/>
                    <a:gd name="T4" fmla="*/ 2 w 22"/>
                    <a:gd name="T5" fmla="*/ 9 h 37"/>
                    <a:gd name="T6" fmla="*/ 22 w 22"/>
                    <a:gd name="T7" fmla="*/ 1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37">
                      <a:moveTo>
                        <a:pt x="22" y="17"/>
                      </a:moveTo>
                      <a:cubicBezTo>
                        <a:pt x="14" y="12"/>
                        <a:pt x="3" y="23"/>
                        <a:pt x="14" y="25"/>
                      </a:cubicBezTo>
                      <a:cubicBezTo>
                        <a:pt x="8" y="37"/>
                        <a:pt x="0" y="18"/>
                        <a:pt x="2" y="9"/>
                      </a:cubicBezTo>
                      <a:cubicBezTo>
                        <a:pt x="15" y="10"/>
                        <a:pt x="21" y="0"/>
                        <a:pt x="22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07" name="Freeform 172"/>
                <p:cNvSpPr/>
                <p:nvPr/>
              </p:nvSpPr>
              <p:spPr bwMode="auto">
                <a:xfrm>
                  <a:off x="7131050" y="1504951"/>
                  <a:ext cx="58738" cy="36513"/>
                </a:xfrm>
                <a:custGeom>
                  <a:avLst/>
                  <a:gdLst>
                    <a:gd name="T0" fmla="*/ 23 w 59"/>
                    <a:gd name="T1" fmla="*/ 19 h 36"/>
                    <a:gd name="T2" fmla="*/ 43 w 59"/>
                    <a:gd name="T3" fmla="*/ 3 h 36"/>
                    <a:gd name="T4" fmla="*/ 59 w 59"/>
                    <a:gd name="T5" fmla="*/ 15 h 36"/>
                    <a:gd name="T6" fmla="*/ 55 w 59"/>
                    <a:gd name="T7" fmla="*/ 27 h 36"/>
                    <a:gd name="T8" fmla="*/ 7 w 59"/>
                    <a:gd name="T9" fmla="*/ 3 h 36"/>
                    <a:gd name="T10" fmla="*/ 23 w 59"/>
                    <a:gd name="T11" fmla="*/ 19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36">
                      <a:moveTo>
                        <a:pt x="23" y="19"/>
                      </a:moveTo>
                      <a:cubicBezTo>
                        <a:pt x="34" y="18"/>
                        <a:pt x="34" y="6"/>
                        <a:pt x="43" y="3"/>
                      </a:cubicBezTo>
                      <a:cubicBezTo>
                        <a:pt x="48" y="7"/>
                        <a:pt x="51" y="14"/>
                        <a:pt x="59" y="15"/>
                      </a:cubicBezTo>
                      <a:cubicBezTo>
                        <a:pt x="57" y="18"/>
                        <a:pt x="55" y="21"/>
                        <a:pt x="55" y="27"/>
                      </a:cubicBezTo>
                      <a:cubicBezTo>
                        <a:pt x="39" y="36"/>
                        <a:pt x="0" y="25"/>
                        <a:pt x="7" y="3"/>
                      </a:cubicBezTo>
                      <a:cubicBezTo>
                        <a:pt x="21" y="0"/>
                        <a:pt x="14" y="18"/>
                        <a:pt x="23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08" name="Freeform 173"/>
                <p:cNvSpPr/>
                <p:nvPr/>
              </p:nvSpPr>
              <p:spPr bwMode="auto">
                <a:xfrm>
                  <a:off x="8335963" y="1566863"/>
                  <a:ext cx="19050" cy="26988"/>
                </a:xfrm>
                <a:custGeom>
                  <a:avLst/>
                  <a:gdLst>
                    <a:gd name="T0" fmla="*/ 0 w 20"/>
                    <a:gd name="T1" fmla="*/ 14 h 27"/>
                    <a:gd name="T2" fmla="*/ 12 w 20"/>
                    <a:gd name="T3" fmla="*/ 10 h 27"/>
                    <a:gd name="T4" fmla="*/ 20 w 20"/>
                    <a:gd name="T5" fmla="*/ 22 h 27"/>
                    <a:gd name="T6" fmla="*/ 4 w 20"/>
                    <a:gd name="T7" fmla="*/ 26 h 27"/>
                    <a:gd name="T8" fmla="*/ 0 w 20"/>
                    <a:gd name="T9" fmla="*/ 1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7">
                      <a:moveTo>
                        <a:pt x="0" y="14"/>
                      </a:moveTo>
                      <a:cubicBezTo>
                        <a:pt x="0" y="0"/>
                        <a:pt x="13" y="22"/>
                        <a:pt x="12" y="10"/>
                      </a:cubicBezTo>
                      <a:cubicBezTo>
                        <a:pt x="18" y="11"/>
                        <a:pt x="13" y="22"/>
                        <a:pt x="20" y="22"/>
                      </a:cubicBezTo>
                      <a:cubicBezTo>
                        <a:pt x="19" y="27"/>
                        <a:pt x="10" y="25"/>
                        <a:pt x="4" y="26"/>
                      </a:cubicBezTo>
                      <a:cubicBezTo>
                        <a:pt x="4" y="20"/>
                        <a:pt x="5" y="15"/>
                        <a:pt x="0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09" name="Freeform 174"/>
                <p:cNvSpPr/>
                <p:nvPr/>
              </p:nvSpPr>
              <p:spPr bwMode="auto">
                <a:xfrm>
                  <a:off x="8366125" y="1673226"/>
                  <a:ext cx="19050" cy="23813"/>
                </a:xfrm>
                <a:custGeom>
                  <a:avLst/>
                  <a:gdLst>
                    <a:gd name="T0" fmla="*/ 5 w 18"/>
                    <a:gd name="T1" fmla="*/ 4 h 24"/>
                    <a:gd name="T2" fmla="*/ 13 w 18"/>
                    <a:gd name="T3" fmla="*/ 24 h 24"/>
                    <a:gd name="T4" fmla="*/ 5 w 18"/>
                    <a:gd name="T5" fmla="*/ 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8" h="24">
                      <a:moveTo>
                        <a:pt x="5" y="4"/>
                      </a:moveTo>
                      <a:cubicBezTo>
                        <a:pt x="18" y="0"/>
                        <a:pt x="11" y="16"/>
                        <a:pt x="13" y="24"/>
                      </a:cubicBezTo>
                      <a:cubicBezTo>
                        <a:pt x="3" y="19"/>
                        <a:pt x="0" y="16"/>
                        <a:pt x="5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10" name="Freeform 175"/>
                <p:cNvSpPr/>
                <p:nvPr/>
              </p:nvSpPr>
              <p:spPr bwMode="auto">
                <a:xfrm>
                  <a:off x="7100888" y="1684338"/>
                  <a:ext cx="30163" cy="28575"/>
                </a:xfrm>
                <a:custGeom>
                  <a:avLst/>
                  <a:gdLst>
                    <a:gd name="T0" fmla="*/ 8 w 29"/>
                    <a:gd name="T1" fmla="*/ 1 h 29"/>
                    <a:gd name="T2" fmla="*/ 28 w 29"/>
                    <a:gd name="T3" fmla="*/ 9 h 29"/>
                    <a:gd name="T4" fmla="*/ 24 w 29"/>
                    <a:gd name="T5" fmla="*/ 29 h 29"/>
                    <a:gd name="T6" fmla="*/ 0 w 29"/>
                    <a:gd name="T7" fmla="*/ 5 h 29"/>
                    <a:gd name="T8" fmla="*/ 8 w 29"/>
                    <a:gd name="T9" fmla="*/ 9 h 29"/>
                    <a:gd name="T10" fmla="*/ 8 w 29"/>
                    <a:gd name="T11" fmla="*/ 1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9">
                      <a:moveTo>
                        <a:pt x="8" y="1"/>
                      </a:moveTo>
                      <a:cubicBezTo>
                        <a:pt x="18" y="0"/>
                        <a:pt x="20" y="7"/>
                        <a:pt x="28" y="9"/>
                      </a:cubicBezTo>
                      <a:cubicBezTo>
                        <a:pt x="23" y="22"/>
                        <a:pt x="29" y="20"/>
                        <a:pt x="24" y="29"/>
                      </a:cubicBezTo>
                      <a:cubicBezTo>
                        <a:pt x="18" y="19"/>
                        <a:pt x="3" y="26"/>
                        <a:pt x="0" y="5"/>
                      </a:cubicBezTo>
                      <a:cubicBezTo>
                        <a:pt x="3" y="6"/>
                        <a:pt x="4" y="9"/>
                        <a:pt x="8" y="9"/>
                      </a:cubicBezTo>
                      <a:cubicBezTo>
                        <a:pt x="8" y="6"/>
                        <a:pt x="8" y="4"/>
                        <a:pt x="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11" name="Freeform 176"/>
                <p:cNvSpPr/>
                <p:nvPr/>
              </p:nvSpPr>
              <p:spPr bwMode="auto">
                <a:xfrm>
                  <a:off x="7085013" y="1720851"/>
                  <a:ext cx="15875" cy="25400"/>
                </a:xfrm>
                <a:custGeom>
                  <a:avLst/>
                  <a:gdLst>
                    <a:gd name="T0" fmla="*/ 8 w 16"/>
                    <a:gd name="T1" fmla="*/ 0 h 25"/>
                    <a:gd name="T2" fmla="*/ 0 w 16"/>
                    <a:gd name="T3" fmla="*/ 24 h 25"/>
                    <a:gd name="T4" fmla="*/ 0 w 16"/>
                    <a:gd name="T5" fmla="*/ 8 h 25"/>
                    <a:gd name="T6" fmla="*/ 8 w 16"/>
                    <a:gd name="T7" fmla="*/ 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25">
                      <a:moveTo>
                        <a:pt x="8" y="0"/>
                      </a:moveTo>
                      <a:cubicBezTo>
                        <a:pt x="10" y="6"/>
                        <a:pt x="16" y="25"/>
                        <a:pt x="0" y="24"/>
                      </a:cubicBezTo>
                      <a:cubicBezTo>
                        <a:pt x="1" y="22"/>
                        <a:pt x="10" y="9"/>
                        <a:pt x="0" y="8"/>
                      </a:cubicBezTo>
                      <a:cubicBezTo>
                        <a:pt x="1" y="4"/>
                        <a:pt x="8" y="5"/>
                        <a:pt x="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12" name="Freeform 177"/>
                <p:cNvSpPr/>
                <p:nvPr/>
              </p:nvSpPr>
              <p:spPr bwMode="auto">
                <a:xfrm>
                  <a:off x="7062788" y="1725613"/>
                  <a:ext cx="23813" cy="25400"/>
                </a:xfrm>
                <a:custGeom>
                  <a:avLst/>
                  <a:gdLst>
                    <a:gd name="T0" fmla="*/ 15 w 24"/>
                    <a:gd name="T1" fmla="*/ 0 h 25"/>
                    <a:gd name="T2" fmla="*/ 19 w 24"/>
                    <a:gd name="T3" fmla="*/ 24 h 25"/>
                    <a:gd name="T4" fmla="*/ 15 w 24"/>
                    <a:gd name="T5" fmla="*/ 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" h="25">
                      <a:moveTo>
                        <a:pt x="15" y="0"/>
                      </a:moveTo>
                      <a:cubicBezTo>
                        <a:pt x="24" y="0"/>
                        <a:pt x="17" y="17"/>
                        <a:pt x="19" y="24"/>
                      </a:cubicBezTo>
                      <a:cubicBezTo>
                        <a:pt x="0" y="25"/>
                        <a:pt x="12" y="9"/>
                        <a:pt x="1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13" name="Freeform 178"/>
                <p:cNvSpPr/>
                <p:nvPr/>
              </p:nvSpPr>
              <p:spPr bwMode="auto">
                <a:xfrm>
                  <a:off x="8374063" y="1751013"/>
                  <a:ext cx="22225" cy="30163"/>
                </a:xfrm>
                <a:custGeom>
                  <a:avLst/>
                  <a:gdLst>
                    <a:gd name="T0" fmla="*/ 6 w 22"/>
                    <a:gd name="T1" fmla="*/ 2 h 30"/>
                    <a:gd name="T2" fmla="*/ 22 w 22"/>
                    <a:gd name="T3" fmla="*/ 6 h 30"/>
                    <a:gd name="T4" fmla="*/ 14 w 22"/>
                    <a:gd name="T5" fmla="*/ 26 h 30"/>
                    <a:gd name="T6" fmla="*/ 6 w 22"/>
                    <a:gd name="T7" fmla="*/ 2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30">
                      <a:moveTo>
                        <a:pt x="6" y="2"/>
                      </a:moveTo>
                      <a:cubicBezTo>
                        <a:pt x="14" y="0"/>
                        <a:pt x="17" y="5"/>
                        <a:pt x="22" y="6"/>
                      </a:cubicBezTo>
                      <a:cubicBezTo>
                        <a:pt x="16" y="16"/>
                        <a:pt x="16" y="21"/>
                        <a:pt x="14" y="26"/>
                      </a:cubicBezTo>
                      <a:cubicBezTo>
                        <a:pt x="0" y="30"/>
                        <a:pt x="8" y="10"/>
                        <a:pt x="6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14" name="Freeform 179"/>
                <p:cNvSpPr/>
                <p:nvPr/>
              </p:nvSpPr>
              <p:spPr bwMode="auto">
                <a:xfrm>
                  <a:off x="7037388" y="1762126"/>
                  <a:ext cx="36513" cy="36513"/>
                </a:xfrm>
                <a:custGeom>
                  <a:avLst/>
                  <a:gdLst>
                    <a:gd name="T0" fmla="*/ 0 w 36"/>
                    <a:gd name="T1" fmla="*/ 12 h 37"/>
                    <a:gd name="T2" fmla="*/ 36 w 36"/>
                    <a:gd name="T3" fmla="*/ 12 h 37"/>
                    <a:gd name="T4" fmla="*/ 4 w 36"/>
                    <a:gd name="T5" fmla="*/ 36 h 37"/>
                    <a:gd name="T6" fmla="*/ 0 w 36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7">
                      <a:moveTo>
                        <a:pt x="0" y="12"/>
                      </a:moveTo>
                      <a:cubicBezTo>
                        <a:pt x="11" y="0"/>
                        <a:pt x="21" y="25"/>
                        <a:pt x="36" y="12"/>
                      </a:cubicBezTo>
                      <a:cubicBezTo>
                        <a:pt x="28" y="22"/>
                        <a:pt x="24" y="37"/>
                        <a:pt x="4" y="36"/>
                      </a:cubicBezTo>
                      <a:cubicBezTo>
                        <a:pt x="6" y="27"/>
                        <a:pt x="13" y="14"/>
                        <a:pt x="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15" name="Freeform 180"/>
                <p:cNvSpPr/>
                <p:nvPr/>
              </p:nvSpPr>
              <p:spPr bwMode="auto">
                <a:xfrm>
                  <a:off x="8294688" y="1809751"/>
                  <a:ext cx="30163" cy="41275"/>
                </a:xfrm>
                <a:custGeom>
                  <a:avLst/>
                  <a:gdLst>
                    <a:gd name="T0" fmla="*/ 21 w 31"/>
                    <a:gd name="T1" fmla="*/ 0 h 40"/>
                    <a:gd name="T2" fmla="*/ 21 w 31"/>
                    <a:gd name="T3" fmla="*/ 40 h 40"/>
                    <a:gd name="T4" fmla="*/ 21 w 31"/>
                    <a:gd name="T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1" h="40">
                      <a:moveTo>
                        <a:pt x="21" y="0"/>
                      </a:moveTo>
                      <a:cubicBezTo>
                        <a:pt x="31" y="3"/>
                        <a:pt x="31" y="33"/>
                        <a:pt x="21" y="40"/>
                      </a:cubicBezTo>
                      <a:cubicBezTo>
                        <a:pt x="0" y="34"/>
                        <a:pt x="23" y="12"/>
                        <a:pt x="2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16" name="Freeform 181"/>
                <p:cNvSpPr/>
                <p:nvPr/>
              </p:nvSpPr>
              <p:spPr bwMode="auto">
                <a:xfrm>
                  <a:off x="8296275" y="1858963"/>
                  <a:ext cx="33338" cy="92075"/>
                </a:xfrm>
                <a:custGeom>
                  <a:avLst/>
                  <a:gdLst>
                    <a:gd name="T0" fmla="*/ 11 w 33"/>
                    <a:gd name="T1" fmla="*/ 0 h 92"/>
                    <a:gd name="T2" fmla="*/ 23 w 33"/>
                    <a:gd name="T3" fmla="*/ 0 h 92"/>
                    <a:gd name="T4" fmla="*/ 11 w 33"/>
                    <a:gd name="T5" fmla="*/ 64 h 92"/>
                    <a:gd name="T6" fmla="*/ 31 w 33"/>
                    <a:gd name="T7" fmla="*/ 84 h 92"/>
                    <a:gd name="T8" fmla="*/ 23 w 33"/>
                    <a:gd name="T9" fmla="*/ 92 h 92"/>
                    <a:gd name="T10" fmla="*/ 3 w 33"/>
                    <a:gd name="T11" fmla="*/ 76 h 92"/>
                    <a:gd name="T12" fmla="*/ 11 w 33"/>
                    <a:gd name="T13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3" h="92">
                      <a:moveTo>
                        <a:pt x="11" y="0"/>
                      </a:moveTo>
                      <a:cubicBezTo>
                        <a:pt x="15" y="0"/>
                        <a:pt x="19" y="0"/>
                        <a:pt x="23" y="0"/>
                      </a:cubicBezTo>
                      <a:cubicBezTo>
                        <a:pt x="21" y="23"/>
                        <a:pt x="20" y="40"/>
                        <a:pt x="11" y="64"/>
                      </a:cubicBezTo>
                      <a:cubicBezTo>
                        <a:pt x="15" y="74"/>
                        <a:pt x="33" y="68"/>
                        <a:pt x="31" y="84"/>
                      </a:cubicBezTo>
                      <a:cubicBezTo>
                        <a:pt x="24" y="83"/>
                        <a:pt x="23" y="87"/>
                        <a:pt x="23" y="92"/>
                      </a:cubicBezTo>
                      <a:cubicBezTo>
                        <a:pt x="17" y="86"/>
                        <a:pt x="13" y="78"/>
                        <a:pt x="3" y="76"/>
                      </a:cubicBezTo>
                      <a:cubicBezTo>
                        <a:pt x="0" y="45"/>
                        <a:pt x="13" y="30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17" name="Freeform 182"/>
                <p:cNvSpPr/>
                <p:nvPr/>
              </p:nvSpPr>
              <p:spPr bwMode="auto">
                <a:xfrm>
                  <a:off x="7105650" y="1906588"/>
                  <a:ext cx="36513" cy="36513"/>
                </a:xfrm>
                <a:custGeom>
                  <a:avLst/>
                  <a:gdLst>
                    <a:gd name="T0" fmla="*/ 20 w 36"/>
                    <a:gd name="T1" fmla="*/ 0 h 36"/>
                    <a:gd name="T2" fmla="*/ 28 w 36"/>
                    <a:gd name="T3" fmla="*/ 16 h 36"/>
                    <a:gd name="T4" fmla="*/ 4 w 36"/>
                    <a:gd name="T5" fmla="*/ 36 h 36"/>
                    <a:gd name="T6" fmla="*/ 0 w 36"/>
                    <a:gd name="T7" fmla="*/ 8 h 36"/>
                    <a:gd name="T8" fmla="*/ 20 w 36"/>
                    <a:gd name="T9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36">
                      <a:moveTo>
                        <a:pt x="20" y="0"/>
                      </a:moveTo>
                      <a:cubicBezTo>
                        <a:pt x="36" y="1"/>
                        <a:pt x="17" y="12"/>
                        <a:pt x="28" y="16"/>
                      </a:cubicBezTo>
                      <a:cubicBezTo>
                        <a:pt x="22" y="25"/>
                        <a:pt x="15" y="32"/>
                        <a:pt x="4" y="36"/>
                      </a:cubicBezTo>
                      <a:cubicBezTo>
                        <a:pt x="15" y="18"/>
                        <a:pt x="5" y="25"/>
                        <a:pt x="0" y="8"/>
                      </a:cubicBezTo>
                      <a:cubicBezTo>
                        <a:pt x="2" y="1"/>
                        <a:pt x="19" y="8"/>
                        <a:pt x="2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18" name="Freeform 183"/>
                <p:cNvSpPr/>
                <p:nvPr/>
              </p:nvSpPr>
              <p:spPr bwMode="auto">
                <a:xfrm>
                  <a:off x="8277225" y="1922463"/>
                  <a:ext cx="38100" cy="68263"/>
                </a:xfrm>
                <a:custGeom>
                  <a:avLst/>
                  <a:gdLst>
                    <a:gd name="T0" fmla="*/ 13 w 37"/>
                    <a:gd name="T1" fmla="*/ 69 h 69"/>
                    <a:gd name="T2" fmla="*/ 5 w 37"/>
                    <a:gd name="T3" fmla="*/ 29 h 69"/>
                    <a:gd name="T4" fmla="*/ 13 w 37"/>
                    <a:gd name="T5" fmla="*/ 6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7" h="69">
                      <a:moveTo>
                        <a:pt x="13" y="69"/>
                      </a:moveTo>
                      <a:cubicBezTo>
                        <a:pt x="0" y="65"/>
                        <a:pt x="14" y="44"/>
                        <a:pt x="5" y="29"/>
                      </a:cubicBezTo>
                      <a:cubicBezTo>
                        <a:pt x="34" y="0"/>
                        <a:pt x="37" y="66"/>
                        <a:pt x="13" y="6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19" name="Freeform 184"/>
                <p:cNvSpPr/>
                <p:nvPr/>
              </p:nvSpPr>
              <p:spPr bwMode="auto">
                <a:xfrm>
                  <a:off x="7061200" y="1971676"/>
                  <a:ext cx="15875" cy="23813"/>
                </a:xfrm>
                <a:custGeom>
                  <a:avLst/>
                  <a:gdLst>
                    <a:gd name="T0" fmla="*/ 0 w 16"/>
                    <a:gd name="T1" fmla="*/ 12 h 24"/>
                    <a:gd name="T2" fmla="*/ 16 w 16"/>
                    <a:gd name="T3" fmla="*/ 12 h 24"/>
                    <a:gd name="T4" fmla="*/ 16 w 16"/>
                    <a:gd name="T5" fmla="*/ 20 h 24"/>
                    <a:gd name="T6" fmla="*/ 4 w 16"/>
                    <a:gd name="T7" fmla="*/ 24 h 24"/>
                    <a:gd name="T8" fmla="*/ 0 w 16"/>
                    <a:gd name="T9" fmla="*/ 1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4">
                      <a:moveTo>
                        <a:pt x="0" y="12"/>
                      </a:moveTo>
                      <a:cubicBezTo>
                        <a:pt x="3" y="0"/>
                        <a:pt x="9" y="16"/>
                        <a:pt x="16" y="12"/>
                      </a:cubicBezTo>
                      <a:cubicBezTo>
                        <a:pt x="16" y="15"/>
                        <a:pt x="16" y="17"/>
                        <a:pt x="16" y="20"/>
                      </a:cubicBezTo>
                      <a:cubicBezTo>
                        <a:pt x="13" y="22"/>
                        <a:pt x="10" y="24"/>
                        <a:pt x="4" y="24"/>
                      </a:cubicBezTo>
                      <a:cubicBezTo>
                        <a:pt x="4" y="18"/>
                        <a:pt x="5" y="13"/>
                        <a:pt x="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20" name="Freeform 185"/>
                <p:cNvSpPr/>
                <p:nvPr/>
              </p:nvSpPr>
              <p:spPr bwMode="auto">
                <a:xfrm>
                  <a:off x="7118350" y="1974851"/>
                  <a:ext cx="34925" cy="49213"/>
                </a:xfrm>
                <a:custGeom>
                  <a:avLst/>
                  <a:gdLst>
                    <a:gd name="T0" fmla="*/ 19 w 35"/>
                    <a:gd name="T1" fmla="*/ 17 h 49"/>
                    <a:gd name="T2" fmla="*/ 7 w 35"/>
                    <a:gd name="T3" fmla="*/ 5 h 49"/>
                    <a:gd name="T4" fmla="*/ 23 w 35"/>
                    <a:gd name="T5" fmla="*/ 5 h 49"/>
                    <a:gd name="T6" fmla="*/ 35 w 35"/>
                    <a:gd name="T7" fmla="*/ 33 h 49"/>
                    <a:gd name="T8" fmla="*/ 23 w 35"/>
                    <a:gd name="T9" fmla="*/ 49 h 49"/>
                    <a:gd name="T10" fmla="*/ 19 w 35"/>
                    <a:gd name="T11" fmla="*/ 1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5" h="49">
                      <a:moveTo>
                        <a:pt x="19" y="17"/>
                      </a:moveTo>
                      <a:cubicBezTo>
                        <a:pt x="21" y="7"/>
                        <a:pt x="1" y="19"/>
                        <a:pt x="7" y="5"/>
                      </a:cubicBezTo>
                      <a:cubicBezTo>
                        <a:pt x="16" y="0"/>
                        <a:pt x="22" y="15"/>
                        <a:pt x="23" y="5"/>
                      </a:cubicBezTo>
                      <a:cubicBezTo>
                        <a:pt x="26" y="19"/>
                        <a:pt x="27" y="19"/>
                        <a:pt x="35" y="33"/>
                      </a:cubicBezTo>
                      <a:cubicBezTo>
                        <a:pt x="7" y="30"/>
                        <a:pt x="32" y="40"/>
                        <a:pt x="23" y="49"/>
                      </a:cubicBezTo>
                      <a:cubicBezTo>
                        <a:pt x="10" y="47"/>
                        <a:pt x="0" y="19"/>
                        <a:pt x="19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21" name="Freeform 186"/>
                <p:cNvSpPr/>
                <p:nvPr/>
              </p:nvSpPr>
              <p:spPr bwMode="auto">
                <a:xfrm>
                  <a:off x="7073900" y="2038351"/>
                  <a:ext cx="22225" cy="20638"/>
                </a:xfrm>
                <a:custGeom>
                  <a:avLst/>
                  <a:gdLst>
                    <a:gd name="T0" fmla="*/ 0 w 23"/>
                    <a:gd name="T1" fmla="*/ 5 h 21"/>
                    <a:gd name="T2" fmla="*/ 16 w 23"/>
                    <a:gd name="T3" fmla="*/ 1 h 21"/>
                    <a:gd name="T4" fmla="*/ 16 w 23"/>
                    <a:gd name="T5" fmla="*/ 21 h 21"/>
                    <a:gd name="T6" fmla="*/ 0 w 23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1">
                      <a:moveTo>
                        <a:pt x="0" y="5"/>
                      </a:moveTo>
                      <a:cubicBezTo>
                        <a:pt x="1" y="0"/>
                        <a:pt x="10" y="2"/>
                        <a:pt x="16" y="1"/>
                      </a:cubicBezTo>
                      <a:cubicBezTo>
                        <a:pt x="16" y="11"/>
                        <a:pt x="23" y="13"/>
                        <a:pt x="16" y="21"/>
                      </a:cubicBezTo>
                      <a:cubicBezTo>
                        <a:pt x="8" y="18"/>
                        <a:pt x="15" y="1"/>
                        <a:pt x="0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22" name="Freeform 187"/>
                <p:cNvSpPr/>
                <p:nvPr/>
              </p:nvSpPr>
              <p:spPr bwMode="auto">
                <a:xfrm>
                  <a:off x="8286750" y="2095501"/>
                  <a:ext cx="36513" cy="26988"/>
                </a:xfrm>
                <a:custGeom>
                  <a:avLst/>
                  <a:gdLst>
                    <a:gd name="T0" fmla="*/ 28 w 36"/>
                    <a:gd name="T1" fmla="*/ 0 h 26"/>
                    <a:gd name="T2" fmla="*/ 16 w 36"/>
                    <a:gd name="T3" fmla="*/ 24 h 26"/>
                    <a:gd name="T4" fmla="*/ 0 w 36"/>
                    <a:gd name="T5" fmla="*/ 20 h 26"/>
                    <a:gd name="T6" fmla="*/ 28 w 36"/>
                    <a:gd name="T7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6">
                      <a:moveTo>
                        <a:pt x="28" y="0"/>
                      </a:moveTo>
                      <a:cubicBezTo>
                        <a:pt x="36" y="10"/>
                        <a:pt x="9" y="11"/>
                        <a:pt x="16" y="24"/>
                      </a:cubicBezTo>
                      <a:cubicBezTo>
                        <a:pt x="8" y="26"/>
                        <a:pt x="5" y="21"/>
                        <a:pt x="0" y="20"/>
                      </a:cubicBezTo>
                      <a:cubicBezTo>
                        <a:pt x="5" y="9"/>
                        <a:pt x="18" y="6"/>
                        <a:pt x="2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23" name="Freeform 188"/>
                <p:cNvSpPr/>
                <p:nvPr/>
              </p:nvSpPr>
              <p:spPr bwMode="auto">
                <a:xfrm>
                  <a:off x="8275638" y="2136776"/>
                  <a:ext cx="23813" cy="15875"/>
                </a:xfrm>
                <a:custGeom>
                  <a:avLst/>
                  <a:gdLst>
                    <a:gd name="T0" fmla="*/ 3 w 23"/>
                    <a:gd name="T1" fmla="*/ 0 h 17"/>
                    <a:gd name="T2" fmla="*/ 23 w 23"/>
                    <a:gd name="T3" fmla="*/ 0 h 17"/>
                    <a:gd name="T4" fmla="*/ 3 w 23"/>
                    <a:gd name="T5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3" h="17">
                      <a:moveTo>
                        <a:pt x="3" y="0"/>
                      </a:moveTo>
                      <a:cubicBezTo>
                        <a:pt x="15" y="3"/>
                        <a:pt x="11" y="3"/>
                        <a:pt x="23" y="0"/>
                      </a:cubicBezTo>
                      <a:cubicBezTo>
                        <a:pt x="23" y="12"/>
                        <a:pt x="0" y="17"/>
                        <a:pt x="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24" name="Freeform 189"/>
                <p:cNvSpPr/>
                <p:nvPr/>
              </p:nvSpPr>
              <p:spPr bwMode="auto">
                <a:xfrm>
                  <a:off x="8250238" y="2160588"/>
                  <a:ext cx="28575" cy="34925"/>
                </a:xfrm>
                <a:custGeom>
                  <a:avLst/>
                  <a:gdLst>
                    <a:gd name="T0" fmla="*/ 12 w 28"/>
                    <a:gd name="T1" fmla="*/ 12 h 35"/>
                    <a:gd name="T2" fmla="*/ 20 w 28"/>
                    <a:gd name="T3" fmla="*/ 24 h 35"/>
                    <a:gd name="T4" fmla="*/ 0 w 28"/>
                    <a:gd name="T5" fmla="*/ 20 h 35"/>
                    <a:gd name="T6" fmla="*/ 0 w 28"/>
                    <a:gd name="T7" fmla="*/ 12 h 35"/>
                    <a:gd name="T8" fmla="*/ 28 w 28"/>
                    <a:gd name="T9" fmla="*/ 0 h 35"/>
                    <a:gd name="T10" fmla="*/ 24 w 28"/>
                    <a:gd name="T11" fmla="*/ 16 h 35"/>
                    <a:gd name="T12" fmla="*/ 12 w 28"/>
                    <a:gd name="T13" fmla="*/ 1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" h="35">
                      <a:moveTo>
                        <a:pt x="12" y="12"/>
                      </a:moveTo>
                      <a:cubicBezTo>
                        <a:pt x="2" y="13"/>
                        <a:pt x="16" y="23"/>
                        <a:pt x="20" y="24"/>
                      </a:cubicBezTo>
                      <a:cubicBezTo>
                        <a:pt x="16" y="35"/>
                        <a:pt x="6" y="20"/>
                        <a:pt x="0" y="20"/>
                      </a:cubicBezTo>
                      <a:cubicBezTo>
                        <a:pt x="2" y="16"/>
                        <a:pt x="5" y="13"/>
                        <a:pt x="0" y="12"/>
                      </a:cubicBezTo>
                      <a:cubicBezTo>
                        <a:pt x="5" y="4"/>
                        <a:pt x="18" y="3"/>
                        <a:pt x="28" y="0"/>
                      </a:cubicBezTo>
                      <a:cubicBezTo>
                        <a:pt x="25" y="4"/>
                        <a:pt x="24" y="9"/>
                        <a:pt x="24" y="16"/>
                      </a:cubicBezTo>
                      <a:cubicBezTo>
                        <a:pt x="18" y="16"/>
                        <a:pt x="13" y="17"/>
                        <a:pt x="12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25" name="Freeform 190"/>
                <p:cNvSpPr/>
                <p:nvPr/>
              </p:nvSpPr>
              <p:spPr bwMode="auto">
                <a:xfrm>
                  <a:off x="7169150" y="2208213"/>
                  <a:ext cx="14288" cy="20638"/>
                </a:xfrm>
                <a:custGeom>
                  <a:avLst/>
                  <a:gdLst>
                    <a:gd name="T0" fmla="*/ 5 w 14"/>
                    <a:gd name="T1" fmla="*/ 0 h 20"/>
                    <a:gd name="T2" fmla="*/ 13 w 14"/>
                    <a:gd name="T3" fmla="*/ 20 h 20"/>
                    <a:gd name="T4" fmla="*/ 1 w 14"/>
                    <a:gd name="T5" fmla="*/ 16 h 20"/>
                    <a:gd name="T6" fmla="*/ 5 w 14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0">
                      <a:moveTo>
                        <a:pt x="5" y="0"/>
                      </a:moveTo>
                      <a:cubicBezTo>
                        <a:pt x="14" y="1"/>
                        <a:pt x="14" y="10"/>
                        <a:pt x="13" y="20"/>
                      </a:cubicBezTo>
                      <a:cubicBezTo>
                        <a:pt x="10" y="18"/>
                        <a:pt x="7" y="16"/>
                        <a:pt x="1" y="16"/>
                      </a:cubicBezTo>
                      <a:cubicBezTo>
                        <a:pt x="0" y="9"/>
                        <a:pt x="6" y="8"/>
                        <a:pt x="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26" name="Freeform 191"/>
                <p:cNvSpPr/>
                <p:nvPr/>
              </p:nvSpPr>
              <p:spPr bwMode="auto">
                <a:xfrm>
                  <a:off x="8174038" y="2227263"/>
                  <a:ext cx="20638" cy="14288"/>
                </a:xfrm>
                <a:custGeom>
                  <a:avLst/>
                  <a:gdLst>
                    <a:gd name="T0" fmla="*/ 20 w 20"/>
                    <a:gd name="T1" fmla="*/ 1 h 14"/>
                    <a:gd name="T2" fmla="*/ 16 w 20"/>
                    <a:gd name="T3" fmla="*/ 13 h 14"/>
                    <a:gd name="T4" fmla="*/ 0 w 20"/>
                    <a:gd name="T5" fmla="*/ 9 h 14"/>
                    <a:gd name="T6" fmla="*/ 20 w 20"/>
                    <a:gd name="T7" fmla="*/ 1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4">
                      <a:moveTo>
                        <a:pt x="20" y="1"/>
                      </a:moveTo>
                      <a:cubicBezTo>
                        <a:pt x="18" y="4"/>
                        <a:pt x="16" y="7"/>
                        <a:pt x="16" y="13"/>
                      </a:cubicBezTo>
                      <a:cubicBezTo>
                        <a:pt x="9" y="14"/>
                        <a:pt x="8" y="8"/>
                        <a:pt x="0" y="9"/>
                      </a:cubicBezTo>
                      <a:cubicBezTo>
                        <a:pt x="1" y="0"/>
                        <a:pt x="10" y="0"/>
                        <a:pt x="2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27" name="Freeform 192"/>
                <p:cNvSpPr/>
                <p:nvPr/>
              </p:nvSpPr>
              <p:spPr bwMode="auto">
                <a:xfrm>
                  <a:off x="8139113" y="2247901"/>
                  <a:ext cx="22225" cy="25400"/>
                </a:xfrm>
                <a:custGeom>
                  <a:avLst/>
                  <a:gdLst>
                    <a:gd name="T0" fmla="*/ 2 w 22"/>
                    <a:gd name="T1" fmla="*/ 9 h 25"/>
                    <a:gd name="T2" fmla="*/ 22 w 22"/>
                    <a:gd name="T3" fmla="*/ 13 h 25"/>
                    <a:gd name="T4" fmla="*/ 2 w 22"/>
                    <a:gd name="T5" fmla="*/ 9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2" h="25">
                      <a:moveTo>
                        <a:pt x="2" y="9"/>
                      </a:moveTo>
                      <a:cubicBezTo>
                        <a:pt x="10" y="0"/>
                        <a:pt x="15" y="9"/>
                        <a:pt x="22" y="13"/>
                      </a:cubicBezTo>
                      <a:cubicBezTo>
                        <a:pt x="18" y="22"/>
                        <a:pt x="0" y="25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28" name="Freeform 193"/>
                <p:cNvSpPr/>
                <p:nvPr/>
              </p:nvSpPr>
              <p:spPr bwMode="auto">
                <a:xfrm>
                  <a:off x="8064500" y="2301876"/>
                  <a:ext cx="36513" cy="23813"/>
                </a:xfrm>
                <a:custGeom>
                  <a:avLst/>
                  <a:gdLst>
                    <a:gd name="T0" fmla="*/ 36 w 36"/>
                    <a:gd name="T1" fmla="*/ 0 h 24"/>
                    <a:gd name="T2" fmla="*/ 0 w 36"/>
                    <a:gd name="T3" fmla="*/ 24 h 24"/>
                    <a:gd name="T4" fmla="*/ 36 w 36"/>
                    <a:gd name="T5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6" h="24">
                      <a:moveTo>
                        <a:pt x="36" y="0"/>
                      </a:moveTo>
                      <a:cubicBezTo>
                        <a:pt x="28" y="12"/>
                        <a:pt x="16" y="20"/>
                        <a:pt x="0" y="24"/>
                      </a:cubicBezTo>
                      <a:cubicBezTo>
                        <a:pt x="11" y="15"/>
                        <a:pt x="17" y="1"/>
                        <a:pt x="3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29" name="Freeform 194"/>
                <p:cNvSpPr/>
                <p:nvPr/>
              </p:nvSpPr>
              <p:spPr bwMode="auto">
                <a:xfrm>
                  <a:off x="8134350" y="2300288"/>
                  <a:ext cx="26988" cy="26988"/>
                </a:xfrm>
                <a:custGeom>
                  <a:avLst/>
                  <a:gdLst>
                    <a:gd name="T0" fmla="*/ 0 w 28"/>
                    <a:gd name="T1" fmla="*/ 9 h 27"/>
                    <a:gd name="T2" fmla="*/ 28 w 28"/>
                    <a:gd name="T3" fmla="*/ 9 h 27"/>
                    <a:gd name="T4" fmla="*/ 0 w 28"/>
                    <a:gd name="T5" fmla="*/ 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8" h="27">
                      <a:moveTo>
                        <a:pt x="0" y="9"/>
                      </a:moveTo>
                      <a:cubicBezTo>
                        <a:pt x="1" y="2"/>
                        <a:pt x="27" y="2"/>
                        <a:pt x="28" y="9"/>
                      </a:cubicBezTo>
                      <a:cubicBezTo>
                        <a:pt x="28" y="27"/>
                        <a:pt x="16" y="0"/>
                        <a:pt x="0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30" name="Freeform 195"/>
                <p:cNvSpPr/>
                <p:nvPr/>
              </p:nvSpPr>
              <p:spPr bwMode="auto">
                <a:xfrm>
                  <a:off x="7262813" y="2349501"/>
                  <a:ext cx="28575" cy="33338"/>
                </a:xfrm>
                <a:custGeom>
                  <a:avLst/>
                  <a:gdLst>
                    <a:gd name="T0" fmla="*/ 0 w 28"/>
                    <a:gd name="T1" fmla="*/ 12 h 33"/>
                    <a:gd name="T2" fmla="*/ 28 w 28"/>
                    <a:gd name="T3" fmla="*/ 24 h 33"/>
                    <a:gd name="T4" fmla="*/ 0 w 28"/>
                    <a:gd name="T5" fmla="*/ 1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8" h="33">
                      <a:moveTo>
                        <a:pt x="0" y="12"/>
                      </a:moveTo>
                      <a:cubicBezTo>
                        <a:pt x="10" y="0"/>
                        <a:pt x="22" y="20"/>
                        <a:pt x="28" y="24"/>
                      </a:cubicBezTo>
                      <a:cubicBezTo>
                        <a:pt x="21" y="33"/>
                        <a:pt x="11" y="11"/>
                        <a:pt x="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31" name="Freeform 196"/>
                <p:cNvSpPr/>
                <p:nvPr/>
              </p:nvSpPr>
              <p:spPr bwMode="auto">
                <a:xfrm>
                  <a:off x="8001000" y="2373313"/>
                  <a:ext cx="31750" cy="23813"/>
                </a:xfrm>
                <a:custGeom>
                  <a:avLst/>
                  <a:gdLst>
                    <a:gd name="T0" fmla="*/ 0 w 32"/>
                    <a:gd name="T1" fmla="*/ 0 h 24"/>
                    <a:gd name="T2" fmla="*/ 32 w 32"/>
                    <a:gd name="T3" fmla="*/ 8 h 24"/>
                    <a:gd name="T4" fmla="*/ 32 w 32"/>
                    <a:gd name="T5" fmla="*/ 24 h 24"/>
                    <a:gd name="T6" fmla="*/ 0 w 32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4">
                      <a:moveTo>
                        <a:pt x="0" y="0"/>
                      </a:moveTo>
                      <a:cubicBezTo>
                        <a:pt x="13" y="0"/>
                        <a:pt x="15" y="11"/>
                        <a:pt x="32" y="8"/>
                      </a:cubicBezTo>
                      <a:cubicBezTo>
                        <a:pt x="25" y="16"/>
                        <a:pt x="32" y="13"/>
                        <a:pt x="32" y="24"/>
                      </a:cubicBezTo>
                      <a:cubicBezTo>
                        <a:pt x="15" y="14"/>
                        <a:pt x="5" y="1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32" name="Freeform 197"/>
                <p:cNvSpPr/>
                <p:nvPr/>
              </p:nvSpPr>
              <p:spPr bwMode="auto">
                <a:xfrm>
                  <a:off x="7929563" y="2403476"/>
                  <a:ext cx="74613" cy="38100"/>
                </a:xfrm>
                <a:custGeom>
                  <a:avLst/>
                  <a:gdLst>
                    <a:gd name="T0" fmla="*/ 43 w 75"/>
                    <a:gd name="T1" fmla="*/ 23 h 39"/>
                    <a:gd name="T2" fmla="*/ 47 w 75"/>
                    <a:gd name="T3" fmla="*/ 11 h 39"/>
                    <a:gd name="T4" fmla="*/ 75 w 75"/>
                    <a:gd name="T5" fmla="*/ 15 h 39"/>
                    <a:gd name="T6" fmla="*/ 3 w 75"/>
                    <a:gd name="T7" fmla="*/ 39 h 39"/>
                    <a:gd name="T8" fmla="*/ 19 w 75"/>
                    <a:gd name="T9" fmla="*/ 19 h 39"/>
                    <a:gd name="T10" fmla="*/ 43 w 75"/>
                    <a:gd name="T11" fmla="*/ 23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5" h="39">
                      <a:moveTo>
                        <a:pt x="43" y="23"/>
                      </a:moveTo>
                      <a:cubicBezTo>
                        <a:pt x="37" y="17"/>
                        <a:pt x="64" y="12"/>
                        <a:pt x="47" y="11"/>
                      </a:cubicBezTo>
                      <a:cubicBezTo>
                        <a:pt x="53" y="0"/>
                        <a:pt x="71" y="11"/>
                        <a:pt x="75" y="15"/>
                      </a:cubicBezTo>
                      <a:cubicBezTo>
                        <a:pt x="45" y="30"/>
                        <a:pt x="40" y="38"/>
                        <a:pt x="3" y="39"/>
                      </a:cubicBezTo>
                      <a:cubicBezTo>
                        <a:pt x="0" y="24"/>
                        <a:pt x="22" y="34"/>
                        <a:pt x="19" y="19"/>
                      </a:cubicBezTo>
                      <a:cubicBezTo>
                        <a:pt x="26" y="21"/>
                        <a:pt x="43" y="14"/>
                        <a:pt x="43" y="2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33" name="Freeform 198"/>
                <p:cNvSpPr/>
                <p:nvPr/>
              </p:nvSpPr>
              <p:spPr bwMode="auto">
                <a:xfrm>
                  <a:off x="7894638" y="2438401"/>
                  <a:ext cx="33338" cy="17463"/>
                </a:xfrm>
                <a:custGeom>
                  <a:avLst/>
                  <a:gdLst>
                    <a:gd name="T0" fmla="*/ 33 w 33"/>
                    <a:gd name="T1" fmla="*/ 7 h 16"/>
                    <a:gd name="T2" fmla="*/ 1 w 33"/>
                    <a:gd name="T3" fmla="*/ 15 h 16"/>
                    <a:gd name="T4" fmla="*/ 33 w 33"/>
                    <a:gd name="T5" fmla="*/ 7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3" h="16">
                      <a:moveTo>
                        <a:pt x="33" y="7"/>
                      </a:moveTo>
                      <a:cubicBezTo>
                        <a:pt x="29" y="16"/>
                        <a:pt x="15" y="15"/>
                        <a:pt x="1" y="15"/>
                      </a:cubicBezTo>
                      <a:cubicBezTo>
                        <a:pt x="0" y="0"/>
                        <a:pt x="25" y="0"/>
                        <a:pt x="33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34" name="Freeform 199"/>
                <p:cNvSpPr/>
                <p:nvPr/>
              </p:nvSpPr>
              <p:spPr bwMode="auto">
                <a:xfrm>
                  <a:off x="7758113" y="2465388"/>
                  <a:ext cx="33338" cy="17463"/>
                </a:xfrm>
                <a:custGeom>
                  <a:avLst/>
                  <a:gdLst>
                    <a:gd name="T0" fmla="*/ 33 w 33"/>
                    <a:gd name="T1" fmla="*/ 17 h 17"/>
                    <a:gd name="T2" fmla="*/ 1 w 33"/>
                    <a:gd name="T3" fmla="*/ 17 h 17"/>
                    <a:gd name="T4" fmla="*/ 33 w 33"/>
                    <a:gd name="T5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3" h="17">
                      <a:moveTo>
                        <a:pt x="33" y="17"/>
                      </a:moveTo>
                      <a:cubicBezTo>
                        <a:pt x="22" y="17"/>
                        <a:pt x="12" y="17"/>
                        <a:pt x="1" y="17"/>
                      </a:cubicBezTo>
                      <a:cubicBezTo>
                        <a:pt x="0" y="0"/>
                        <a:pt x="32" y="3"/>
                        <a:pt x="33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35" name="Freeform 200"/>
                <p:cNvSpPr>
                  <a:spLocks noEditPoints="1"/>
                </p:cNvSpPr>
                <p:nvPr/>
              </p:nvSpPr>
              <p:spPr bwMode="auto">
                <a:xfrm>
                  <a:off x="6996113" y="1209676"/>
                  <a:ext cx="1112838" cy="1319213"/>
                </a:xfrm>
                <a:custGeom>
                  <a:avLst/>
                  <a:gdLst>
                    <a:gd name="T0" fmla="*/ 8 w 1104"/>
                    <a:gd name="T1" fmla="*/ 492 h 1310"/>
                    <a:gd name="T2" fmla="*/ 72 w 1104"/>
                    <a:gd name="T3" fmla="*/ 416 h 1310"/>
                    <a:gd name="T4" fmla="*/ 68 w 1104"/>
                    <a:gd name="T5" fmla="*/ 332 h 1310"/>
                    <a:gd name="T6" fmla="*/ 92 w 1104"/>
                    <a:gd name="T7" fmla="*/ 244 h 1310"/>
                    <a:gd name="T8" fmla="*/ 124 w 1104"/>
                    <a:gd name="T9" fmla="*/ 188 h 1310"/>
                    <a:gd name="T10" fmla="*/ 192 w 1104"/>
                    <a:gd name="T11" fmla="*/ 136 h 1310"/>
                    <a:gd name="T12" fmla="*/ 248 w 1104"/>
                    <a:gd name="T13" fmla="*/ 88 h 1310"/>
                    <a:gd name="T14" fmla="*/ 340 w 1104"/>
                    <a:gd name="T15" fmla="*/ 0 h 1310"/>
                    <a:gd name="T16" fmla="*/ 224 w 1104"/>
                    <a:gd name="T17" fmla="*/ 160 h 1310"/>
                    <a:gd name="T18" fmla="*/ 152 w 1104"/>
                    <a:gd name="T19" fmla="*/ 180 h 1310"/>
                    <a:gd name="T20" fmla="*/ 180 w 1104"/>
                    <a:gd name="T21" fmla="*/ 256 h 1310"/>
                    <a:gd name="T22" fmla="*/ 120 w 1104"/>
                    <a:gd name="T23" fmla="*/ 280 h 1310"/>
                    <a:gd name="T24" fmla="*/ 80 w 1104"/>
                    <a:gd name="T25" fmla="*/ 388 h 1310"/>
                    <a:gd name="T26" fmla="*/ 76 w 1104"/>
                    <a:gd name="T27" fmla="*/ 428 h 1310"/>
                    <a:gd name="T28" fmla="*/ 120 w 1104"/>
                    <a:gd name="T29" fmla="*/ 504 h 1310"/>
                    <a:gd name="T30" fmla="*/ 32 w 1104"/>
                    <a:gd name="T31" fmla="*/ 560 h 1310"/>
                    <a:gd name="T32" fmla="*/ 76 w 1104"/>
                    <a:gd name="T33" fmla="*/ 576 h 1310"/>
                    <a:gd name="T34" fmla="*/ 72 w 1104"/>
                    <a:gd name="T35" fmla="*/ 636 h 1310"/>
                    <a:gd name="T36" fmla="*/ 80 w 1104"/>
                    <a:gd name="T37" fmla="*/ 728 h 1310"/>
                    <a:gd name="T38" fmla="*/ 92 w 1104"/>
                    <a:gd name="T39" fmla="*/ 796 h 1310"/>
                    <a:gd name="T40" fmla="*/ 152 w 1104"/>
                    <a:gd name="T41" fmla="*/ 908 h 1310"/>
                    <a:gd name="T42" fmla="*/ 180 w 1104"/>
                    <a:gd name="T43" fmla="*/ 920 h 1310"/>
                    <a:gd name="T44" fmla="*/ 132 w 1104"/>
                    <a:gd name="T45" fmla="*/ 848 h 1310"/>
                    <a:gd name="T46" fmla="*/ 172 w 1104"/>
                    <a:gd name="T47" fmla="*/ 832 h 1310"/>
                    <a:gd name="T48" fmla="*/ 192 w 1104"/>
                    <a:gd name="T49" fmla="*/ 896 h 1310"/>
                    <a:gd name="T50" fmla="*/ 212 w 1104"/>
                    <a:gd name="T51" fmla="*/ 996 h 1310"/>
                    <a:gd name="T52" fmla="*/ 260 w 1104"/>
                    <a:gd name="T53" fmla="*/ 1048 h 1310"/>
                    <a:gd name="T54" fmla="*/ 292 w 1104"/>
                    <a:gd name="T55" fmla="*/ 1040 h 1310"/>
                    <a:gd name="T56" fmla="*/ 272 w 1104"/>
                    <a:gd name="T57" fmla="*/ 988 h 1310"/>
                    <a:gd name="T58" fmla="*/ 360 w 1104"/>
                    <a:gd name="T59" fmla="*/ 1096 h 1310"/>
                    <a:gd name="T60" fmla="*/ 512 w 1104"/>
                    <a:gd name="T61" fmla="*/ 1152 h 1310"/>
                    <a:gd name="T62" fmla="*/ 632 w 1104"/>
                    <a:gd name="T63" fmla="*/ 1192 h 1310"/>
                    <a:gd name="T64" fmla="*/ 828 w 1104"/>
                    <a:gd name="T65" fmla="*/ 1212 h 1310"/>
                    <a:gd name="T66" fmla="*/ 1020 w 1104"/>
                    <a:gd name="T67" fmla="*/ 1184 h 1310"/>
                    <a:gd name="T68" fmla="*/ 768 w 1104"/>
                    <a:gd name="T69" fmla="*/ 1276 h 1310"/>
                    <a:gd name="T70" fmla="*/ 592 w 1104"/>
                    <a:gd name="T71" fmla="*/ 1296 h 1310"/>
                    <a:gd name="T72" fmla="*/ 552 w 1104"/>
                    <a:gd name="T73" fmla="*/ 1276 h 1310"/>
                    <a:gd name="T74" fmla="*/ 448 w 1104"/>
                    <a:gd name="T75" fmla="*/ 1248 h 1310"/>
                    <a:gd name="T76" fmla="*/ 248 w 1104"/>
                    <a:gd name="T77" fmla="*/ 1120 h 1310"/>
                    <a:gd name="T78" fmla="*/ 184 w 1104"/>
                    <a:gd name="T79" fmla="*/ 1080 h 1310"/>
                    <a:gd name="T80" fmla="*/ 144 w 1104"/>
                    <a:gd name="T81" fmla="*/ 1000 h 1310"/>
                    <a:gd name="T82" fmla="*/ 92 w 1104"/>
                    <a:gd name="T83" fmla="*/ 920 h 1310"/>
                    <a:gd name="T84" fmla="*/ 44 w 1104"/>
                    <a:gd name="T85" fmla="*/ 724 h 1310"/>
                    <a:gd name="T86" fmla="*/ 32 w 1104"/>
                    <a:gd name="T87" fmla="*/ 616 h 1310"/>
                    <a:gd name="T88" fmla="*/ 76 w 1104"/>
                    <a:gd name="T89" fmla="*/ 468 h 1310"/>
                    <a:gd name="T90" fmla="*/ 96 w 1104"/>
                    <a:gd name="T91" fmla="*/ 508 h 1310"/>
                    <a:gd name="T92" fmla="*/ 64 w 1104"/>
                    <a:gd name="T93" fmla="*/ 640 h 1310"/>
                    <a:gd name="T94" fmla="*/ 56 w 1104"/>
                    <a:gd name="T95" fmla="*/ 704 h 1310"/>
                    <a:gd name="T96" fmla="*/ 80 w 1104"/>
                    <a:gd name="T97" fmla="*/ 776 h 1310"/>
                    <a:gd name="T98" fmla="*/ 92 w 1104"/>
                    <a:gd name="T99" fmla="*/ 824 h 1310"/>
                    <a:gd name="T100" fmla="*/ 176 w 1104"/>
                    <a:gd name="T101" fmla="*/ 992 h 1310"/>
                    <a:gd name="T102" fmla="*/ 368 w 1104"/>
                    <a:gd name="T103" fmla="*/ 1132 h 1310"/>
                    <a:gd name="T104" fmla="*/ 264 w 1104"/>
                    <a:gd name="T105" fmla="*/ 1144 h 1310"/>
                    <a:gd name="T106" fmla="*/ 624 w 1104"/>
                    <a:gd name="T107" fmla="*/ 1208 h 1310"/>
                    <a:gd name="T108" fmla="*/ 488 w 1104"/>
                    <a:gd name="T109" fmla="*/ 1172 h 1310"/>
                    <a:gd name="T110" fmla="*/ 512 w 1104"/>
                    <a:gd name="T111" fmla="*/ 1180 h 1310"/>
                    <a:gd name="T112" fmla="*/ 972 w 1104"/>
                    <a:gd name="T113" fmla="*/ 1196 h 1310"/>
                    <a:gd name="T114" fmla="*/ 892 w 1104"/>
                    <a:gd name="T115" fmla="*/ 1236 h 1310"/>
                    <a:gd name="T116" fmla="*/ 756 w 1104"/>
                    <a:gd name="T117" fmla="*/ 1264 h 13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104" h="1310">
                      <a:moveTo>
                        <a:pt x="0" y="588"/>
                      </a:moveTo>
                      <a:cubicBezTo>
                        <a:pt x="3" y="588"/>
                        <a:pt x="5" y="588"/>
                        <a:pt x="8" y="588"/>
                      </a:cubicBezTo>
                      <a:cubicBezTo>
                        <a:pt x="17" y="582"/>
                        <a:pt x="20" y="555"/>
                        <a:pt x="4" y="548"/>
                      </a:cubicBezTo>
                      <a:cubicBezTo>
                        <a:pt x="10" y="539"/>
                        <a:pt x="25" y="540"/>
                        <a:pt x="28" y="528"/>
                      </a:cubicBezTo>
                      <a:cubicBezTo>
                        <a:pt x="2" y="521"/>
                        <a:pt x="28" y="505"/>
                        <a:pt x="8" y="492"/>
                      </a:cubicBezTo>
                      <a:cubicBezTo>
                        <a:pt x="18" y="494"/>
                        <a:pt x="22" y="497"/>
                        <a:pt x="28" y="488"/>
                      </a:cubicBezTo>
                      <a:cubicBezTo>
                        <a:pt x="18" y="488"/>
                        <a:pt x="22" y="473"/>
                        <a:pt x="16" y="468"/>
                      </a:cubicBezTo>
                      <a:cubicBezTo>
                        <a:pt x="39" y="462"/>
                        <a:pt x="11" y="449"/>
                        <a:pt x="28" y="432"/>
                      </a:cubicBezTo>
                      <a:cubicBezTo>
                        <a:pt x="43" y="433"/>
                        <a:pt x="64" y="428"/>
                        <a:pt x="68" y="440"/>
                      </a:cubicBezTo>
                      <a:cubicBezTo>
                        <a:pt x="65" y="428"/>
                        <a:pt x="72" y="425"/>
                        <a:pt x="72" y="416"/>
                      </a:cubicBezTo>
                      <a:cubicBezTo>
                        <a:pt x="61" y="415"/>
                        <a:pt x="64" y="430"/>
                        <a:pt x="48" y="424"/>
                      </a:cubicBezTo>
                      <a:cubicBezTo>
                        <a:pt x="32" y="412"/>
                        <a:pt x="30" y="389"/>
                        <a:pt x="40" y="368"/>
                      </a:cubicBezTo>
                      <a:cubicBezTo>
                        <a:pt x="46" y="369"/>
                        <a:pt x="57" y="385"/>
                        <a:pt x="60" y="376"/>
                      </a:cubicBezTo>
                      <a:cubicBezTo>
                        <a:pt x="44" y="375"/>
                        <a:pt x="59" y="342"/>
                        <a:pt x="44" y="340"/>
                      </a:cubicBezTo>
                      <a:cubicBezTo>
                        <a:pt x="52" y="338"/>
                        <a:pt x="55" y="330"/>
                        <a:pt x="68" y="332"/>
                      </a:cubicBezTo>
                      <a:cubicBezTo>
                        <a:pt x="66" y="313"/>
                        <a:pt x="69" y="312"/>
                        <a:pt x="60" y="304"/>
                      </a:cubicBezTo>
                      <a:cubicBezTo>
                        <a:pt x="75" y="298"/>
                        <a:pt x="87" y="301"/>
                        <a:pt x="72" y="280"/>
                      </a:cubicBezTo>
                      <a:cubicBezTo>
                        <a:pt x="84" y="277"/>
                        <a:pt x="84" y="287"/>
                        <a:pt x="96" y="284"/>
                      </a:cubicBezTo>
                      <a:cubicBezTo>
                        <a:pt x="85" y="266"/>
                        <a:pt x="113" y="274"/>
                        <a:pt x="108" y="252"/>
                      </a:cubicBezTo>
                      <a:cubicBezTo>
                        <a:pt x="97" y="248"/>
                        <a:pt x="98" y="246"/>
                        <a:pt x="92" y="244"/>
                      </a:cubicBezTo>
                      <a:cubicBezTo>
                        <a:pt x="101" y="230"/>
                        <a:pt x="101" y="222"/>
                        <a:pt x="124" y="228"/>
                      </a:cubicBezTo>
                      <a:cubicBezTo>
                        <a:pt x="119" y="215"/>
                        <a:pt x="130" y="218"/>
                        <a:pt x="132" y="212"/>
                      </a:cubicBezTo>
                      <a:cubicBezTo>
                        <a:pt x="125" y="211"/>
                        <a:pt x="119" y="209"/>
                        <a:pt x="116" y="204"/>
                      </a:cubicBezTo>
                      <a:cubicBezTo>
                        <a:pt x="128" y="196"/>
                        <a:pt x="137" y="209"/>
                        <a:pt x="148" y="200"/>
                      </a:cubicBezTo>
                      <a:cubicBezTo>
                        <a:pt x="148" y="184"/>
                        <a:pt x="127" y="212"/>
                        <a:pt x="124" y="188"/>
                      </a:cubicBezTo>
                      <a:cubicBezTo>
                        <a:pt x="136" y="174"/>
                        <a:pt x="142" y="184"/>
                        <a:pt x="144" y="168"/>
                      </a:cubicBezTo>
                      <a:cubicBezTo>
                        <a:pt x="154" y="176"/>
                        <a:pt x="169" y="157"/>
                        <a:pt x="184" y="168"/>
                      </a:cubicBezTo>
                      <a:cubicBezTo>
                        <a:pt x="184" y="161"/>
                        <a:pt x="184" y="155"/>
                        <a:pt x="184" y="148"/>
                      </a:cubicBezTo>
                      <a:cubicBezTo>
                        <a:pt x="190" y="154"/>
                        <a:pt x="200" y="151"/>
                        <a:pt x="204" y="144"/>
                      </a:cubicBezTo>
                      <a:cubicBezTo>
                        <a:pt x="197" y="144"/>
                        <a:pt x="194" y="141"/>
                        <a:pt x="192" y="136"/>
                      </a:cubicBezTo>
                      <a:cubicBezTo>
                        <a:pt x="198" y="133"/>
                        <a:pt x="217" y="125"/>
                        <a:pt x="208" y="120"/>
                      </a:cubicBezTo>
                      <a:cubicBezTo>
                        <a:pt x="204" y="131"/>
                        <a:pt x="192" y="118"/>
                        <a:pt x="196" y="108"/>
                      </a:cubicBezTo>
                      <a:cubicBezTo>
                        <a:pt x="225" y="95"/>
                        <a:pt x="247" y="113"/>
                        <a:pt x="244" y="124"/>
                      </a:cubicBezTo>
                      <a:cubicBezTo>
                        <a:pt x="263" y="122"/>
                        <a:pt x="263" y="100"/>
                        <a:pt x="276" y="92"/>
                      </a:cubicBezTo>
                      <a:cubicBezTo>
                        <a:pt x="266" y="85"/>
                        <a:pt x="258" y="104"/>
                        <a:pt x="248" y="88"/>
                      </a:cubicBezTo>
                      <a:cubicBezTo>
                        <a:pt x="241" y="96"/>
                        <a:pt x="248" y="93"/>
                        <a:pt x="248" y="104"/>
                      </a:cubicBezTo>
                      <a:cubicBezTo>
                        <a:pt x="241" y="94"/>
                        <a:pt x="226" y="93"/>
                        <a:pt x="220" y="92"/>
                      </a:cubicBezTo>
                      <a:cubicBezTo>
                        <a:pt x="228" y="73"/>
                        <a:pt x="253" y="72"/>
                        <a:pt x="276" y="68"/>
                      </a:cubicBezTo>
                      <a:cubicBezTo>
                        <a:pt x="282" y="54"/>
                        <a:pt x="262" y="66"/>
                        <a:pt x="264" y="56"/>
                      </a:cubicBezTo>
                      <a:cubicBezTo>
                        <a:pt x="288" y="36"/>
                        <a:pt x="320" y="24"/>
                        <a:pt x="340" y="0"/>
                      </a:cubicBezTo>
                      <a:cubicBezTo>
                        <a:pt x="326" y="14"/>
                        <a:pt x="359" y="5"/>
                        <a:pt x="356" y="20"/>
                      </a:cubicBezTo>
                      <a:cubicBezTo>
                        <a:pt x="328" y="38"/>
                        <a:pt x="305" y="62"/>
                        <a:pt x="276" y="80"/>
                      </a:cubicBezTo>
                      <a:cubicBezTo>
                        <a:pt x="273" y="94"/>
                        <a:pt x="292" y="85"/>
                        <a:pt x="288" y="100"/>
                      </a:cubicBezTo>
                      <a:cubicBezTo>
                        <a:pt x="267" y="116"/>
                        <a:pt x="247" y="134"/>
                        <a:pt x="224" y="148"/>
                      </a:cubicBezTo>
                      <a:cubicBezTo>
                        <a:pt x="238" y="144"/>
                        <a:pt x="231" y="161"/>
                        <a:pt x="224" y="160"/>
                      </a:cubicBezTo>
                      <a:cubicBezTo>
                        <a:pt x="211" y="154"/>
                        <a:pt x="235" y="135"/>
                        <a:pt x="216" y="136"/>
                      </a:cubicBezTo>
                      <a:cubicBezTo>
                        <a:pt x="218" y="155"/>
                        <a:pt x="189" y="162"/>
                        <a:pt x="200" y="176"/>
                      </a:cubicBezTo>
                      <a:cubicBezTo>
                        <a:pt x="194" y="166"/>
                        <a:pt x="214" y="164"/>
                        <a:pt x="212" y="172"/>
                      </a:cubicBezTo>
                      <a:cubicBezTo>
                        <a:pt x="213" y="182"/>
                        <a:pt x="206" y="185"/>
                        <a:pt x="200" y="188"/>
                      </a:cubicBezTo>
                      <a:cubicBezTo>
                        <a:pt x="191" y="178"/>
                        <a:pt x="166" y="167"/>
                        <a:pt x="152" y="180"/>
                      </a:cubicBezTo>
                      <a:cubicBezTo>
                        <a:pt x="168" y="174"/>
                        <a:pt x="188" y="186"/>
                        <a:pt x="192" y="204"/>
                      </a:cubicBezTo>
                      <a:cubicBezTo>
                        <a:pt x="180" y="206"/>
                        <a:pt x="172" y="193"/>
                        <a:pt x="168" y="208"/>
                      </a:cubicBezTo>
                      <a:cubicBezTo>
                        <a:pt x="174" y="208"/>
                        <a:pt x="182" y="207"/>
                        <a:pt x="180" y="216"/>
                      </a:cubicBezTo>
                      <a:cubicBezTo>
                        <a:pt x="176" y="237"/>
                        <a:pt x="164" y="236"/>
                        <a:pt x="148" y="228"/>
                      </a:cubicBezTo>
                      <a:cubicBezTo>
                        <a:pt x="147" y="249"/>
                        <a:pt x="177" y="239"/>
                        <a:pt x="180" y="256"/>
                      </a:cubicBezTo>
                      <a:cubicBezTo>
                        <a:pt x="164" y="245"/>
                        <a:pt x="194" y="275"/>
                        <a:pt x="160" y="268"/>
                      </a:cubicBezTo>
                      <a:cubicBezTo>
                        <a:pt x="170" y="261"/>
                        <a:pt x="163" y="261"/>
                        <a:pt x="168" y="252"/>
                      </a:cubicBezTo>
                      <a:cubicBezTo>
                        <a:pt x="153" y="255"/>
                        <a:pt x="147" y="268"/>
                        <a:pt x="140" y="280"/>
                      </a:cubicBezTo>
                      <a:cubicBezTo>
                        <a:pt x="141" y="289"/>
                        <a:pt x="158" y="284"/>
                        <a:pt x="156" y="296"/>
                      </a:cubicBezTo>
                      <a:cubicBezTo>
                        <a:pt x="142" y="286"/>
                        <a:pt x="129" y="297"/>
                        <a:pt x="120" y="280"/>
                      </a:cubicBezTo>
                      <a:cubicBezTo>
                        <a:pt x="107" y="293"/>
                        <a:pt x="135" y="288"/>
                        <a:pt x="132" y="304"/>
                      </a:cubicBezTo>
                      <a:cubicBezTo>
                        <a:pt x="116" y="332"/>
                        <a:pt x="109" y="343"/>
                        <a:pt x="108" y="376"/>
                      </a:cubicBezTo>
                      <a:cubicBezTo>
                        <a:pt x="110" y="362"/>
                        <a:pt x="85" y="379"/>
                        <a:pt x="76" y="368"/>
                      </a:cubicBezTo>
                      <a:cubicBezTo>
                        <a:pt x="77" y="376"/>
                        <a:pt x="71" y="377"/>
                        <a:pt x="72" y="384"/>
                      </a:cubicBezTo>
                      <a:cubicBezTo>
                        <a:pt x="75" y="385"/>
                        <a:pt x="80" y="384"/>
                        <a:pt x="80" y="388"/>
                      </a:cubicBezTo>
                      <a:cubicBezTo>
                        <a:pt x="93" y="388"/>
                        <a:pt x="80" y="375"/>
                        <a:pt x="100" y="376"/>
                      </a:cubicBezTo>
                      <a:cubicBezTo>
                        <a:pt x="99" y="391"/>
                        <a:pt x="123" y="380"/>
                        <a:pt x="116" y="400"/>
                      </a:cubicBezTo>
                      <a:cubicBezTo>
                        <a:pt x="108" y="400"/>
                        <a:pt x="111" y="389"/>
                        <a:pt x="100" y="392"/>
                      </a:cubicBezTo>
                      <a:cubicBezTo>
                        <a:pt x="93" y="399"/>
                        <a:pt x="102" y="404"/>
                        <a:pt x="104" y="412"/>
                      </a:cubicBezTo>
                      <a:cubicBezTo>
                        <a:pt x="94" y="417"/>
                        <a:pt x="85" y="422"/>
                        <a:pt x="76" y="428"/>
                      </a:cubicBezTo>
                      <a:cubicBezTo>
                        <a:pt x="95" y="424"/>
                        <a:pt x="85" y="440"/>
                        <a:pt x="84" y="448"/>
                      </a:cubicBezTo>
                      <a:cubicBezTo>
                        <a:pt x="89" y="458"/>
                        <a:pt x="99" y="444"/>
                        <a:pt x="100" y="452"/>
                      </a:cubicBezTo>
                      <a:cubicBezTo>
                        <a:pt x="97" y="465"/>
                        <a:pt x="97" y="460"/>
                        <a:pt x="104" y="468"/>
                      </a:cubicBezTo>
                      <a:cubicBezTo>
                        <a:pt x="85" y="474"/>
                        <a:pt x="97" y="486"/>
                        <a:pt x="92" y="504"/>
                      </a:cubicBezTo>
                      <a:cubicBezTo>
                        <a:pt x="105" y="503"/>
                        <a:pt x="112" y="490"/>
                        <a:pt x="120" y="504"/>
                      </a:cubicBezTo>
                      <a:cubicBezTo>
                        <a:pt x="115" y="504"/>
                        <a:pt x="111" y="505"/>
                        <a:pt x="112" y="512"/>
                      </a:cubicBezTo>
                      <a:cubicBezTo>
                        <a:pt x="137" y="508"/>
                        <a:pt x="106" y="524"/>
                        <a:pt x="128" y="528"/>
                      </a:cubicBezTo>
                      <a:cubicBezTo>
                        <a:pt x="119" y="536"/>
                        <a:pt x="109" y="546"/>
                        <a:pt x="108" y="552"/>
                      </a:cubicBezTo>
                      <a:cubicBezTo>
                        <a:pt x="101" y="551"/>
                        <a:pt x="106" y="538"/>
                        <a:pt x="100" y="536"/>
                      </a:cubicBezTo>
                      <a:cubicBezTo>
                        <a:pt x="78" y="553"/>
                        <a:pt x="40" y="535"/>
                        <a:pt x="32" y="560"/>
                      </a:cubicBezTo>
                      <a:cubicBezTo>
                        <a:pt x="55" y="561"/>
                        <a:pt x="36" y="584"/>
                        <a:pt x="36" y="596"/>
                      </a:cubicBezTo>
                      <a:cubicBezTo>
                        <a:pt x="43" y="603"/>
                        <a:pt x="52" y="590"/>
                        <a:pt x="52" y="608"/>
                      </a:cubicBezTo>
                      <a:cubicBezTo>
                        <a:pt x="46" y="609"/>
                        <a:pt x="37" y="607"/>
                        <a:pt x="36" y="612"/>
                      </a:cubicBezTo>
                      <a:cubicBezTo>
                        <a:pt x="44" y="620"/>
                        <a:pt x="43" y="610"/>
                        <a:pt x="56" y="612"/>
                      </a:cubicBezTo>
                      <a:cubicBezTo>
                        <a:pt x="54" y="591"/>
                        <a:pt x="62" y="581"/>
                        <a:pt x="76" y="576"/>
                      </a:cubicBezTo>
                      <a:cubicBezTo>
                        <a:pt x="61" y="592"/>
                        <a:pt x="92" y="583"/>
                        <a:pt x="88" y="600"/>
                      </a:cubicBezTo>
                      <a:cubicBezTo>
                        <a:pt x="77" y="605"/>
                        <a:pt x="78" y="581"/>
                        <a:pt x="76" y="600"/>
                      </a:cubicBezTo>
                      <a:cubicBezTo>
                        <a:pt x="63" y="613"/>
                        <a:pt x="86" y="603"/>
                        <a:pt x="88" y="612"/>
                      </a:cubicBezTo>
                      <a:cubicBezTo>
                        <a:pt x="65" y="610"/>
                        <a:pt x="83" y="624"/>
                        <a:pt x="84" y="632"/>
                      </a:cubicBezTo>
                      <a:cubicBezTo>
                        <a:pt x="79" y="633"/>
                        <a:pt x="73" y="631"/>
                        <a:pt x="72" y="636"/>
                      </a:cubicBezTo>
                      <a:cubicBezTo>
                        <a:pt x="83" y="650"/>
                        <a:pt x="89" y="696"/>
                        <a:pt x="80" y="712"/>
                      </a:cubicBezTo>
                      <a:cubicBezTo>
                        <a:pt x="94" y="707"/>
                        <a:pt x="101" y="728"/>
                        <a:pt x="92" y="732"/>
                      </a:cubicBezTo>
                      <a:cubicBezTo>
                        <a:pt x="85" y="717"/>
                        <a:pt x="68" y="724"/>
                        <a:pt x="48" y="708"/>
                      </a:cubicBezTo>
                      <a:cubicBezTo>
                        <a:pt x="44" y="719"/>
                        <a:pt x="51" y="731"/>
                        <a:pt x="60" y="740"/>
                      </a:cubicBezTo>
                      <a:cubicBezTo>
                        <a:pt x="56" y="726"/>
                        <a:pt x="77" y="736"/>
                        <a:pt x="80" y="728"/>
                      </a:cubicBezTo>
                      <a:cubicBezTo>
                        <a:pt x="87" y="753"/>
                        <a:pt x="122" y="730"/>
                        <a:pt x="136" y="744"/>
                      </a:cubicBezTo>
                      <a:cubicBezTo>
                        <a:pt x="116" y="751"/>
                        <a:pt x="113" y="750"/>
                        <a:pt x="104" y="764"/>
                      </a:cubicBezTo>
                      <a:cubicBezTo>
                        <a:pt x="96" y="765"/>
                        <a:pt x="114" y="742"/>
                        <a:pt x="92" y="748"/>
                      </a:cubicBezTo>
                      <a:cubicBezTo>
                        <a:pt x="74" y="760"/>
                        <a:pt x="104" y="774"/>
                        <a:pt x="84" y="784"/>
                      </a:cubicBezTo>
                      <a:cubicBezTo>
                        <a:pt x="90" y="788"/>
                        <a:pt x="100" y="788"/>
                        <a:pt x="92" y="796"/>
                      </a:cubicBezTo>
                      <a:cubicBezTo>
                        <a:pt x="104" y="799"/>
                        <a:pt x="107" y="792"/>
                        <a:pt x="116" y="792"/>
                      </a:cubicBezTo>
                      <a:cubicBezTo>
                        <a:pt x="113" y="803"/>
                        <a:pt x="122" y="802"/>
                        <a:pt x="120" y="812"/>
                      </a:cubicBezTo>
                      <a:cubicBezTo>
                        <a:pt x="115" y="807"/>
                        <a:pt x="100" y="806"/>
                        <a:pt x="100" y="816"/>
                      </a:cubicBezTo>
                      <a:cubicBezTo>
                        <a:pt x="121" y="828"/>
                        <a:pt x="111" y="855"/>
                        <a:pt x="144" y="860"/>
                      </a:cubicBezTo>
                      <a:cubicBezTo>
                        <a:pt x="125" y="862"/>
                        <a:pt x="132" y="908"/>
                        <a:pt x="152" y="908"/>
                      </a:cubicBezTo>
                      <a:cubicBezTo>
                        <a:pt x="152" y="898"/>
                        <a:pt x="153" y="887"/>
                        <a:pt x="164" y="888"/>
                      </a:cubicBezTo>
                      <a:cubicBezTo>
                        <a:pt x="159" y="901"/>
                        <a:pt x="170" y="898"/>
                        <a:pt x="172" y="904"/>
                      </a:cubicBezTo>
                      <a:cubicBezTo>
                        <a:pt x="167" y="910"/>
                        <a:pt x="155" y="909"/>
                        <a:pt x="156" y="920"/>
                      </a:cubicBezTo>
                      <a:cubicBezTo>
                        <a:pt x="162" y="926"/>
                        <a:pt x="163" y="937"/>
                        <a:pt x="172" y="940"/>
                      </a:cubicBezTo>
                      <a:cubicBezTo>
                        <a:pt x="184" y="934"/>
                        <a:pt x="161" y="919"/>
                        <a:pt x="180" y="920"/>
                      </a:cubicBezTo>
                      <a:cubicBezTo>
                        <a:pt x="185" y="926"/>
                        <a:pt x="188" y="944"/>
                        <a:pt x="200" y="932"/>
                      </a:cubicBezTo>
                      <a:cubicBezTo>
                        <a:pt x="187" y="918"/>
                        <a:pt x="181" y="892"/>
                        <a:pt x="164" y="876"/>
                      </a:cubicBezTo>
                      <a:cubicBezTo>
                        <a:pt x="169" y="872"/>
                        <a:pt x="179" y="872"/>
                        <a:pt x="180" y="864"/>
                      </a:cubicBezTo>
                      <a:cubicBezTo>
                        <a:pt x="164" y="863"/>
                        <a:pt x="149" y="860"/>
                        <a:pt x="148" y="844"/>
                      </a:cubicBezTo>
                      <a:cubicBezTo>
                        <a:pt x="138" y="839"/>
                        <a:pt x="138" y="863"/>
                        <a:pt x="132" y="848"/>
                      </a:cubicBezTo>
                      <a:cubicBezTo>
                        <a:pt x="119" y="834"/>
                        <a:pt x="147" y="840"/>
                        <a:pt x="148" y="828"/>
                      </a:cubicBezTo>
                      <a:cubicBezTo>
                        <a:pt x="130" y="826"/>
                        <a:pt x="154" y="807"/>
                        <a:pt x="156" y="800"/>
                      </a:cubicBezTo>
                      <a:cubicBezTo>
                        <a:pt x="160" y="807"/>
                        <a:pt x="167" y="810"/>
                        <a:pt x="164" y="824"/>
                      </a:cubicBezTo>
                      <a:cubicBezTo>
                        <a:pt x="158" y="824"/>
                        <a:pt x="150" y="823"/>
                        <a:pt x="152" y="832"/>
                      </a:cubicBezTo>
                      <a:cubicBezTo>
                        <a:pt x="159" y="834"/>
                        <a:pt x="169" y="820"/>
                        <a:pt x="172" y="832"/>
                      </a:cubicBezTo>
                      <a:cubicBezTo>
                        <a:pt x="172" y="836"/>
                        <a:pt x="155" y="840"/>
                        <a:pt x="168" y="844"/>
                      </a:cubicBezTo>
                      <a:cubicBezTo>
                        <a:pt x="190" y="840"/>
                        <a:pt x="181" y="873"/>
                        <a:pt x="180" y="888"/>
                      </a:cubicBezTo>
                      <a:cubicBezTo>
                        <a:pt x="190" y="890"/>
                        <a:pt x="189" y="881"/>
                        <a:pt x="200" y="884"/>
                      </a:cubicBezTo>
                      <a:cubicBezTo>
                        <a:pt x="196" y="894"/>
                        <a:pt x="217" y="898"/>
                        <a:pt x="204" y="904"/>
                      </a:cubicBezTo>
                      <a:cubicBezTo>
                        <a:pt x="196" y="902"/>
                        <a:pt x="211" y="893"/>
                        <a:pt x="192" y="896"/>
                      </a:cubicBezTo>
                      <a:cubicBezTo>
                        <a:pt x="229" y="923"/>
                        <a:pt x="251" y="947"/>
                        <a:pt x="240" y="980"/>
                      </a:cubicBezTo>
                      <a:cubicBezTo>
                        <a:pt x="234" y="978"/>
                        <a:pt x="230" y="974"/>
                        <a:pt x="224" y="972"/>
                      </a:cubicBezTo>
                      <a:cubicBezTo>
                        <a:pt x="222" y="979"/>
                        <a:pt x="230" y="982"/>
                        <a:pt x="224" y="984"/>
                      </a:cubicBezTo>
                      <a:cubicBezTo>
                        <a:pt x="211" y="982"/>
                        <a:pt x="204" y="946"/>
                        <a:pt x="192" y="968"/>
                      </a:cubicBezTo>
                      <a:cubicBezTo>
                        <a:pt x="219" y="971"/>
                        <a:pt x="210" y="982"/>
                        <a:pt x="212" y="996"/>
                      </a:cubicBezTo>
                      <a:cubicBezTo>
                        <a:pt x="236" y="1005"/>
                        <a:pt x="240" y="984"/>
                        <a:pt x="256" y="992"/>
                      </a:cubicBezTo>
                      <a:cubicBezTo>
                        <a:pt x="244" y="996"/>
                        <a:pt x="241" y="1009"/>
                        <a:pt x="232" y="1016"/>
                      </a:cubicBezTo>
                      <a:cubicBezTo>
                        <a:pt x="247" y="1012"/>
                        <a:pt x="235" y="1034"/>
                        <a:pt x="248" y="1032"/>
                      </a:cubicBezTo>
                      <a:cubicBezTo>
                        <a:pt x="244" y="1019"/>
                        <a:pt x="245" y="1021"/>
                        <a:pt x="256" y="1016"/>
                      </a:cubicBezTo>
                      <a:cubicBezTo>
                        <a:pt x="261" y="1029"/>
                        <a:pt x="254" y="1034"/>
                        <a:pt x="260" y="1048"/>
                      </a:cubicBezTo>
                      <a:cubicBezTo>
                        <a:pt x="290" y="1040"/>
                        <a:pt x="299" y="1080"/>
                        <a:pt x="304" y="1084"/>
                      </a:cubicBezTo>
                      <a:cubicBezTo>
                        <a:pt x="323" y="1099"/>
                        <a:pt x="349" y="1098"/>
                        <a:pt x="364" y="1124"/>
                      </a:cubicBezTo>
                      <a:cubicBezTo>
                        <a:pt x="343" y="1096"/>
                        <a:pt x="325" y="1071"/>
                        <a:pt x="300" y="1064"/>
                      </a:cubicBezTo>
                      <a:cubicBezTo>
                        <a:pt x="310" y="1062"/>
                        <a:pt x="315" y="1034"/>
                        <a:pt x="304" y="1044"/>
                      </a:cubicBezTo>
                      <a:cubicBezTo>
                        <a:pt x="314" y="1052"/>
                        <a:pt x="291" y="1047"/>
                        <a:pt x="292" y="1040"/>
                      </a:cubicBezTo>
                      <a:cubicBezTo>
                        <a:pt x="288" y="1047"/>
                        <a:pt x="304" y="1053"/>
                        <a:pt x="292" y="1056"/>
                      </a:cubicBezTo>
                      <a:cubicBezTo>
                        <a:pt x="284" y="1037"/>
                        <a:pt x="258" y="1040"/>
                        <a:pt x="264" y="1020"/>
                      </a:cubicBezTo>
                      <a:cubicBezTo>
                        <a:pt x="270" y="1018"/>
                        <a:pt x="274" y="1036"/>
                        <a:pt x="276" y="1024"/>
                      </a:cubicBezTo>
                      <a:cubicBezTo>
                        <a:pt x="271" y="1015"/>
                        <a:pt x="254" y="1016"/>
                        <a:pt x="256" y="1000"/>
                      </a:cubicBezTo>
                      <a:cubicBezTo>
                        <a:pt x="259" y="994"/>
                        <a:pt x="262" y="987"/>
                        <a:pt x="272" y="988"/>
                      </a:cubicBezTo>
                      <a:cubicBezTo>
                        <a:pt x="274" y="1011"/>
                        <a:pt x="320" y="1044"/>
                        <a:pt x="320" y="1020"/>
                      </a:cubicBezTo>
                      <a:cubicBezTo>
                        <a:pt x="324" y="1025"/>
                        <a:pt x="327" y="1032"/>
                        <a:pt x="332" y="1036"/>
                      </a:cubicBezTo>
                      <a:cubicBezTo>
                        <a:pt x="334" y="1029"/>
                        <a:pt x="326" y="1026"/>
                        <a:pt x="332" y="1024"/>
                      </a:cubicBezTo>
                      <a:cubicBezTo>
                        <a:pt x="347" y="1039"/>
                        <a:pt x="356" y="1050"/>
                        <a:pt x="368" y="1060"/>
                      </a:cubicBezTo>
                      <a:cubicBezTo>
                        <a:pt x="357" y="1071"/>
                        <a:pt x="367" y="1084"/>
                        <a:pt x="360" y="1096"/>
                      </a:cubicBezTo>
                      <a:cubicBezTo>
                        <a:pt x="369" y="1088"/>
                        <a:pt x="371" y="1077"/>
                        <a:pt x="372" y="1072"/>
                      </a:cubicBezTo>
                      <a:cubicBezTo>
                        <a:pt x="395" y="1072"/>
                        <a:pt x="389" y="1088"/>
                        <a:pt x="416" y="1096"/>
                      </a:cubicBezTo>
                      <a:cubicBezTo>
                        <a:pt x="419" y="1115"/>
                        <a:pt x="410" y="1100"/>
                        <a:pt x="408" y="1108"/>
                      </a:cubicBezTo>
                      <a:cubicBezTo>
                        <a:pt x="444" y="1110"/>
                        <a:pt x="463" y="1131"/>
                        <a:pt x="500" y="1132"/>
                      </a:cubicBezTo>
                      <a:cubicBezTo>
                        <a:pt x="493" y="1139"/>
                        <a:pt x="506" y="1146"/>
                        <a:pt x="512" y="1152"/>
                      </a:cubicBezTo>
                      <a:cubicBezTo>
                        <a:pt x="509" y="1146"/>
                        <a:pt x="531" y="1146"/>
                        <a:pt x="528" y="1152"/>
                      </a:cubicBezTo>
                      <a:cubicBezTo>
                        <a:pt x="523" y="1153"/>
                        <a:pt x="517" y="1151"/>
                        <a:pt x="516" y="1156"/>
                      </a:cubicBezTo>
                      <a:cubicBezTo>
                        <a:pt x="540" y="1165"/>
                        <a:pt x="551" y="1144"/>
                        <a:pt x="568" y="1164"/>
                      </a:cubicBezTo>
                      <a:cubicBezTo>
                        <a:pt x="563" y="1165"/>
                        <a:pt x="557" y="1163"/>
                        <a:pt x="556" y="1168"/>
                      </a:cubicBezTo>
                      <a:cubicBezTo>
                        <a:pt x="581" y="1176"/>
                        <a:pt x="617" y="1174"/>
                        <a:pt x="632" y="1192"/>
                      </a:cubicBezTo>
                      <a:cubicBezTo>
                        <a:pt x="620" y="1201"/>
                        <a:pt x="632" y="1213"/>
                        <a:pt x="624" y="1228"/>
                      </a:cubicBezTo>
                      <a:cubicBezTo>
                        <a:pt x="667" y="1225"/>
                        <a:pt x="705" y="1217"/>
                        <a:pt x="752" y="1236"/>
                      </a:cubicBezTo>
                      <a:cubicBezTo>
                        <a:pt x="763" y="1239"/>
                        <a:pt x="749" y="1217"/>
                        <a:pt x="760" y="1220"/>
                      </a:cubicBezTo>
                      <a:cubicBezTo>
                        <a:pt x="780" y="1254"/>
                        <a:pt x="810" y="1209"/>
                        <a:pt x="840" y="1224"/>
                      </a:cubicBezTo>
                      <a:cubicBezTo>
                        <a:pt x="846" y="1210"/>
                        <a:pt x="826" y="1222"/>
                        <a:pt x="828" y="1212"/>
                      </a:cubicBezTo>
                      <a:cubicBezTo>
                        <a:pt x="835" y="1204"/>
                        <a:pt x="844" y="1209"/>
                        <a:pt x="848" y="1216"/>
                      </a:cubicBezTo>
                      <a:cubicBezTo>
                        <a:pt x="854" y="1214"/>
                        <a:pt x="849" y="1201"/>
                        <a:pt x="856" y="1200"/>
                      </a:cubicBezTo>
                      <a:cubicBezTo>
                        <a:pt x="858" y="1206"/>
                        <a:pt x="861" y="1207"/>
                        <a:pt x="856" y="1212"/>
                      </a:cubicBezTo>
                      <a:cubicBezTo>
                        <a:pt x="913" y="1208"/>
                        <a:pt x="953" y="1181"/>
                        <a:pt x="996" y="1164"/>
                      </a:cubicBezTo>
                      <a:cubicBezTo>
                        <a:pt x="1002" y="1173"/>
                        <a:pt x="1009" y="1180"/>
                        <a:pt x="1020" y="1184"/>
                      </a:cubicBezTo>
                      <a:cubicBezTo>
                        <a:pt x="1056" y="1180"/>
                        <a:pt x="1066" y="1150"/>
                        <a:pt x="1104" y="1148"/>
                      </a:cubicBezTo>
                      <a:cubicBezTo>
                        <a:pt x="1099" y="1181"/>
                        <a:pt x="1066" y="1187"/>
                        <a:pt x="1040" y="1200"/>
                      </a:cubicBezTo>
                      <a:cubicBezTo>
                        <a:pt x="1030" y="1219"/>
                        <a:pt x="980" y="1233"/>
                        <a:pt x="948" y="1244"/>
                      </a:cubicBezTo>
                      <a:cubicBezTo>
                        <a:pt x="943" y="1254"/>
                        <a:pt x="967" y="1254"/>
                        <a:pt x="952" y="1260"/>
                      </a:cubicBezTo>
                      <a:cubicBezTo>
                        <a:pt x="902" y="1248"/>
                        <a:pt x="827" y="1304"/>
                        <a:pt x="768" y="1276"/>
                      </a:cubicBezTo>
                      <a:cubicBezTo>
                        <a:pt x="765" y="1304"/>
                        <a:pt x="737" y="1283"/>
                        <a:pt x="712" y="1288"/>
                      </a:cubicBezTo>
                      <a:cubicBezTo>
                        <a:pt x="709" y="1310"/>
                        <a:pt x="688" y="1293"/>
                        <a:pt x="680" y="1304"/>
                      </a:cubicBezTo>
                      <a:cubicBezTo>
                        <a:pt x="680" y="1298"/>
                        <a:pt x="682" y="1295"/>
                        <a:pt x="684" y="1292"/>
                      </a:cubicBezTo>
                      <a:cubicBezTo>
                        <a:pt x="667" y="1297"/>
                        <a:pt x="643" y="1287"/>
                        <a:pt x="652" y="1304"/>
                      </a:cubicBezTo>
                      <a:cubicBezTo>
                        <a:pt x="630" y="1286"/>
                        <a:pt x="618" y="1305"/>
                        <a:pt x="592" y="1296"/>
                      </a:cubicBezTo>
                      <a:cubicBezTo>
                        <a:pt x="599" y="1292"/>
                        <a:pt x="612" y="1295"/>
                        <a:pt x="616" y="1288"/>
                      </a:cubicBezTo>
                      <a:cubicBezTo>
                        <a:pt x="597" y="1291"/>
                        <a:pt x="589" y="1283"/>
                        <a:pt x="576" y="1280"/>
                      </a:cubicBezTo>
                      <a:cubicBezTo>
                        <a:pt x="568" y="1281"/>
                        <a:pt x="575" y="1298"/>
                        <a:pt x="564" y="1296"/>
                      </a:cubicBezTo>
                      <a:cubicBezTo>
                        <a:pt x="561" y="1281"/>
                        <a:pt x="550" y="1296"/>
                        <a:pt x="544" y="1288"/>
                      </a:cubicBezTo>
                      <a:cubicBezTo>
                        <a:pt x="544" y="1282"/>
                        <a:pt x="554" y="1285"/>
                        <a:pt x="552" y="1276"/>
                      </a:cubicBezTo>
                      <a:cubicBezTo>
                        <a:pt x="543" y="1275"/>
                        <a:pt x="545" y="1262"/>
                        <a:pt x="532" y="1264"/>
                      </a:cubicBezTo>
                      <a:cubicBezTo>
                        <a:pt x="517" y="1265"/>
                        <a:pt x="513" y="1277"/>
                        <a:pt x="500" y="1280"/>
                      </a:cubicBezTo>
                      <a:cubicBezTo>
                        <a:pt x="495" y="1274"/>
                        <a:pt x="483" y="1275"/>
                        <a:pt x="484" y="1264"/>
                      </a:cubicBezTo>
                      <a:cubicBezTo>
                        <a:pt x="491" y="1271"/>
                        <a:pt x="502" y="1275"/>
                        <a:pt x="508" y="1264"/>
                      </a:cubicBezTo>
                      <a:cubicBezTo>
                        <a:pt x="478" y="1272"/>
                        <a:pt x="477" y="1229"/>
                        <a:pt x="448" y="1248"/>
                      </a:cubicBezTo>
                      <a:cubicBezTo>
                        <a:pt x="461" y="1246"/>
                        <a:pt x="466" y="1251"/>
                        <a:pt x="464" y="1264"/>
                      </a:cubicBezTo>
                      <a:cubicBezTo>
                        <a:pt x="415" y="1251"/>
                        <a:pt x="368" y="1235"/>
                        <a:pt x="336" y="1204"/>
                      </a:cubicBezTo>
                      <a:cubicBezTo>
                        <a:pt x="351" y="1193"/>
                        <a:pt x="338" y="1180"/>
                        <a:pt x="324" y="1176"/>
                      </a:cubicBezTo>
                      <a:cubicBezTo>
                        <a:pt x="318" y="1179"/>
                        <a:pt x="325" y="1196"/>
                        <a:pt x="312" y="1192"/>
                      </a:cubicBezTo>
                      <a:cubicBezTo>
                        <a:pt x="283" y="1176"/>
                        <a:pt x="253" y="1161"/>
                        <a:pt x="248" y="1120"/>
                      </a:cubicBezTo>
                      <a:cubicBezTo>
                        <a:pt x="235" y="1126"/>
                        <a:pt x="224" y="1120"/>
                        <a:pt x="216" y="1112"/>
                      </a:cubicBezTo>
                      <a:cubicBezTo>
                        <a:pt x="216" y="1106"/>
                        <a:pt x="240" y="1094"/>
                        <a:pt x="220" y="1092"/>
                      </a:cubicBezTo>
                      <a:cubicBezTo>
                        <a:pt x="214" y="1097"/>
                        <a:pt x="216" y="1109"/>
                        <a:pt x="200" y="1104"/>
                      </a:cubicBezTo>
                      <a:cubicBezTo>
                        <a:pt x="197" y="1091"/>
                        <a:pt x="206" y="1092"/>
                        <a:pt x="208" y="1084"/>
                      </a:cubicBezTo>
                      <a:cubicBezTo>
                        <a:pt x="199" y="1086"/>
                        <a:pt x="186" y="1093"/>
                        <a:pt x="184" y="1080"/>
                      </a:cubicBezTo>
                      <a:cubicBezTo>
                        <a:pt x="202" y="1077"/>
                        <a:pt x="170" y="1024"/>
                        <a:pt x="164" y="1044"/>
                      </a:cubicBezTo>
                      <a:cubicBezTo>
                        <a:pt x="170" y="1045"/>
                        <a:pt x="178" y="1060"/>
                        <a:pt x="176" y="1064"/>
                      </a:cubicBezTo>
                      <a:cubicBezTo>
                        <a:pt x="158" y="1061"/>
                        <a:pt x="170" y="1046"/>
                        <a:pt x="152" y="1040"/>
                      </a:cubicBezTo>
                      <a:cubicBezTo>
                        <a:pt x="155" y="1031"/>
                        <a:pt x="167" y="1031"/>
                        <a:pt x="168" y="1020"/>
                      </a:cubicBezTo>
                      <a:cubicBezTo>
                        <a:pt x="149" y="1025"/>
                        <a:pt x="150" y="1008"/>
                        <a:pt x="144" y="1000"/>
                      </a:cubicBezTo>
                      <a:cubicBezTo>
                        <a:pt x="132" y="991"/>
                        <a:pt x="129" y="1008"/>
                        <a:pt x="124" y="1000"/>
                      </a:cubicBezTo>
                      <a:cubicBezTo>
                        <a:pt x="136" y="971"/>
                        <a:pt x="104" y="954"/>
                        <a:pt x="104" y="924"/>
                      </a:cubicBezTo>
                      <a:cubicBezTo>
                        <a:pt x="111" y="922"/>
                        <a:pt x="121" y="936"/>
                        <a:pt x="124" y="924"/>
                      </a:cubicBezTo>
                      <a:cubicBezTo>
                        <a:pt x="113" y="916"/>
                        <a:pt x="133" y="920"/>
                        <a:pt x="132" y="916"/>
                      </a:cubicBezTo>
                      <a:cubicBezTo>
                        <a:pt x="120" y="906"/>
                        <a:pt x="113" y="927"/>
                        <a:pt x="92" y="920"/>
                      </a:cubicBezTo>
                      <a:cubicBezTo>
                        <a:pt x="86" y="888"/>
                        <a:pt x="52" y="868"/>
                        <a:pt x="68" y="836"/>
                      </a:cubicBezTo>
                      <a:cubicBezTo>
                        <a:pt x="47" y="830"/>
                        <a:pt x="33" y="772"/>
                        <a:pt x="44" y="748"/>
                      </a:cubicBezTo>
                      <a:cubicBezTo>
                        <a:pt x="42" y="753"/>
                        <a:pt x="39" y="756"/>
                        <a:pt x="32" y="756"/>
                      </a:cubicBezTo>
                      <a:cubicBezTo>
                        <a:pt x="27" y="751"/>
                        <a:pt x="24" y="724"/>
                        <a:pt x="32" y="720"/>
                      </a:cubicBezTo>
                      <a:cubicBezTo>
                        <a:pt x="38" y="718"/>
                        <a:pt x="42" y="736"/>
                        <a:pt x="44" y="724"/>
                      </a:cubicBezTo>
                      <a:cubicBezTo>
                        <a:pt x="21" y="715"/>
                        <a:pt x="24" y="687"/>
                        <a:pt x="20" y="668"/>
                      </a:cubicBezTo>
                      <a:cubicBezTo>
                        <a:pt x="44" y="659"/>
                        <a:pt x="53" y="680"/>
                        <a:pt x="68" y="660"/>
                      </a:cubicBezTo>
                      <a:cubicBezTo>
                        <a:pt x="46" y="655"/>
                        <a:pt x="33" y="664"/>
                        <a:pt x="16" y="652"/>
                      </a:cubicBezTo>
                      <a:cubicBezTo>
                        <a:pt x="16" y="643"/>
                        <a:pt x="16" y="633"/>
                        <a:pt x="16" y="624"/>
                      </a:cubicBezTo>
                      <a:cubicBezTo>
                        <a:pt x="23" y="623"/>
                        <a:pt x="29" y="621"/>
                        <a:pt x="32" y="616"/>
                      </a:cubicBezTo>
                      <a:cubicBezTo>
                        <a:pt x="4" y="626"/>
                        <a:pt x="27" y="584"/>
                        <a:pt x="0" y="592"/>
                      </a:cubicBezTo>
                      <a:cubicBezTo>
                        <a:pt x="0" y="591"/>
                        <a:pt x="0" y="589"/>
                        <a:pt x="0" y="588"/>
                      </a:cubicBezTo>
                      <a:close/>
                      <a:moveTo>
                        <a:pt x="52" y="456"/>
                      </a:moveTo>
                      <a:cubicBezTo>
                        <a:pt x="54" y="462"/>
                        <a:pt x="47" y="477"/>
                        <a:pt x="56" y="476"/>
                      </a:cubicBezTo>
                      <a:cubicBezTo>
                        <a:pt x="54" y="465"/>
                        <a:pt x="78" y="479"/>
                        <a:pt x="76" y="468"/>
                      </a:cubicBezTo>
                      <a:cubicBezTo>
                        <a:pt x="68" y="467"/>
                        <a:pt x="78" y="461"/>
                        <a:pt x="72" y="460"/>
                      </a:cubicBezTo>
                      <a:cubicBezTo>
                        <a:pt x="72" y="468"/>
                        <a:pt x="57" y="457"/>
                        <a:pt x="52" y="456"/>
                      </a:cubicBezTo>
                      <a:close/>
                      <a:moveTo>
                        <a:pt x="88" y="516"/>
                      </a:moveTo>
                      <a:cubicBezTo>
                        <a:pt x="98" y="517"/>
                        <a:pt x="89" y="530"/>
                        <a:pt x="88" y="532"/>
                      </a:cubicBezTo>
                      <a:cubicBezTo>
                        <a:pt x="104" y="533"/>
                        <a:pt x="98" y="514"/>
                        <a:pt x="96" y="508"/>
                      </a:cubicBezTo>
                      <a:cubicBezTo>
                        <a:pt x="96" y="513"/>
                        <a:pt x="89" y="512"/>
                        <a:pt x="88" y="516"/>
                      </a:cubicBezTo>
                      <a:close/>
                      <a:moveTo>
                        <a:pt x="84" y="536"/>
                      </a:moveTo>
                      <a:cubicBezTo>
                        <a:pt x="82" y="529"/>
                        <a:pt x="89" y="512"/>
                        <a:pt x="80" y="512"/>
                      </a:cubicBezTo>
                      <a:cubicBezTo>
                        <a:pt x="77" y="521"/>
                        <a:pt x="65" y="537"/>
                        <a:pt x="84" y="536"/>
                      </a:cubicBezTo>
                      <a:close/>
                      <a:moveTo>
                        <a:pt x="64" y="640"/>
                      </a:moveTo>
                      <a:cubicBezTo>
                        <a:pt x="56" y="638"/>
                        <a:pt x="53" y="630"/>
                        <a:pt x="40" y="632"/>
                      </a:cubicBezTo>
                      <a:cubicBezTo>
                        <a:pt x="42" y="639"/>
                        <a:pt x="42" y="649"/>
                        <a:pt x="48" y="652"/>
                      </a:cubicBezTo>
                      <a:cubicBezTo>
                        <a:pt x="48" y="636"/>
                        <a:pt x="72" y="647"/>
                        <a:pt x="64" y="640"/>
                      </a:cubicBezTo>
                      <a:close/>
                      <a:moveTo>
                        <a:pt x="40" y="684"/>
                      </a:moveTo>
                      <a:cubicBezTo>
                        <a:pt x="41" y="695"/>
                        <a:pt x="53" y="695"/>
                        <a:pt x="56" y="704"/>
                      </a:cubicBezTo>
                      <a:cubicBezTo>
                        <a:pt x="55" y="693"/>
                        <a:pt x="82" y="709"/>
                        <a:pt x="76" y="692"/>
                      </a:cubicBezTo>
                      <a:cubicBezTo>
                        <a:pt x="45" y="696"/>
                        <a:pt x="65" y="682"/>
                        <a:pt x="64" y="680"/>
                      </a:cubicBezTo>
                      <a:cubicBezTo>
                        <a:pt x="52" y="686"/>
                        <a:pt x="50" y="677"/>
                        <a:pt x="40" y="684"/>
                      </a:cubicBezTo>
                      <a:close/>
                      <a:moveTo>
                        <a:pt x="68" y="780"/>
                      </a:moveTo>
                      <a:cubicBezTo>
                        <a:pt x="74" y="780"/>
                        <a:pt x="77" y="778"/>
                        <a:pt x="80" y="776"/>
                      </a:cubicBezTo>
                      <a:cubicBezTo>
                        <a:pt x="80" y="773"/>
                        <a:pt x="80" y="771"/>
                        <a:pt x="80" y="768"/>
                      </a:cubicBezTo>
                      <a:cubicBezTo>
                        <a:pt x="73" y="772"/>
                        <a:pt x="67" y="756"/>
                        <a:pt x="64" y="768"/>
                      </a:cubicBezTo>
                      <a:cubicBezTo>
                        <a:pt x="69" y="769"/>
                        <a:pt x="68" y="774"/>
                        <a:pt x="68" y="780"/>
                      </a:cubicBezTo>
                      <a:close/>
                      <a:moveTo>
                        <a:pt x="92" y="844"/>
                      </a:moveTo>
                      <a:cubicBezTo>
                        <a:pt x="99" y="836"/>
                        <a:pt x="92" y="834"/>
                        <a:pt x="92" y="824"/>
                      </a:cubicBezTo>
                      <a:cubicBezTo>
                        <a:pt x="86" y="825"/>
                        <a:pt x="77" y="823"/>
                        <a:pt x="76" y="828"/>
                      </a:cubicBezTo>
                      <a:cubicBezTo>
                        <a:pt x="91" y="824"/>
                        <a:pt x="84" y="841"/>
                        <a:pt x="92" y="844"/>
                      </a:cubicBezTo>
                      <a:close/>
                      <a:moveTo>
                        <a:pt x="172" y="1008"/>
                      </a:moveTo>
                      <a:cubicBezTo>
                        <a:pt x="178" y="1008"/>
                        <a:pt x="181" y="1010"/>
                        <a:pt x="184" y="1012"/>
                      </a:cubicBezTo>
                      <a:cubicBezTo>
                        <a:pt x="185" y="1002"/>
                        <a:pt x="185" y="993"/>
                        <a:pt x="176" y="992"/>
                      </a:cubicBezTo>
                      <a:cubicBezTo>
                        <a:pt x="177" y="1000"/>
                        <a:pt x="171" y="1001"/>
                        <a:pt x="172" y="1008"/>
                      </a:cubicBezTo>
                      <a:close/>
                      <a:moveTo>
                        <a:pt x="444" y="1144"/>
                      </a:moveTo>
                      <a:cubicBezTo>
                        <a:pt x="415" y="1142"/>
                        <a:pt x="393" y="1095"/>
                        <a:pt x="368" y="1116"/>
                      </a:cubicBezTo>
                      <a:cubicBezTo>
                        <a:pt x="377" y="1115"/>
                        <a:pt x="383" y="1117"/>
                        <a:pt x="384" y="1124"/>
                      </a:cubicBezTo>
                      <a:cubicBezTo>
                        <a:pt x="378" y="1118"/>
                        <a:pt x="366" y="1120"/>
                        <a:pt x="368" y="1132"/>
                      </a:cubicBezTo>
                      <a:cubicBezTo>
                        <a:pt x="394" y="1126"/>
                        <a:pt x="387" y="1153"/>
                        <a:pt x="412" y="1148"/>
                      </a:cubicBezTo>
                      <a:cubicBezTo>
                        <a:pt x="415" y="1134"/>
                        <a:pt x="397" y="1141"/>
                        <a:pt x="396" y="1132"/>
                      </a:cubicBezTo>
                      <a:cubicBezTo>
                        <a:pt x="412" y="1127"/>
                        <a:pt x="433" y="1160"/>
                        <a:pt x="444" y="1144"/>
                      </a:cubicBezTo>
                      <a:close/>
                      <a:moveTo>
                        <a:pt x="292" y="1156"/>
                      </a:moveTo>
                      <a:cubicBezTo>
                        <a:pt x="286" y="1152"/>
                        <a:pt x="274" y="1132"/>
                        <a:pt x="264" y="1144"/>
                      </a:cubicBezTo>
                      <a:cubicBezTo>
                        <a:pt x="275" y="1143"/>
                        <a:pt x="285" y="1165"/>
                        <a:pt x="292" y="1156"/>
                      </a:cubicBezTo>
                      <a:close/>
                      <a:moveTo>
                        <a:pt x="528" y="1208"/>
                      </a:moveTo>
                      <a:cubicBezTo>
                        <a:pt x="561" y="1225"/>
                        <a:pt x="589" y="1200"/>
                        <a:pt x="604" y="1228"/>
                      </a:cubicBezTo>
                      <a:cubicBezTo>
                        <a:pt x="609" y="1228"/>
                        <a:pt x="615" y="1228"/>
                        <a:pt x="620" y="1228"/>
                      </a:cubicBezTo>
                      <a:cubicBezTo>
                        <a:pt x="617" y="1217"/>
                        <a:pt x="626" y="1218"/>
                        <a:pt x="624" y="1208"/>
                      </a:cubicBezTo>
                      <a:cubicBezTo>
                        <a:pt x="613" y="1208"/>
                        <a:pt x="603" y="1208"/>
                        <a:pt x="592" y="1208"/>
                      </a:cubicBezTo>
                      <a:cubicBezTo>
                        <a:pt x="594" y="1200"/>
                        <a:pt x="604" y="1200"/>
                        <a:pt x="596" y="1192"/>
                      </a:cubicBezTo>
                      <a:cubicBezTo>
                        <a:pt x="579" y="1197"/>
                        <a:pt x="549" y="1169"/>
                        <a:pt x="528" y="1188"/>
                      </a:cubicBezTo>
                      <a:cubicBezTo>
                        <a:pt x="527" y="1176"/>
                        <a:pt x="513" y="1177"/>
                        <a:pt x="512" y="1164"/>
                      </a:cubicBezTo>
                      <a:cubicBezTo>
                        <a:pt x="497" y="1160"/>
                        <a:pt x="501" y="1174"/>
                        <a:pt x="488" y="1172"/>
                      </a:cubicBezTo>
                      <a:cubicBezTo>
                        <a:pt x="493" y="1154"/>
                        <a:pt x="461" y="1152"/>
                        <a:pt x="456" y="1156"/>
                      </a:cubicBezTo>
                      <a:cubicBezTo>
                        <a:pt x="458" y="1164"/>
                        <a:pt x="486" y="1168"/>
                        <a:pt x="476" y="1176"/>
                      </a:cubicBezTo>
                      <a:cubicBezTo>
                        <a:pt x="465" y="1173"/>
                        <a:pt x="460" y="1163"/>
                        <a:pt x="444" y="1164"/>
                      </a:cubicBezTo>
                      <a:cubicBezTo>
                        <a:pt x="454" y="1195"/>
                        <a:pt x="491" y="1189"/>
                        <a:pt x="508" y="1204"/>
                      </a:cubicBezTo>
                      <a:cubicBezTo>
                        <a:pt x="523" y="1196"/>
                        <a:pt x="507" y="1184"/>
                        <a:pt x="512" y="1180"/>
                      </a:cubicBezTo>
                      <a:cubicBezTo>
                        <a:pt x="525" y="1182"/>
                        <a:pt x="535" y="1199"/>
                        <a:pt x="528" y="1208"/>
                      </a:cubicBezTo>
                      <a:close/>
                      <a:moveTo>
                        <a:pt x="944" y="1204"/>
                      </a:moveTo>
                      <a:cubicBezTo>
                        <a:pt x="947" y="1219"/>
                        <a:pt x="925" y="1209"/>
                        <a:pt x="928" y="1224"/>
                      </a:cubicBezTo>
                      <a:cubicBezTo>
                        <a:pt x="965" y="1223"/>
                        <a:pt x="970" y="1215"/>
                        <a:pt x="1000" y="1200"/>
                      </a:cubicBezTo>
                      <a:cubicBezTo>
                        <a:pt x="996" y="1196"/>
                        <a:pt x="978" y="1185"/>
                        <a:pt x="972" y="1196"/>
                      </a:cubicBezTo>
                      <a:cubicBezTo>
                        <a:pt x="989" y="1197"/>
                        <a:pt x="962" y="1202"/>
                        <a:pt x="968" y="1208"/>
                      </a:cubicBezTo>
                      <a:cubicBezTo>
                        <a:pt x="968" y="1199"/>
                        <a:pt x="951" y="1206"/>
                        <a:pt x="944" y="1204"/>
                      </a:cubicBezTo>
                      <a:close/>
                      <a:moveTo>
                        <a:pt x="892" y="1236"/>
                      </a:moveTo>
                      <a:cubicBezTo>
                        <a:pt x="906" y="1236"/>
                        <a:pt x="920" y="1237"/>
                        <a:pt x="924" y="1228"/>
                      </a:cubicBezTo>
                      <a:cubicBezTo>
                        <a:pt x="916" y="1221"/>
                        <a:pt x="891" y="1221"/>
                        <a:pt x="892" y="1236"/>
                      </a:cubicBezTo>
                      <a:close/>
                      <a:moveTo>
                        <a:pt x="796" y="1256"/>
                      </a:moveTo>
                      <a:cubicBezTo>
                        <a:pt x="852" y="1265"/>
                        <a:pt x="849" y="1236"/>
                        <a:pt x="796" y="1256"/>
                      </a:cubicBezTo>
                      <a:close/>
                      <a:moveTo>
                        <a:pt x="756" y="1264"/>
                      </a:moveTo>
                      <a:cubicBezTo>
                        <a:pt x="767" y="1264"/>
                        <a:pt x="777" y="1264"/>
                        <a:pt x="788" y="1264"/>
                      </a:cubicBezTo>
                      <a:cubicBezTo>
                        <a:pt x="787" y="1250"/>
                        <a:pt x="755" y="1247"/>
                        <a:pt x="756" y="126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36" name="Freeform 201"/>
                <p:cNvSpPr>
                  <a:spLocks noEditPoints="1"/>
                </p:cNvSpPr>
                <p:nvPr/>
              </p:nvSpPr>
              <p:spPr bwMode="auto">
                <a:xfrm>
                  <a:off x="7642225" y="1893888"/>
                  <a:ext cx="754063" cy="544513"/>
                </a:xfrm>
                <a:custGeom>
                  <a:avLst/>
                  <a:gdLst>
                    <a:gd name="T0" fmla="*/ 668 w 748"/>
                    <a:gd name="T1" fmla="*/ 216 h 541"/>
                    <a:gd name="T2" fmla="*/ 672 w 748"/>
                    <a:gd name="T3" fmla="*/ 272 h 541"/>
                    <a:gd name="T4" fmla="*/ 620 w 748"/>
                    <a:gd name="T5" fmla="*/ 312 h 541"/>
                    <a:gd name="T6" fmla="*/ 604 w 748"/>
                    <a:gd name="T7" fmla="*/ 360 h 541"/>
                    <a:gd name="T8" fmla="*/ 476 w 748"/>
                    <a:gd name="T9" fmla="*/ 472 h 541"/>
                    <a:gd name="T10" fmla="*/ 420 w 748"/>
                    <a:gd name="T11" fmla="*/ 484 h 541"/>
                    <a:gd name="T12" fmla="*/ 408 w 748"/>
                    <a:gd name="T13" fmla="*/ 476 h 541"/>
                    <a:gd name="T14" fmla="*/ 400 w 748"/>
                    <a:gd name="T15" fmla="*/ 460 h 541"/>
                    <a:gd name="T16" fmla="*/ 412 w 748"/>
                    <a:gd name="T17" fmla="*/ 444 h 541"/>
                    <a:gd name="T18" fmla="*/ 480 w 748"/>
                    <a:gd name="T19" fmla="*/ 408 h 541"/>
                    <a:gd name="T20" fmla="*/ 508 w 748"/>
                    <a:gd name="T21" fmla="*/ 372 h 541"/>
                    <a:gd name="T22" fmla="*/ 520 w 748"/>
                    <a:gd name="T23" fmla="*/ 388 h 541"/>
                    <a:gd name="T24" fmla="*/ 520 w 748"/>
                    <a:gd name="T25" fmla="*/ 372 h 541"/>
                    <a:gd name="T26" fmla="*/ 516 w 748"/>
                    <a:gd name="T27" fmla="*/ 344 h 541"/>
                    <a:gd name="T28" fmla="*/ 320 w 748"/>
                    <a:gd name="T29" fmla="*/ 468 h 541"/>
                    <a:gd name="T30" fmla="*/ 272 w 748"/>
                    <a:gd name="T31" fmla="*/ 488 h 541"/>
                    <a:gd name="T32" fmla="*/ 228 w 748"/>
                    <a:gd name="T33" fmla="*/ 504 h 541"/>
                    <a:gd name="T34" fmla="*/ 112 w 748"/>
                    <a:gd name="T35" fmla="*/ 524 h 541"/>
                    <a:gd name="T36" fmla="*/ 60 w 748"/>
                    <a:gd name="T37" fmla="*/ 532 h 541"/>
                    <a:gd name="T38" fmla="*/ 44 w 748"/>
                    <a:gd name="T39" fmla="*/ 536 h 541"/>
                    <a:gd name="T40" fmla="*/ 0 w 748"/>
                    <a:gd name="T41" fmla="*/ 520 h 541"/>
                    <a:gd name="T42" fmla="*/ 396 w 748"/>
                    <a:gd name="T43" fmla="*/ 420 h 541"/>
                    <a:gd name="T44" fmla="*/ 572 w 748"/>
                    <a:gd name="T45" fmla="*/ 244 h 541"/>
                    <a:gd name="T46" fmla="*/ 596 w 748"/>
                    <a:gd name="T47" fmla="*/ 204 h 541"/>
                    <a:gd name="T48" fmla="*/ 644 w 748"/>
                    <a:gd name="T49" fmla="*/ 112 h 541"/>
                    <a:gd name="T50" fmla="*/ 588 w 748"/>
                    <a:gd name="T51" fmla="*/ 232 h 541"/>
                    <a:gd name="T52" fmla="*/ 532 w 748"/>
                    <a:gd name="T53" fmla="*/ 312 h 541"/>
                    <a:gd name="T54" fmla="*/ 556 w 748"/>
                    <a:gd name="T55" fmla="*/ 324 h 541"/>
                    <a:gd name="T56" fmla="*/ 608 w 748"/>
                    <a:gd name="T57" fmla="*/ 268 h 541"/>
                    <a:gd name="T58" fmla="*/ 632 w 748"/>
                    <a:gd name="T59" fmla="*/ 216 h 541"/>
                    <a:gd name="T60" fmla="*/ 636 w 748"/>
                    <a:gd name="T61" fmla="*/ 192 h 541"/>
                    <a:gd name="T62" fmla="*/ 656 w 748"/>
                    <a:gd name="T63" fmla="*/ 144 h 541"/>
                    <a:gd name="T64" fmla="*/ 732 w 748"/>
                    <a:gd name="T65" fmla="*/ 0 h 541"/>
                    <a:gd name="T66" fmla="*/ 736 w 748"/>
                    <a:gd name="T67" fmla="*/ 128 h 541"/>
                    <a:gd name="T68" fmla="*/ 704 w 748"/>
                    <a:gd name="T69" fmla="*/ 216 h 541"/>
                    <a:gd name="T70" fmla="*/ 544 w 748"/>
                    <a:gd name="T71" fmla="*/ 344 h 541"/>
                    <a:gd name="T72" fmla="*/ 528 w 748"/>
                    <a:gd name="T73" fmla="*/ 340 h 541"/>
                    <a:gd name="T74" fmla="*/ 656 w 748"/>
                    <a:gd name="T75" fmla="*/ 224 h 541"/>
                    <a:gd name="T76" fmla="*/ 640 w 748"/>
                    <a:gd name="T77" fmla="*/ 220 h 541"/>
                    <a:gd name="T78" fmla="*/ 632 w 748"/>
                    <a:gd name="T79" fmla="*/ 240 h 541"/>
                    <a:gd name="T80" fmla="*/ 628 w 748"/>
                    <a:gd name="T81" fmla="*/ 280 h 541"/>
                    <a:gd name="T82" fmla="*/ 604 w 748"/>
                    <a:gd name="T83" fmla="*/ 276 h 541"/>
                    <a:gd name="T84" fmla="*/ 624 w 748"/>
                    <a:gd name="T85" fmla="*/ 288 h 541"/>
                    <a:gd name="T86" fmla="*/ 628 w 748"/>
                    <a:gd name="T87" fmla="*/ 280 h 541"/>
                    <a:gd name="T88" fmla="*/ 580 w 748"/>
                    <a:gd name="T89" fmla="*/ 328 h 541"/>
                    <a:gd name="T90" fmla="*/ 584 w 748"/>
                    <a:gd name="T91" fmla="*/ 308 h 541"/>
                    <a:gd name="T92" fmla="*/ 516 w 748"/>
                    <a:gd name="T93" fmla="*/ 412 h 541"/>
                    <a:gd name="T94" fmla="*/ 516 w 748"/>
                    <a:gd name="T95" fmla="*/ 412 h 5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748" h="541">
                      <a:moveTo>
                        <a:pt x="704" y="216"/>
                      </a:moveTo>
                      <a:cubicBezTo>
                        <a:pt x="688" y="210"/>
                        <a:pt x="688" y="224"/>
                        <a:pt x="668" y="216"/>
                      </a:cubicBezTo>
                      <a:cubicBezTo>
                        <a:pt x="694" y="227"/>
                        <a:pt x="667" y="256"/>
                        <a:pt x="660" y="264"/>
                      </a:cubicBezTo>
                      <a:cubicBezTo>
                        <a:pt x="663" y="268"/>
                        <a:pt x="667" y="270"/>
                        <a:pt x="672" y="272"/>
                      </a:cubicBezTo>
                      <a:cubicBezTo>
                        <a:pt x="666" y="280"/>
                        <a:pt x="658" y="268"/>
                        <a:pt x="648" y="276"/>
                      </a:cubicBezTo>
                      <a:cubicBezTo>
                        <a:pt x="652" y="290"/>
                        <a:pt x="631" y="327"/>
                        <a:pt x="620" y="312"/>
                      </a:cubicBezTo>
                      <a:cubicBezTo>
                        <a:pt x="607" y="318"/>
                        <a:pt x="628" y="322"/>
                        <a:pt x="624" y="332"/>
                      </a:cubicBezTo>
                      <a:cubicBezTo>
                        <a:pt x="612" y="336"/>
                        <a:pt x="603" y="343"/>
                        <a:pt x="604" y="360"/>
                      </a:cubicBezTo>
                      <a:cubicBezTo>
                        <a:pt x="564" y="375"/>
                        <a:pt x="566" y="411"/>
                        <a:pt x="524" y="420"/>
                      </a:cubicBezTo>
                      <a:cubicBezTo>
                        <a:pt x="530" y="445"/>
                        <a:pt x="490" y="454"/>
                        <a:pt x="476" y="472"/>
                      </a:cubicBezTo>
                      <a:cubicBezTo>
                        <a:pt x="467" y="467"/>
                        <a:pt x="457" y="464"/>
                        <a:pt x="452" y="456"/>
                      </a:cubicBezTo>
                      <a:cubicBezTo>
                        <a:pt x="447" y="479"/>
                        <a:pt x="422" y="458"/>
                        <a:pt x="420" y="484"/>
                      </a:cubicBezTo>
                      <a:cubicBezTo>
                        <a:pt x="405" y="479"/>
                        <a:pt x="398" y="486"/>
                        <a:pt x="380" y="480"/>
                      </a:cubicBezTo>
                      <a:cubicBezTo>
                        <a:pt x="382" y="466"/>
                        <a:pt x="399" y="474"/>
                        <a:pt x="408" y="476"/>
                      </a:cubicBezTo>
                      <a:cubicBezTo>
                        <a:pt x="410" y="467"/>
                        <a:pt x="402" y="468"/>
                        <a:pt x="396" y="468"/>
                      </a:cubicBezTo>
                      <a:cubicBezTo>
                        <a:pt x="398" y="464"/>
                        <a:pt x="407" y="462"/>
                        <a:pt x="400" y="460"/>
                      </a:cubicBezTo>
                      <a:cubicBezTo>
                        <a:pt x="401" y="451"/>
                        <a:pt x="411" y="465"/>
                        <a:pt x="416" y="464"/>
                      </a:cubicBezTo>
                      <a:cubicBezTo>
                        <a:pt x="419" y="453"/>
                        <a:pt x="410" y="454"/>
                        <a:pt x="412" y="444"/>
                      </a:cubicBezTo>
                      <a:cubicBezTo>
                        <a:pt x="429" y="450"/>
                        <a:pt x="463" y="421"/>
                        <a:pt x="460" y="408"/>
                      </a:cubicBezTo>
                      <a:cubicBezTo>
                        <a:pt x="463" y="396"/>
                        <a:pt x="470" y="413"/>
                        <a:pt x="480" y="408"/>
                      </a:cubicBezTo>
                      <a:cubicBezTo>
                        <a:pt x="479" y="403"/>
                        <a:pt x="473" y="405"/>
                        <a:pt x="468" y="404"/>
                      </a:cubicBezTo>
                      <a:cubicBezTo>
                        <a:pt x="475" y="387"/>
                        <a:pt x="494" y="398"/>
                        <a:pt x="508" y="372"/>
                      </a:cubicBezTo>
                      <a:cubicBezTo>
                        <a:pt x="519" y="369"/>
                        <a:pt x="518" y="378"/>
                        <a:pt x="528" y="376"/>
                      </a:cubicBezTo>
                      <a:cubicBezTo>
                        <a:pt x="529" y="384"/>
                        <a:pt x="527" y="389"/>
                        <a:pt x="520" y="388"/>
                      </a:cubicBezTo>
                      <a:cubicBezTo>
                        <a:pt x="522" y="401"/>
                        <a:pt x="537" y="392"/>
                        <a:pt x="540" y="384"/>
                      </a:cubicBezTo>
                      <a:cubicBezTo>
                        <a:pt x="534" y="379"/>
                        <a:pt x="530" y="372"/>
                        <a:pt x="520" y="372"/>
                      </a:cubicBezTo>
                      <a:cubicBezTo>
                        <a:pt x="522" y="362"/>
                        <a:pt x="525" y="353"/>
                        <a:pt x="536" y="352"/>
                      </a:cubicBezTo>
                      <a:cubicBezTo>
                        <a:pt x="531" y="343"/>
                        <a:pt x="520" y="358"/>
                        <a:pt x="516" y="344"/>
                      </a:cubicBezTo>
                      <a:cubicBezTo>
                        <a:pt x="522" y="338"/>
                        <a:pt x="530" y="334"/>
                        <a:pt x="532" y="324"/>
                      </a:cubicBezTo>
                      <a:cubicBezTo>
                        <a:pt x="450" y="376"/>
                        <a:pt x="419" y="432"/>
                        <a:pt x="320" y="468"/>
                      </a:cubicBezTo>
                      <a:cubicBezTo>
                        <a:pt x="344" y="474"/>
                        <a:pt x="285" y="500"/>
                        <a:pt x="296" y="480"/>
                      </a:cubicBezTo>
                      <a:cubicBezTo>
                        <a:pt x="284" y="479"/>
                        <a:pt x="284" y="489"/>
                        <a:pt x="272" y="488"/>
                      </a:cubicBezTo>
                      <a:cubicBezTo>
                        <a:pt x="273" y="493"/>
                        <a:pt x="279" y="491"/>
                        <a:pt x="284" y="492"/>
                      </a:cubicBezTo>
                      <a:cubicBezTo>
                        <a:pt x="272" y="495"/>
                        <a:pt x="241" y="519"/>
                        <a:pt x="228" y="504"/>
                      </a:cubicBezTo>
                      <a:cubicBezTo>
                        <a:pt x="213" y="527"/>
                        <a:pt x="129" y="509"/>
                        <a:pt x="140" y="524"/>
                      </a:cubicBezTo>
                      <a:cubicBezTo>
                        <a:pt x="136" y="534"/>
                        <a:pt x="125" y="518"/>
                        <a:pt x="112" y="524"/>
                      </a:cubicBezTo>
                      <a:cubicBezTo>
                        <a:pt x="128" y="541"/>
                        <a:pt x="104" y="524"/>
                        <a:pt x="92" y="524"/>
                      </a:cubicBezTo>
                      <a:cubicBezTo>
                        <a:pt x="91" y="534"/>
                        <a:pt x="72" y="538"/>
                        <a:pt x="60" y="532"/>
                      </a:cubicBezTo>
                      <a:cubicBezTo>
                        <a:pt x="61" y="524"/>
                        <a:pt x="71" y="538"/>
                        <a:pt x="76" y="528"/>
                      </a:cubicBezTo>
                      <a:cubicBezTo>
                        <a:pt x="73" y="522"/>
                        <a:pt x="36" y="517"/>
                        <a:pt x="44" y="536"/>
                      </a:cubicBezTo>
                      <a:cubicBezTo>
                        <a:pt x="37" y="536"/>
                        <a:pt x="31" y="536"/>
                        <a:pt x="24" y="536"/>
                      </a:cubicBezTo>
                      <a:cubicBezTo>
                        <a:pt x="40" y="519"/>
                        <a:pt x="6" y="528"/>
                        <a:pt x="0" y="520"/>
                      </a:cubicBezTo>
                      <a:cubicBezTo>
                        <a:pt x="24" y="488"/>
                        <a:pt x="97" y="523"/>
                        <a:pt x="116" y="504"/>
                      </a:cubicBezTo>
                      <a:cubicBezTo>
                        <a:pt x="223" y="509"/>
                        <a:pt x="323" y="450"/>
                        <a:pt x="396" y="420"/>
                      </a:cubicBezTo>
                      <a:cubicBezTo>
                        <a:pt x="423" y="398"/>
                        <a:pt x="432" y="370"/>
                        <a:pt x="472" y="356"/>
                      </a:cubicBezTo>
                      <a:cubicBezTo>
                        <a:pt x="510" y="323"/>
                        <a:pt x="525" y="268"/>
                        <a:pt x="572" y="244"/>
                      </a:cubicBezTo>
                      <a:cubicBezTo>
                        <a:pt x="560" y="234"/>
                        <a:pt x="570" y="219"/>
                        <a:pt x="584" y="228"/>
                      </a:cubicBezTo>
                      <a:cubicBezTo>
                        <a:pt x="579" y="211"/>
                        <a:pt x="582" y="209"/>
                        <a:pt x="596" y="204"/>
                      </a:cubicBezTo>
                      <a:cubicBezTo>
                        <a:pt x="593" y="200"/>
                        <a:pt x="587" y="200"/>
                        <a:pt x="588" y="192"/>
                      </a:cubicBezTo>
                      <a:cubicBezTo>
                        <a:pt x="617" y="176"/>
                        <a:pt x="612" y="126"/>
                        <a:pt x="644" y="112"/>
                      </a:cubicBezTo>
                      <a:cubicBezTo>
                        <a:pt x="646" y="116"/>
                        <a:pt x="648" y="119"/>
                        <a:pt x="652" y="120"/>
                      </a:cubicBezTo>
                      <a:cubicBezTo>
                        <a:pt x="628" y="159"/>
                        <a:pt x="621" y="210"/>
                        <a:pt x="588" y="232"/>
                      </a:cubicBezTo>
                      <a:cubicBezTo>
                        <a:pt x="587" y="239"/>
                        <a:pt x="593" y="240"/>
                        <a:pt x="592" y="248"/>
                      </a:cubicBezTo>
                      <a:cubicBezTo>
                        <a:pt x="563" y="260"/>
                        <a:pt x="557" y="296"/>
                        <a:pt x="532" y="312"/>
                      </a:cubicBezTo>
                      <a:cubicBezTo>
                        <a:pt x="530" y="322"/>
                        <a:pt x="550" y="310"/>
                        <a:pt x="544" y="324"/>
                      </a:cubicBezTo>
                      <a:cubicBezTo>
                        <a:pt x="545" y="313"/>
                        <a:pt x="556" y="324"/>
                        <a:pt x="556" y="324"/>
                      </a:cubicBezTo>
                      <a:cubicBezTo>
                        <a:pt x="575" y="316"/>
                        <a:pt x="575" y="285"/>
                        <a:pt x="600" y="280"/>
                      </a:cubicBezTo>
                      <a:cubicBezTo>
                        <a:pt x="594" y="274"/>
                        <a:pt x="594" y="265"/>
                        <a:pt x="608" y="268"/>
                      </a:cubicBezTo>
                      <a:cubicBezTo>
                        <a:pt x="613" y="255"/>
                        <a:pt x="595" y="265"/>
                        <a:pt x="600" y="252"/>
                      </a:cubicBezTo>
                      <a:cubicBezTo>
                        <a:pt x="629" y="250"/>
                        <a:pt x="609" y="224"/>
                        <a:pt x="632" y="216"/>
                      </a:cubicBezTo>
                      <a:cubicBezTo>
                        <a:pt x="631" y="211"/>
                        <a:pt x="625" y="213"/>
                        <a:pt x="620" y="212"/>
                      </a:cubicBezTo>
                      <a:cubicBezTo>
                        <a:pt x="626" y="206"/>
                        <a:pt x="621" y="189"/>
                        <a:pt x="636" y="192"/>
                      </a:cubicBezTo>
                      <a:cubicBezTo>
                        <a:pt x="631" y="198"/>
                        <a:pt x="631" y="202"/>
                        <a:pt x="636" y="208"/>
                      </a:cubicBezTo>
                      <a:cubicBezTo>
                        <a:pt x="652" y="190"/>
                        <a:pt x="655" y="169"/>
                        <a:pt x="656" y="144"/>
                      </a:cubicBezTo>
                      <a:cubicBezTo>
                        <a:pt x="695" y="120"/>
                        <a:pt x="638" y="32"/>
                        <a:pt x="716" y="52"/>
                      </a:cubicBezTo>
                      <a:cubicBezTo>
                        <a:pt x="726" y="36"/>
                        <a:pt x="733" y="5"/>
                        <a:pt x="732" y="0"/>
                      </a:cubicBezTo>
                      <a:cubicBezTo>
                        <a:pt x="748" y="22"/>
                        <a:pt x="726" y="45"/>
                        <a:pt x="744" y="76"/>
                      </a:cubicBezTo>
                      <a:cubicBezTo>
                        <a:pt x="738" y="79"/>
                        <a:pt x="730" y="116"/>
                        <a:pt x="736" y="128"/>
                      </a:cubicBezTo>
                      <a:cubicBezTo>
                        <a:pt x="717" y="137"/>
                        <a:pt x="723" y="171"/>
                        <a:pt x="696" y="172"/>
                      </a:cubicBezTo>
                      <a:cubicBezTo>
                        <a:pt x="713" y="185"/>
                        <a:pt x="686" y="202"/>
                        <a:pt x="704" y="216"/>
                      </a:cubicBezTo>
                      <a:close/>
                      <a:moveTo>
                        <a:pt x="528" y="340"/>
                      </a:moveTo>
                      <a:cubicBezTo>
                        <a:pt x="536" y="339"/>
                        <a:pt x="537" y="345"/>
                        <a:pt x="544" y="344"/>
                      </a:cubicBezTo>
                      <a:cubicBezTo>
                        <a:pt x="544" y="338"/>
                        <a:pt x="546" y="335"/>
                        <a:pt x="548" y="332"/>
                      </a:cubicBezTo>
                      <a:cubicBezTo>
                        <a:pt x="538" y="331"/>
                        <a:pt x="529" y="331"/>
                        <a:pt x="528" y="340"/>
                      </a:cubicBezTo>
                      <a:close/>
                      <a:moveTo>
                        <a:pt x="640" y="220"/>
                      </a:moveTo>
                      <a:cubicBezTo>
                        <a:pt x="645" y="221"/>
                        <a:pt x="648" y="226"/>
                        <a:pt x="656" y="224"/>
                      </a:cubicBezTo>
                      <a:cubicBezTo>
                        <a:pt x="649" y="211"/>
                        <a:pt x="676" y="210"/>
                        <a:pt x="668" y="200"/>
                      </a:cubicBezTo>
                      <a:cubicBezTo>
                        <a:pt x="658" y="206"/>
                        <a:pt x="645" y="209"/>
                        <a:pt x="640" y="220"/>
                      </a:cubicBezTo>
                      <a:close/>
                      <a:moveTo>
                        <a:pt x="652" y="240"/>
                      </a:moveTo>
                      <a:cubicBezTo>
                        <a:pt x="640" y="243"/>
                        <a:pt x="644" y="243"/>
                        <a:pt x="632" y="240"/>
                      </a:cubicBezTo>
                      <a:cubicBezTo>
                        <a:pt x="629" y="257"/>
                        <a:pt x="652" y="252"/>
                        <a:pt x="652" y="240"/>
                      </a:cubicBezTo>
                      <a:close/>
                      <a:moveTo>
                        <a:pt x="628" y="280"/>
                      </a:moveTo>
                      <a:cubicBezTo>
                        <a:pt x="628" y="273"/>
                        <a:pt x="629" y="268"/>
                        <a:pt x="632" y="264"/>
                      </a:cubicBezTo>
                      <a:cubicBezTo>
                        <a:pt x="622" y="267"/>
                        <a:pt x="609" y="268"/>
                        <a:pt x="604" y="276"/>
                      </a:cubicBezTo>
                      <a:cubicBezTo>
                        <a:pt x="609" y="277"/>
                        <a:pt x="606" y="280"/>
                        <a:pt x="604" y="284"/>
                      </a:cubicBezTo>
                      <a:cubicBezTo>
                        <a:pt x="610" y="284"/>
                        <a:pt x="620" y="299"/>
                        <a:pt x="624" y="288"/>
                      </a:cubicBezTo>
                      <a:cubicBezTo>
                        <a:pt x="620" y="287"/>
                        <a:pt x="606" y="277"/>
                        <a:pt x="616" y="276"/>
                      </a:cubicBezTo>
                      <a:cubicBezTo>
                        <a:pt x="617" y="281"/>
                        <a:pt x="622" y="280"/>
                        <a:pt x="628" y="280"/>
                      </a:cubicBezTo>
                      <a:close/>
                      <a:moveTo>
                        <a:pt x="588" y="320"/>
                      </a:moveTo>
                      <a:cubicBezTo>
                        <a:pt x="583" y="320"/>
                        <a:pt x="579" y="321"/>
                        <a:pt x="580" y="328"/>
                      </a:cubicBezTo>
                      <a:cubicBezTo>
                        <a:pt x="585" y="328"/>
                        <a:pt x="591" y="328"/>
                        <a:pt x="596" y="328"/>
                      </a:cubicBezTo>
                      <a:cubicBezTo>
                        <a:pt x="595" y="321"/>
                        <a:pt x="590" y="298"/>
                        <a:pt x="584" y="308"/>
                      </a:cubicBezTo>
                      <a:cubicBezTo>
                        <a:pt x="593" y="310"/>
                        <a:pt x="579" y="314"/>
                        <a:pt x="588" y="320"/>
                      </a:cubicBezTo>
                      <a:close/>
                      <a:moveTo>
                        <a:pt x="516" y="412"/>
                      </a:moveTo>
                      <a:cubicBezTo>
                        <a:pt x="515" y="405"/>
                        <a:pt x="489" y="405"/>
                        <a:pt x="488" y="412"/>
                      </a:cubicBezTo>
                      <a:cubicBezTo>
                        <a:pt x="504" y="403"/>
                        <a:pt x="516" y="430"/>
                        <a:pt x="516" y="4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37" name="Freeform 202"/>
                <p:cNvSpPr/>
                <p:nvPr/>
              </p:nvSpPr>
              <p:spPr bwMode="auto">
                <a:xfrm>
                  <a:off x="7818438" y="1187451"/>
                  <a:ext cx="36513" cy="14288"/>
                </a:xfrm>
                <a:custGeom>
                  <a:avLst/>
                  <a:gdLst>
                    <a:gd name="T0" fmla="*/ 0 w 36"/>
                    <a:gd name="T1" fmla="*/ 2 h 14"/>
                    <a:gd name="T2" fmla="*/ 36 w 36"/>
                    <a:gd name="T3" fmla="*/ 14 h 14"/>
                    <a:gd name="T4" fmla="*/ 0 w 36"/>
                    <a:gd name="T5" fmla="*/ 2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6" h="14">
                      <a:moveTo>
                        <a:pt x="0" y="2"/>
                      </a:moveTo>
                      <a:cubicBezTo>
                        <a:pt x="3" y="0"/>
                        <a:pt x="36" y="0"/>
                        <a:pt x="36" y="14"/>
                      </a:cubicBezTo>
                      <a:cubicBezTo>
                        <a:pt x="23" y="11"/>
                        <a:pt x="9" y="9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38" name="Freeform 203"/>
                <p:cNvSpPr/>
                <p:nvPr/>
              </p:nvSpPr>
              <p:spPr bwMode="auto">
                <a:xfrm>
                  <a:off x="7859713" y="1195388"/>
                  <a:ext cx="60325" cy="34925"/>
                </a:xfrm>
                <a:custGeom>
                  <a:avLst/>
                  <a:gdLst>
                    <a:gd name="T0" fmla="*/ 0 w 60"/>
                    <a:gd name="T1" fmla="*/ 19 h 35"/>
                    <a:gd name="T2" fmla="*/ 8 w 60"/>
                    <a:gd name="T3" fmla="*/ 15 h 35"/>
                    <a:gd name="T4" fmla="*/ 0 w 60"/>
                    <a:gd name="T5" fmla="*/ 7 h 35"/>
                    <a:gd name="T6" fmla="*/ 60 w 60"/>
                    <a:gd name="T7" fmla="*/ 27 h 35"/>
                    <a:gd name="T8" fmla="*/ 0 w 60"/>
                    <a:gd name="T9" fmla="*/ 1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0" h="35">
                      <a:moveTo>
                        <a:pt x="0" y="19"/>
                      </a:moveTo>
                      <a:cubicBezTo>
                        <a:pt x="0" y="15"/>
                        <a:pt x="5" y="16"/>
                        <a:pt x="8" y="15"/>
                      </a:cubicBezTo>
                      <a:cubicBezTo>
                        <a:pt x="6" y="11"/>
                        <a:pt x="4" y="8"/>
                        <a:pt x="0" y="7"/>
                      </a:cubicBezTo>
                      <a:cubicBezTo>
                        <a:pt x="18" y="0"/>
                        <a:pt x="40" y="23"/>
                        <a:pt x="60" y="27"/>
                      </a:cubicBezTo>
                      <a:cubicBezTo>
                        <a:pt x="36" y="35"/>
                        <a:pt x="27" y="9"/>
                        <a:pt x="0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39" name="Freeform 204"/>
                <p:cNvSpPr/>
                <p:nvPr/>
              </p:nvSpPr>
              <p:spPr bwMode="auto">
                <a:xfrm>
                  <a:off x="8089900" y="1230313"/>
                  <a:ext cx="39688" cy="31750"/>
                </a:xfrm>
                <a:custGeom>
                  <a:avLst/>
                  <a:gdLst>
                    <a:gd name="T0" fmla="*/ 12 w 40"/>
                    <a:gd name="T1" fmla="*/ 20 h 32"/>
                    <a:gd name="T2" fmla="*/ 36 w 40"/>
                    <a:gd name="T3" fmla="*/ 32 h 32"/>
                    <a:gd name="T4" fmla="*/ 12 w 40"/>
                    <a:gd name="T5" fmla="*/ 2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0" h="32">
                      <a:moveTo>
                        <a:pt x="12" y="20"/>
                      </a:moveTo>
                      <a:cubicBezTo>
                        <a:pt x="0" y="0"/>
                        <a:pt x="40" y="13"/>
                        <a:pt x="36" y="32"/>
                      </a:cubicBezTo>
                      <a:cubicBezTo>
                        <a:pt x="28" y="30"/>
                        <a:pt x="21" y="8"/>
                        <a:pt x="12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40" name="Freeform 205"/>
                <p:cNvSpPr/>
                <p:nvPr/>
              </p:nvSpPr>
              <p:spPr bwMode="auto">
                <a:xfrm>
                  <a:off x="8316913" y="1516063"/>
                  <a:ext cx="34925" cy="57150"/>
                </a:xfrm>
                <a:custGeom>
                  <a:avLst/>
                  <a:gdLst>
                    <a:gd name="T0" fmla="*/ 11 w 35"/>
                    <a:gd name="T1" fmla="*/ 0 h 56"/>
                    <a:gd name="T2" fmla="*/ 35 w 35"/>
                    <a:gd name="T3" fmla="*/ 52 h 56"/>
                    <a:gd name="T4" fmla="*/ 19 w 35"/>
                    <a:gd name="T5" fmla="*/ 56 h 56"/>
                    <a:gd name="T6" fmla="*/ 11 w 35"/>
                    <a:gd name="T7" fmla="*/ 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56">
                      <a:moveTo>
                        <a:pt x="11" y="0"/>
                      </a:moveTo>
                      <a:cubicBezTo>
                        <a:pt x="26" y="17"/>
                        <a:pt x="18" y="35"/>
                        <a:pt x="35" y="52"/>
                      </a:cubicBezTo>
                      <a:cubicBezTo>
                        <a:pt x="31" y="55"/>
                        <a:pt x="26" y="56"/>
                        <a:pt x="19" y="56"/>
                      </a:cubicBezTo>
                      <a:cubicBezTo>
                        <a:pt x="26" y="32"/>
                        <a:pt x="0" y="27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41" name="Freeform 206"/>
                <p:cNvSpPr/>
                <p:nvPr/>
              </p:nvSpPr>
              <p:spPr bwMode="auto">
                <a:xfrm>
                  <a:off x="7134225" y="1539876"/>
                  <a:ext cx="41275" cy="68263"/>
                </a:xfrm>
                <a:custGeom>
                  <a:avLst/>
                  <a:gdLst>
                    <a:gd name="T0" fmla="*/ 0 w 42"/>
                    <a:gd name="T1" fmla="*/ 52 h 67"/>
                    <a:gd name="T2" fmla="*/ 20 w 42"/>
                    <a:gd name="T3" fmla="*/ 32 h 67"/>
                    <a:gd name="T4" fmla="*/ 4 w 42"/>
                    <a:gd name="T5" fmla="*/ 20 h 67"/>
                    <a:gd name="T6" fmla="*/ 20 w 42"/>
                    <a:gd name="T7" fmla="*/ 0 h 67"/>
                    <a:gd name="T8" fmla="*/ 40 w 42"/>
                    <a:gd name="T9" fmla="*/ 8 h 67"/>
                    <a:gd name="T10" fmla="*/ 0 w 42"/>
                    <a:gd name="T11" fmla="*/ 52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67">
                      <a:moveTo>
                        <a:pt x="0" y="52"/>
                      </a:moveTo>
                      <a:cubicBezTo>
                        <a:pt x="2" y="40"/>
                        <a:pt x="8" y="34"/>
                        <a:pt x="20" y="32"/>
                      </a:cubicBezTo>
                      <a:cubicBezTo>
                        <a:pt x="19" y="24"/>
                        <a:pt x="2" y="31"/>
                        <a:pt x="4" y="20"/>
                      </a:cubicBezTo>
                      <a:cubicBezTo>
                        <a:pt x="1" y="5"/>
                        <a:pt x="19" y="11"/>
                        <a:pt x="20" y="0"/>
                      </a:cubicBezTo>
                      <a:cubicBezTo>
                        <a:pt x="28" y="2"/>
                        <a:pt x="30" y="9"/>
                        <a:pt x="40" y="8"/>
                      </a:cubicBezTo>
                      <a:cubicBezTo>
                        <a:pt x="24" y="5"/>
                        <a:pt x="42" y="67"/>
                        <a:pt x="0" y="5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42" name="Freeform 207"/>
                <p:cNvSpPr/>
                <p:nvPr/>
              </p:nvSpPr>
              <p:spPr bwMode="auto">
                <a:xfrm>
                  <a:off x="7092950" y="1597026"/>
                  <a:ext cx="58738" cy="87313"/>
                </a:xfrm>
                <a:custGeom>
                  <a:avLst/>
                  <a:gdLst>
                    <a:gd name="T0" fmla="*/ 57 w 58"/>
                    <a:gd name="T1" fmla="*/ 20 h 87"/>
                    <a:gd name="T2" fmla="*/ 33 w 58"/>
                    <a:gd name="T3" fmla="*/ 48 h 87"/>
                    <a:gd name="T4" fmla="*/ 45 w 58"/>
                    <a:gd name="T5" fmla="*/ 72 h 87"/>
                    <a:gd name="T6" fmla="*/ 21 w 58"/>
                    <a:gd name="T7" fmla="*/ 60 h 87"/>
                    <a:gd name="T8" fmla="*/ 33 w 58"/>
                    <a:gd name="T9" fmla="*/ 44 h 87"/>
                    <a:gd name="T10" fmla="*/ 17 w 58"/>
                    <a:gd name="T11" fmla="*/ 36 h 87"/>
                    <a:gd name="T12" fmla="*/ 9 w 58"/>
                    <a:gd name="T13" fmla="*/ 48 h 87"/>
                    <a:gd name="T14" fmla="*/ 37 w 58"/>
                    <a:gd name="T15" fmla="*/ 0 h 87"/>
                    <a:gd name="T16" fmla="*/ 57 w 58"/>
                    <a:gd name="T17" fmla="*/ 20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8" h="87">
                      <a:moveTo>
                        <a:pt x="57" y="20"/>
                      </a:moveTo>
                      <a:cubicBezTo>
                        <a:pt x="53" y="34"/>
                        <a:pt x="53" y="50"/>
                        <a:pt x="33" y="48"/>
                      </a:cubicBezTo>
                      <a:cubicBezTo>
                        <a:pt x="43" y="57"/>
                        <a:pt x="41" y="63"/>
                        <a:pt x="45" y="72"/>
                      </a:cubicBezTo>
                      <a:cubicBezTo>
                        <a:pt x="25" y="87"/>
                        <a:pt x="40" y="53"/>
                        <a:pt x="21" y="60"/>
                      </a:cubicBezTo>
                      <a:cubicBezTo>
                        <a:pt x="23" y="52"/>
                        <a:pt x="22" y="43"/>
                        <a:pt x="33" y="44"/>
                      </a:cubicBezTo>
                      <a:cubicBezTo>
                        <a:pt x="36" y="33"/>
                        <a:pt x="14" y="47"/>
                        <a:pt x="17" y="36"/>
                      </a:cubicBezTo>
                      <a:cubicBezTo>
                        <a:pt x="13" y="39"/>
                        <a:pt x="11" y="43"/>
                        <a:pt x="9" y="48"/>
                      </a:cubicBezTo>
                      <a:cubicBezTo>
                        <a:pt x="0" y="28"/>
                        <a:pt x="52" y="27"/>
                        <a:pt x="37" y="0"/>
                      </a:cubicBezTo>
                      <a:cubicBezTo>
                        <a:pt x="58" y="7"/>
                        <a:pt x="39" y="15"/>
                        <a:pt x="57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43" name="Freeform 208"/>
                <p:cNvSpPr/>
                <p:nvPr/>
              </p:nvSpPr>
              <p:spPr bwMode="auto">
                <a:xfrm>
                  <a:off x="8343900" y="1595438"/>
                  <a:ext cx="23813" cy="34925"/>
                </a:xfrm>
                <a:custGeom>
                  <a:avLst/>
                  <a:gdLst>
                    <a:gd name="T0" fmla="*/ 12 w 24"/>
                    <a:gd name="T1" fmla="*/ 1 h 34"/>
                    <a:gd name="T2" fmla="*/ 24 w 24"/>
                    <a:gd name="T3" fmla="*/ 13 h 34"/>
                    <a:gd name="T4" fmla="*/ 16 w 24"/>
                    <a:gd name="T5" fmla="*/ 29 h 34"/>
                    <a:gd name="T6" fmla="*/ 0 w 24"/>
                    <a:gd name="T7" fmla="*/ 33 h 34"/>
                    <a:gd name="T8" fmla="*/ 0 w 24"/>
                    <a:gd name="T9" fmla="*/ 21 h 34"/>
                    <a:gd name="T10" fmla="*/ 12 w 24"/>
                    <a:gd name="T11" fmla="*/ 1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4" h="34">
                      <a:moveTo>
                        <a:pt x="12" y="1"/>
                      </a:moveTo>
                      <a:cubicBezTo>
                        <a:pt x="21" y="0"/>
                        <a:pt x="16" y="13"/>
                        <a:pt x="24" y="13"/>
                      </a:cubicBezTo>
                      <a:cubicBezTo>
                        <a:pt x="23" y="18"/>
                        <a:pt x="3" y="23"/>
                        <a:pt x="16" y="29"/>
                      </a:cubicBezTo>
                      <a:cubicBezTo>
                        <a:pt x="15" y="34"/>
                        <a:pt x="6" y="32"/>
                        <a:pt x="0" y="33"/>
                      </a:cubicBezTo>
                      <a:cubicBezTo>
                        <a:pt x="0" y="29"/>
                        <a:pt x="0" y="25"/>
                        <a:pt x="0" y="21"/>
                      </a:cubicBezTo>
                      <a:cubicBezTo>
                        <a:pt x="22" y="25"/>
                        <a:pt x="0" y="9"/>
                        <a:pt x="1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44" name="Freeform 209"/>
                <p:cNvSpPr/>
                <p:nvPr/>
              </p:nvSpPr>
              <p:spPr bwMode="auto">
                <a:xfrm>
                  <a:off x="7043738" y="1668463"/>
                  <a:ext cx="31750" cy="23813"/>
                </a:xfrm>
                <a:custGeom>
                  <a:avLst/>
                  <a:gdLst>
                    <a:gd name="T0" fmla="*/ 25 w 31"/>
                    <a:gd name="T1" fmla="*/ 4 h 23"/>
                    <a:gd name="T2" fmla="*/ 29 w 31"/>
                    <a:gd name="T3" fmla="*/ 12 h 23"/>
                    <a:gd name="T4" fmla="*/ 9 w 31"/>
                    <a:gd name="T5" fmla="*/ 20 h 23"/>
                    <a:gd name="T6" fmla="*/ 5 w 31"/>
                    <a:gd name="T7" fmla="*/ 0 h 23"/>
                    <a:gd name="T8" fmla="*/ 25 w 31"/>
                    <a:gd name="T9" fmla="*/ 4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23">
                      <a:moveTo>
                        <a:pt x="25" y="4"/>
                      </a:moveTo>
                      <a:cubicBezTo>
                        <a:pt x="31" y="5"/>
                        <a:pt x="21" y="11"/>
                        <a:pt x="29" y="12"/>
                      </a:cubicBezTo>
                      <a:cubicBezTo>
                        <a:pt x="31" y="23"/>
                        <a:pt x="7" y="9"/>
                        <a:pt x="9" y="20"/>
                      </a:cubicBezTo>
                      <a:cubicBezTo>
                        <a:pt x="0" y="21"/>
                        <a:pt x="7" y="6"/>
                        <a:pt x="5" y="0"/>
                      </a:cubicBezTo>
                      <a:cubicBezTo>
                        <a:pt x="10" y="1"/>
                        <a:pt x="25" y="12"/>
                        <a:pt x="25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45" name="Freeform 210"/>
                <p:cNvSpPr/>
                <p:nvPr/>
              </p:nvSpPr>
              <p:spPr bwMode="auto">
                <a:xfrm>
                  <a:off x="7089775" y="1770063"/>
                  <a:ext cx="41275" cy="39688"/>
                </a:xfrm>
                <a:custGeom>
                  <a:avLst/>
                  <a:gdLst>
                    <a:gd name="T0" fmla="*/ 8 w 41"/>
                    <a:gd name="T1" fmla="*/ 40 h 40"/>
                    <a:gd name="T2" fmla="*/ 0 w 41"/>
                    <a:gd name="T3" fmla="*/ 12 h 40"/>
                    <a:gd name="T4" fmla="*/ 4 w 41"/>
                    <a:gd name="T5" fmla="*/ 0 h 40"/>
                    <a:gd name="T6" fmla="*/ 8 w 41"/>
                    <a:gd name="T7" fmla="*/ 4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0">
                      <a:moveTo>
                        <a:pt x="8" y="40"/>
                      </a:moveTo>
                      <a:cubicBezTo>
                        <a:pt x="0" y="27"/>
                        <a:pt x="15" y="14"/>
                        <a:pt x="0" y="12"/>
                      </a:cubicBezTo>
                      <a:cubicBezTo>
                        <a:pt x="2" y="9"/>
                        <a:pt x="4" y="6"/>
                        <a:pt x="4" y="0"/>
                      </a:cubicBezTo>
                      <a:cubicBezTo>
                        <a:pt x="31" y="2"/>
                        <a:pt x="41" y="38"/>
                        <a:pt x="8" y="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46" name="Freeform 211"/>
                <p:cNvSpPr/>
                <p:nvPr/>
              </p:nvSpPr>
              <p:spPr bwMode="auto">
                <a:xfrm>
                  <a:off x="7037388" y="1844676"/>
                  <a:ext cx="31750" cy="22225"/>
                </a:xfrm>
                <a:custGeom>
                  <a:avLst/>
                  <a:gdLst>
                    <a:gd name="T0" fmla="*/ 8 w 32"/>
                    <a:gd name="T1" fmla="*/ 22 h 22"/>
                    <a:gd name="T2" fmla="*/ 0 w 32"/>
                    <a:gd name="T3" fmla="*/ 2 h 22"/>
                    <a:gd name="T4" fmla="*/ 24 w 32"/>
                    <a:gd name="T5" fmla="*/ 10 h 22"/>
                    <a:gd name="T6" fmla="*/ 8 w 32"/>
                    <a:gd name="T7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2">
                      <a:moveTo>
                        <a:pt x="8" y="22"/>
                      </a:moveTo>
                      <a:cubicBezTo>
                        <a:pt x="2" y="19"/>
                        <a:pt x="2" y="9"/>
                        <a:pt x="0" y="2"/>
                      </a:cubicBezTo>
                      <a:cubicBezTo>
                        <a:pt x="13" y="0"/>
                        <a:pt x="16" y="8"/>
                        <a:pt x="24" y="10"/>
                      </a:cubicBezTo>
                      <a:cubicBezTo>
                        <a:pt x="32" y="17"/>
                        <a:pt x="8" y="6"/>
                        <a:pt x="8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47" name="Freeform 212"/>
                <p:cNvSpPr/>
                <p:nvPr/>
              </p:nvSpPr>
              <p:spPr bwMode="auto">
                <a:xfrm>
                  <a:off x="8375650" y="1866901"/>
                  <a:ext cx="20638" cy="23813"/>
                </a:xfrm>
                <a:custGeom>
                  <a:avLst/>
                  <a:gdLst>
                    <a:gd name="T0" fmla="*/ 16 w 20"/>
                    <a:gd name="T1" fmla="*/ 0 h 24"/>
                    <a:gd name="T2" fmla="*/ 4 w 20"/>
                    <a:gd name="T3" fmla="*/ 24 h 24"/>
                    <a:gd name="T4" fmla="*/ 16 w 20"/>
                    <a:gd name="T5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24">
                      <a:moveTo>
                        <a:pt x="16" y="0"/>
                      </a:moveTo>
                      <a:cubicBezTo>
                        <a:pt x="20" y="1"/>
                        <a:pt x="14" y="24"/>
                        <a:pt x="4" y="24"/>
                      </a:cubicBezTo>
                      <a:cubicBezTo>
                        <a:pt x="0" y="8"/>
                        <a:pt x="10" y="6"/>
                        <a:pt x="1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48" name="Freeform 213"/>
                <p:cNvSpPr/>
                <p:nvPr/>
              </p:nvSpPr>
              <p:spPr bwMode="auto">
                <a:xfrm>
                  <a:off x="7037388" y="1892301"/>
                  <a:ext cx="41275" cy="31750"/>
                </a:xfrm>
                <a:custGeom>
                  <a:avLst/>
                  <a:gdLst>
                    <a:gd name="T0" fmla="*/ 24 w 42"/>
                    <a:gd name="T1" fmla="*/ 3 h 32"/>
                    <a:gd name="T2" fmla="*/ 36 w 42"/>
                    <a:gd name="T3" fmla="*/ 15 h 32"/>
                    <a:gd name="T4" fmla="*/ 16 w 42"/>
                    <a:gd name="T5" fmla="*/ 27 h 32"/>
                    <a:gd name="T6" fmla="*/ 0 w 42"/>
                    <a:gd name="T7" fmla="*/ 7 h 32"/>
                    <a:gd name="T8" fmla="*/ 24 w 42"/>
                    <a:gd name="T9" fmla="*/ 3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2">
                      <a:moveTo>
                        <a:pt x="24" y="3"/>
                      </a:moveTo>
                      <a:cubicBezTo>
                        <a:pt x="25" y="5"/>
                        <a:pt x="5" y="19"/>
                        <a:pt x="36" y="15"/>
                      </a:cubicBezTo>
                      <a:cubicBezTo>
                        <a:pt x="42" y="32"/>
                        <a:pt x="15" y="16"/>
                        <a:pt x="16" y="27"/>
                      </a:cubicBezTo>
                      <a:cubicBezTo>
                        <a:pt x="13" y="18"/>
                        <a:pt x="1" y="18"/>
                        <a:pt x="0" y="7"/>
                      </a:cubicBezTo>
                      <a:cubicBezTo>
                        <a:pt x="10" y="0"/>
                        <a:pt x="12" y="9"/>
                        <a:pt x="24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49" name="Freeform 214"/>
                <p:cNvSpPr/>
                <p:nvPr/>
              </p:nvSpPr>
              <p:spPr bwMode="auto">
                <a:xfrm>
                  <a:off x="8224838" y="2193926"/>
                  <a:ext cx="17463" cy="30163"/>
                </a:xfrm>
                <a:custGeom>
                  <a:avLst/>
                  <a:gdLst>
                    <a:gd name="T0" fmla="*/ 5 w 17"/>
                    <a:gd name="T1" fmla="*/ 10 h 30"/>
                    <a:gd name="T2" fmla="*/ 17 w 17"/>
                    <a:gd name="T3" fmla="*/ 30 h 30"/>
                    <a:gd name="T4" fmla="*/ 1 w 17"/>
                    <a:gd name="T5" fmla="*/ 30 h 30"/>
                    <a:gd name="T6" fmla="*/ 9 w 17"/>
                    <a:gd name="T7" fmla="*/ 22 h 30"/>
                    <a:gd name="T8" fmla="*/ 5 w 17"/>
                    <a:gd name="T9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30">
                      <a:moveTo>
                        <a:pt x="5" y="10"/>
                      </a:moveTo>
                      <a:cubicBezTo>
                        <a:pt x="11" y="0"/>
                        <a:pt x="16" y="23"/>
                        <a:pt x="17" y="30"/>
                      </a:cubicBezTo>
                      <a:cubicBezTo>
                        <a:pt x="12" y="30"/>
                        <a:pt x="6" y="30"/>
                        <a:pt x="1" y="30"/>
                      </a:cubicBezTo>
                      <a:cubicBezTo>
                        <a:pt x="0" y="23"/>
                        <a:pt x="4" y="22"/>
                        <a:pt x="9" y="22"/>
                      </a:cubicBezTo>
                      <a:cubicBezTo>
                        <a:pt x="0" y="16"/>
                        <a:pt x="14" y="12"/>
                        <a:pt x="5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50" name="Freeform 215"/>
                <p:cNvSpPr/>
                <p:nvPr/>
              </p:nvSpPr>
              <p:spPr bwMode="auto">
                <a:xfrm>
                  <a:off x="7366000" y="2312988"/>
                  <a:ext cx="77788" cy="65088"/>
                </a:xfrm>
                <a:custGeom>
                  <a:avLst/>
                  <a:gdLst>
                    <a:gd name="T0" fmla="*/ 30 w 78"/>
                    <a:gd name="T1" fmla="*/ 37 h 65"/>
                    <a:gd name="T2" fmla="*/ 46 w 78"/>
                    <a:gd name="T3" fmla="*/ 53 h 65"/>
                    <a:gd name="T4" fmla="*/ 2 w 78"/>
                    <a:gd name="T5" fmla="*/ 37 h 65"/>
                    <a:gd name="T6" fmla="*/ 18 w 78"/>
                    <a:gd name="T7" fmla="*/ 29 h 65"/>
                    <a:gd name="T8" fmla="*/ 2 w 78"/>
                    <a:gd name="T9" fmla="*/ 21 h 65"/>
                    <a:gd name="T10" fmla="*/ 78 w 78"/>
                    <a:gd name="T11" fmla="*/ 49 h 65"/>
                    <a:gd name="T12" fmla="*/ 30 w 78"/>
                    <a:gd name="T13" fmla="*/ 37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8" h="65">
                      <a:moveTo>
                        <a:pt x="30" y="37"/>
                      </a:moveTo>
                      <a:cubicBezTo>
                        <a:pt x="31" y="46"/>
                        <a:pt x="49" y="39"/>
                        <a:pt x="46" y="53"/>
                      </a:cubicBezTo>
                      <a:cubicBezTo>
                        <a:pt x="21" y="58"/>
                        <a:pt x="28" y="31"/>
                        <a:pt x="2" y="37"/>
                      </a:cubicBezTo>
                      <a:cubicBezTo>
                        <a:pt x="0" y="25"/>
                        <a:pt x="12" y="23"/>
                        <a:pt x="18" y="29"/>
                      </a:cubicBezTo>
                      <a:cubicBezTo>
                        <a:pt x="17" y="22"/>
                        <a:pt x="11" y="20"/>
                        <a:pt x="2" y="21"/>
                      </a:cubicBezTo>
                      <a:cubicBezTo>
                        <a:pt x="27" y="0"/>
                        <a:pt x="49" y="47"/>
                        <a:pt x="78" y="49"/>
                      </a:cubicBezTo>
                      <a:cubicBezTo>
                        <a:pt x="67" y="65"/>
                        <a:pt x="46" y="32"/>
                        <a:pt x="30" y="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51" name="Freeform 216"/>
                <p:cNvSpPr/>
                <p:nvPr/>
              </p:nvSpPr>
              <p:spPr bwMode="auto">
                <a:xfrm>
                  <a:off x="7443788" y="2370138"/>
                  <a:ext cx="184150" cy="76200"/>
                </a:xfrm>
                <a:custGeom>
                  <a:avLst/>
                  <a:gdLst>
                    <a:gd name="T0" fmla="*/ 68 w 182"/>
                    <a:gd name="T1" fmla="*/ 28 h 76"/>
                    <a:gd name="T2" fmla="*/ 64 w 182"/>
                    <a:gd name="T3" fmla="*/ 52 h 76"/>
                    <a:gd name="T4" fmla="*/ 0 w 182"/>
                    <a:gd name="T5" fmla="*/ 12 h 76"/>
                    <a:gd name="T6" fmla="*/ 32 w 182"/>
                    <a:gd name="T7" fmla="*/ 24 h 76"/>
                    <a:gd name="T8" fmla="*/ 12 w 182"/>
                    <a:gd name="T9" fmla="*/ 4 h 76"/>
                    <a:gd name="T10" fmla="*/ 44 w 182"/>
                    <a:gd name="T11" fmla="*/ 20 h 76"/>
                    <a:gd name="T12" fmla="*/ 68 w 182"/>
                    <a:gd name="T13" fmla="*/ 12 h 76"/>
                    <a:gd name="T14" fmla="*/ 84 w 182"/>
                    <a:gd name="T15" fmla="*/ 36 h 76"/>
                    <a:gd name="T16" fmla="*/ 152 w 182"/>
                    <a:gd name="T17" fmla="*/ 40 h 76"/>
                    <a:gd name="T18" fmla="*/ 148 w 182"/>
                    <a:gd name="T19" fmla="*/ 56 h 76"/>
                    <a:gd name="T20" fmla="*/ 180 w 182"/>
                    <a:gd name="T21" fmla="*/ 56 h 76"/>
                    <a:gd name="T22" fmla="*/ 176 w 182"/>
                    <a:gd name="T23" fmla="*/ 76 h 76"/>
                    <a:gd name="T24" fmla="*/ 160 w 182"/>
                    <a:gd name="T25" fmla="*/ 76 h 76"/>
                    <a:gd name="T26" fmla="*/ 84 w 182"/>
                    <a:gd name="T27" fmla="*/ 56 h 76"/>
                    <a:gd name="T28" fmla="*/ 68 w 182"/>
                    <a:gd name="T29" fmla="*/ 2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82" h="76">
                      <a:moveTo>
                        <a:pt x="68" y="28"/>
                      </a:moveTo>
                      <a:cubicBezTo>
                        <a:pt x="63" y="32"/>
                        <a:pt x="79" y="44"/>
                        <a:pt x="64" y="52"/>
                      </a:cubicBezTo>
                      <a:cubicBezTo>
                        <a:pt x="47" y="37"/>
                        <a:pt x="10" y="43"/>
                        <a:pt x="0" y="12"/>
                      </a:cubicBezTo>
                      <a:cubicBezTo>
                        <a:pt x="16" y="11"/>
                        <a:pt x="21" y="21"/>
                        <a:pt x="32" y="24"/>
                      </a:cubicBezTo>
                      <a:cubicBezTo>
                        <a:pt x="42" y="16"/>
                        <a:pt x="14" y="12"/>
                        <a:pt x="12" y="4"/>
                      </a:cubicBezTo>
                      <a:cubicBezTo>
                        <a:pt x="17" y="0"/>
                        <a:pt x="49" y="2"/>
                        <a:pt x="44" y="20"/>
                      </a:cubicBezTo>
                      <a:cubicBezTo>
                        <a:pt x="57" y="22"/>
                        <a:pt x="53" y="8"/>
                        <a:pt x="68" y="12"/>
                      </a:cubicBezTo>
                      <a:cubicBezTo>
                        <a:pt x="69" y="25"/>
                        <a:pt x="83" y="24"/>
                        <a:pt x="84" y="36"/>
                      </a:cubicBezTo>
                      <a:cubicBezTo>
                        <a:pt x="105" y="17"/>
                        <a:pt x="135" y="45"/>
                        <a:pt x="152" y="40"/>
                      </a:cubicBezTo>
                      <a:cubicBezTo>
                        <a:pt x="160" y="48"/>
                        <a:pt x="150" y="48"/>
                        <a:pt x="148" y="56"/>
                      </a:cubicBezTo>
                      <a:cubicBezTo>
                        <a:pt x="159" y="56"/>
                        <a:pt x="169" y="56"/>
                        <a:pt x="180" y="56"/>
                      </a:cubicBezTo>
                      <a:cubicBezTo>
                        <a:pt x="182" y="66"/>
                        <a:pt x="173" y="65"/>
                        <a:pt x="176" y="76"/>
                      </a:cubicBezTo>
                      <a:cubicBezTo>
                        <a:pt x="171" y="76"/>
                        <a:pt x="165" y="76"/>
                        <a:pt x="160" y="76"/>
                      </a:cubicBezTo>
                      <a:cubicBezTo>
                        <a:pt x="145" y="48"/>
                        <a:pt x="117" y="73"/>
                        <a:pt x="84" y="56"/>
                      </a:cubicBezTo>
                      <a:cubicBezTo>
                        <a:pt x="91" y="47"/>
                        <a:pt x="81" y="30"/>
                        <a:pt x="68" y="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52" name="Freeform 217"/>
                <p:cNvSpPr/>
                <p:nvPr/>
              </p:nvSpPr>
              <p:spPr bwMode="auto">
                <a:xfrm>
                  <a:off x="7799388" y="2454276"/>
                  <a:ext cx="55563" cy="28575"/>
                </a:xfrm>
                <a:custGeom>
                  <a:avLst/>
                  <a:gdLst>
                    <a:gd name="T0" fmla="*/ 0 w 56"/>
                    <a:gd name="T1" fmla="*/ 20 h 29"/>
                    <a:gd name="T2" fmla="*/ 0 w 56"/>
                    <a:gd name="T3" fmla="*/ 2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56" h="29">
                      <a:moveTo>
                        <a:pt x="0" y="20"/>
                      </a:moveTo>
                      <a:cubicBezTo>
                        <a:pt x="53" y="0"/>
                        <a:pt x="56" y="29"/>
                        <a:pt x="0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53" name="Freeform 218"/>
                <p:cNvSpPr/>
                <p:nvPr/>
              </p:nvSpPr>
              <p:spPr bwMode="auto">
                <a:xfrm>
                  <a:off x="7351713" y="1100138"/>
                  <a:ext cx="323850" cy="179388"/>
                </a:xfrm>
                <a:custGeom>
                  <a:avLst/>
                  <a:gdLst>
                    <a:gd name="T0" fmla="*/ 144 w 321"/>
                    <a:gd name="T1" fmla="*/ 86 h 179"/>
                    <a:gd name="T2" fmla="*/ 144 w 321"/>
                    <a:gd name="T3" fmla="*/ 98 h 179"/>
                    <a:gd name="T4" fmla="*/ 104 w 321"/>
                    <a:gd name="T5" fmla="*/ 118 h 179"/>
                    <a:gd name="T6" fmla="*/ 144 w 321"/>
                    <a:gd name="T7" fmla="*/ 118 h 179"/>
                    <a:gd name="T8" fmla="*/ 208 w 321"/>
                    <a:gd name="T9" fmla="*/ 98 h 179"/>
                    <a:gd name="T10" fmla="*/ 176 w 321"/>
                    <a:gd name="T11" fmla="*/ 118 h 179"/>
                    <a:gd name="T12" fmla="*/ 164 w 321"/>
                    <a:gd name="T13" fmla="*/ 110 h 179"/>
                    <a:gd name="T14" fmla="*/ 152 w 321"/>
                    <a:gd name="T15" fmla="*/ 134 h 179"/>
                    <a:gd name="T16" fmla="*/ 148 w 321"/>
                    <a:gd name="T17" fmla="*/ 122 h 179"/>
                    <a:gd name="T18" fmla="*/ 116 w 321"/>
                    <a:gd name="T19" fmla="*/ 130 h 179"/>
                    <a:gd name="T20" fmla="*/ 108 w 321"/>
                    <a:gd name="T21" fmla="*/ 142 h 179"/>
                    <a:gd name="T22" fmla="*/ 128 w 321"/>
                    <a:gd name="T23" fmla="*/ 146 h 179"/>
                    <a:gd name="T24" fmla="*/ 120 w 321"/>
                    <a:gd name="T25" fmla="*/ 134 h 179"/>
                    <a:gd name="T26" fmla="*/ 136 w 321"/>
                    <a:gd name="T27" fmla="*/ 134 h 179"/>
                    <a:gd name="T28" fmla="*/ 132 w 321"/>
                    <a:gd name="T29" fmla="*/ 142 h 179"/>
                    <a:gd name="T30" fmla="*/ 160 w 321"/>
                    <a:gd name="T31" fmla="*/ 138 h 179"/>
                    <a:gd name="T32" fmla="*/ 52 w 321"/>
                    <a:gd name="T33" fmla="*/ 166 h 179"/>
                    <a:gd name="T34" fmla="*/ 68 w 321"/>
                    <a:gd name="T35" fmla="*/ 154 h 179"/>
                    <a:gd name="T36" fmla="*/ 36 w 321"/>
                    <a:gd name="T37" fmla="*/ 118 h 179"/>
                    <a:gd name="T38" fmla="*/ 0 w 321"/>
                    <a:gd name="T39" fmla="*/ 118 h 179"/>
                    <a:gd name="T40" fmla="*/ 8 w 321"/>
                    <a:gd name="T41" fmla="*/ 90 h 179"/>
                    <a:gd name="T42" fmla="*/ 160 w 321"/>
                    <a:gd name="T43" fmla="*/ 34 h 179"/>
                    <a:gd name="T44" fmla="*/ 156 w 321"/>
                    <a:gd name="T45" fmla="*/ 46 h 179"/>
                    <a:gd name="T46" fmla="*/ 236 w 321"/>
                    <a:gd name="T47" fmla="*/ 22 h 179"/>
                    <a:gd name="T48" fmla="*/ 316 w 321"/>
                    <a:gd name="T49" fmla="*/ 26 h 179"/>
                    <a:gd name="T50" fmla="*/ 292 w 321"/>
                    <a:gd name="T51" fmla="*/ 26 h 179"/>
                    <a:gd name="T52" fmla="*/ 308 w 321"/>
                    <a:gd name="T53" fmla="*/ 30 h 179"/>
                    <a:gd name="T54" fmla="*/ 304 w 321"/>
                    <a:gd name="T55" fmla="*/ 42 h 179"/>
                    <a:gd name="T56" fmla="*/ 188 w 321"/>
                    <a:gd name="T57" fmla="*/ 54 h 179"/>
                    <a:gd name="T58" fmla="*/ 168 w 321"/>
                    <a:gd name="T59" fmla="*/ 66 h 179"/>
                    <a:gd name="T60" fmla="*/ 172 w 321"/>
                    <a:gd name="T61" fmla="*/ 54 h 179"/>
                    <a:gd name="T62" fmla="*/ 128 w 321"/>
                    <a:gd name="T63" fmla="*/ 66 h 179"/>
                    <a:gd name="T64" fmla="*/ 128 w 321"/>
                    <a:gd name="T65" fmla="*/ 78 h 179"/>
                    <a:gd name="T66" fmla="*/ 144 w 321"/>
                    <a:gd name="T67" fmla="*/ 8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21" h="179">
                      <a:moveTo>
                        <a:pt x="144" y="86"/>
                      </a:moveTo>
                      <a:cubicBezTo>
                        <a:pt x="144" y="90"/>
                        <a:pt x="144" y="94"/>
                        <a:pt x="144" y="98"/>
                      </a:cubicBezTo>
                      <a:cubicBezTo>
                        <a:pt x="124" y="95"/>
                        <a:pt x="123" y="111"/>
                        <a:pt x="104" y="118"/>
                      </a:cubicBezTo>
                      <a:cubicBezTo>
                        <a:pt x="116" y="135"/>
                        <a:pt x="132" y="101"/>
                        <a:pt x="144" y="118"/>
                      </a:cubicBezTo>
                      <a:cubicBezTo>
                        <a:pt x="154" y="102"/>
                        <a:pt x="186" y="89"/>
                        <a:pt x="208" y="98"/>
                      </a:cubicBezTo>
                      <a:cubicBezTo>
                        <a:pt x="201" y="108"/>
                        <a:pt x="176" y="101"/>
                        <a:pt x="176" y="118"/>
                      </a:cubicBezTo>
                      <a:cubicBezTo>
                        <a:pt x="169" y="118"/>
                        <a:pt x="166" y="115"/>
                        <a:pt x="164" y="110"/>
                      </a:cubicBezTo>
                      <a:cubicBezTo>
                        <a:pt x="159" y="117"/>
                        <a:pt x="150" y="120"/>
                        <a:pt x="152" y="134"/>
                      </a:cubicBezTo>
                      <a:cubicBezTo>
                        <a:pt x="139" y="137"/>
                        <a:pt x="146" y="126"/>
                        <a:pt x="148" y="122"/>
                      </a:cubicBezTo>
                      <a:cubicBezTo>
                        <a:pt x="136" y="123"/>
                        <a:pt x="134" y="134"/>
                        <a:pt x="116" y="130"/>
                      </a:cubicBezTo>
                      <a:cubicBezTo>
                        <a:pt x="112" y="133"/>
                        <a:pt x="110" y="137"/>
                        <a:pt x="108" y="142"/>
                      </a:cubicBezTo>
                      <a:cubicBezTo>
                        <a:pt x="112" y="146"/>
                        <a:pt x="115" y="143"/>
                        <a:pt x="128" y="146"/>
                      </a:cubicBezTo>
                      <a:cubicBezTo>
                        <a:pt x="125" y="142"/>
                        <a:pt x="119" y="142"/>
                        <a:pt x="120" y="134"/>
                      </a:cubicBezTo>
                      <a:cubicBezTo>
                        <a:pt x="127" y="130"/>
                        <a:pt x="133" y="146"/>
                        <a:pt x="136" y="134"/>
                      </a:cubicBezTo>
                      <a:cubicBezTo>
                        <a:pt x="143" y="137"/>
                        <a:pt x="138" y="143"/>
                        <a:pt x="132" y="142"/>
                      </a:cubicBezTo>
                      <a:cubicBezTo>
                        <a:pt x="139" y="154"/>
                        <a:pt x="147" y="133"/>
                        <a:pt x="160" y="138"/>
                      </a:cubicBezTo>
                      <a:cubicBezTo>
                        <a:pt x="143" y="179"/>
                        <a:pt x="84" y="167"/>
                        <a:pt x="52" y="166"/>
                      </a:cubicBezTo>
                      <a:cubicBezTo>
                        <a:pt x="55" y="160"/>
                        <a:pt x="58" y="153"/>
                        <a:pt x="68" y="154"/>
                      </a:cubicBezTo>
                      <a:cubicBezTo>
                        <a:pt x="65" y="135"/>
                        <a:pt x="28" y="134"/>
                        <a:pt x="36" y="118"/>
                      </a:cubicBezTo>
                      <a:cubicBezTo>
                        <a:pt x="18" y="116"/>
                        <a:pt x="13" y="125"/>
                        <a:pt x="0" y="118"/>
                      </a:cubicBezTo>
                      <a:cubicBezTo>
                        <a:pt x="2" y="101"/>
                        <a:pt x="16" y="110"/>
                        <a:pt x="8" y="90"/>
                      </a:cubicBezTo>
                      <a:cubicBezTo>
                        <a:pt x="53" y="59"/>
                        <a:pt x="129" y="58"/>
                        <a:pt x="160" y="34"/>
                      </a:cubicBezTo>
                      <a:cubicBezTo>
                        <a:pt x="173" y="38"/>
                        <a:pt x="156" y="42"/>
                        <a:pt x="156" y="46"/>
                      </a:cubicBezTo>
                      <a:cubicBezTo>
                        <a:pt x="178" y="26"/>
                        <a:pt x="209" y="25"/>
                        <a:pt x="236" y="22"/>
                      </a:cubicBezTo>
                      <a:cubicBezTo>
                        <a:pt x="260" y="19"/>
                        <a:pt x="299" y="0"/>
                        <a:pt x="316" y="26"/>
                      </a:cubicBezTo>
                      <a:cubicBezTo>
                        <a:pt x="303" y="24"/>
                        <a:pt x="300" y="35"/>
                        <a:pt x="292" y="26"/>
                      </a:cubicBezTo>
                      <a:cubicBezTo>
                        <a:pt x="286" y="37"/>
                        <a:pt x="309" y="37"/>
                        <a:pt x="308" y="30"/>
                      </a:cubicBezTo>
                      <a:cubicBezTo>
                        <a:pt x="321" y="34"/>
                        <a:pt x="304" y="38"/>
                        <a:pt x="304" y="42"/>
                      </a:cubicBezTo>
                      <a:cubicBezTo>
                        <a:pt x="265" y="31"/>
                        <a:pt x="228" y="67"/>
                        <a:pt x="188" y="54"/>
                      </a:cubicBezTo>
                      <a:cubicBezTo>
                        <a:pt x="182" y="58"/>
                        <a:pt x="180" y="67"/>
                        <a:pt x="168" y="66"/>
                      </a:cubicBezTo>
                      <a:cubicBezTo>
                        <a:pt x="170" y="63"/>
                        <a:pt x="172" y="60"/>
                        <a:pt x="172" y="54"/>
                      </a:cubicBezTo>
                      <a:cubicBezTo>
                        <a:pt x="152" y="53"/>
                        <a:pt x="150" y="69"/>
                        <a:pt x="128" y="66"/>
                      </a:cubicBezTo>
                      <a:cubicBezTo>
                        <a:pt x="128" y="78"/>
                        <a:pt x="154" y="71"/>
                        <a:pt x="128" y="78"/>
                      </a:cubicBezTo>
                      <a:cubicBezTo>
                        <a:pt x="129" y="85"/>
                        <a:pt x="135" y="87"/>
                        <a:pt x="144" y="8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54" name="Freeform 219"/>
                <p:cNvSpPr/>
                <p:nvPr/>
              </p:nvSpPr>
              <p:spPr bwMode="auto">
                <a:xfrm>
                  <a:off x="7089775" y="1812926"/>
                  <a:ext cx="39688" cy="98425"/>
                </a:xfrm>
                <a:custGeom>
                  <a:avLst/>
                  <a:gdLst>
                    <a:gd name="T0" fmla="*/ 20 w 40"/>
                    <a:gd name="T1" fmla="*/ 97 h 97"/>
                    <a:gd name="T2" fmla="*/ 20 w 40"/>
                    <a:gd name="T3" fmla="*/ 89 h 97"/>
                    <a:gd name="T4" fmla="*/ 8 w 40"/>
                    <a:gd name="T5" fmla="*/ 85 h 97"/>
                    <a:gd name="T6" fmla="*/ 20 w 40"/>
                    <a:gd name="T7" fmla="*/ 65 h 97"/>
                    <a:gd name="T8" fmla="*/ 8 w 40"/>
                    <a:gd name="T9" fmla="*/ 57 h 97"/>
                    <a:gd name="T10" fmla="*/ 0 w 40"/>
                    <a:gd name="T11" fmla="*/ 13 h 97"/>
                    <a:gd name="T12" fmla="*/ 24 w 40"/>
                    <a:gd name="T13" fmla="*/ 1 h 97"/>
                    <a:gd name="T14" fmla="*/ 32 w 40"/>
                    <a:gd name="T15" fmla="*/ 45 h 97"/>
                    <a:gd name="T16" fmla="*/ 36 w 40"/>
                    <a:gd name="T17" fmla="*/ 73 h 97"/>
                    <a:gd name="T18" fmla="*/ 32 w 40"/>
                    <a:gd name="T19" fmla="*/ 85 h 97"/>
                    <a:gd name="T20" fmla="*/ 20 w 40"/>
                    <a:gd name="T21" fmla="*/ 9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0" h="97">
                      <a:moveTo>
                        <a:pt x="20" y="97"/>
                      </a:moveTo>
                      <a:cubicBezTo>
                        <a:pt x="15" y="96"/>
                        <a:pt x="16" y="89"/>
                        <a:pt x="20" y="89"/>
                      </a:cubicBezTo>
                      <a:cubicBezTo>
                        <a:pt x="19" y="84"/>
                        <a:pt x="13" y="86"/>
                        <a:pt x="8" y="85"/>
                      </a:cubicBezTo>
                      <a:cubicBezTo>
                        <a:pt x="12" y="78"/>
                        <a:pt x="18" y="73"/>
                        <a:pt x="20" y="65"/>
                      </a:cubicBezTo>
                      <a:cubicBezTo>
                        <a:pt x="17" y="61"/>
                        <a:pt x="13" y="59"/>
                        <a:pt x="8" y="57"/>
                      </a:cubicBezTo>
                      <a:cubicBezTo>
                        <a:pt x="17" y="40"/>
                        <a:pt x="13" y="29"/>
                        <a:pt x="0" y="13"/>
                      </a:cubicBezTo>
                      <a:cubicBezTo>
                        <a:pt x="3" y="0"/>
                        <a:pt x="23" y="6"/>
                        <a:pt x="24" y="1"/>
                      </a:cubicBezTo>
                      <a:cubicBezTo>
                        <a:pt x="28" y="14"/>
                        <a:pt x="18" y="35"/>
                        <a:pt x="32" y="45"/>
                      </a:cubicBezTo>
                      <a:cubicBezTo>
                        <a:pt x="14" y="54"/>
                        <a:pt x="40" y="55"/>
                        <a:pt x="36" y="73"/>
                      </a:cubicBezTo>
                      <a:cubicBezTo>
                        <a:pt x="23" y="66"/>
                        <a:pt x="18" y="89"/>
                        <a:pt x="32" y="85"/>
                      </a:cubicBezTo>
                      <a:cubicBezTo>
                        <a:pt x="32" y="93"/>
                        <a:pt x="19" y="88"/>
                        <a:pt x="20" y="9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</p:grpSp>
        </p:grpSp>
      </p:grpSp>
      <p:cxnSp>
        <p:nvCxnSpPr>
          <p:cNvPr id="3" name="直接连接符 2"/>
          <p:cNvCxnSpPr/>
          <p:nvPr/>
        </p:nvCxnSpPr>
        <p:spPr>
          <a:xfrm>
            <a:off x="7910830" y="2720975"/>
            <a:ext cx="2665730" cy="0"/>
          </a:xfrm>
          <a:prstGeom prst="line">
            <a:avLst/>
          </a:prstGeom>
          <a:ln w="508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1479550" y="3300730"/>
            <a:ext cx="1911350" cy="0"/>
          </a:xfrm>
          <a:prstGeom prst="line">
            <a:avLst/>
          </a:prstGeom>
          <a:ln w="508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4862195" y="4406265"/>
            <a:ext cx="5751830" cy="0"/>
          </a:xfrm>
          <a:prstGeom prst="line">
            <a:avLst/>
          </a:prstGeom>
          <a:ln w="508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1479550" y="4964430"/>
            <a:ext cx="5751830" cy="0"/>
          </a:xfrm>
          <a:prstGeom prst="line">
            <a:avLst/>
          </a:prstGeom>
          <a:ln w="508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地图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狼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7167" y="719846"/>
            <a:ext cx="3908850" cy="407588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4908" y="3035031"/>
            <a:ext cx="1306294" cy="1245220"/>
          </a:xfrm>
          <a:prstGeom prst="rect">
            <a:avLst/>
          </a:prstGeom>
          <a:effectLst>
            <a:outerShdw blurRad="127000" dist="38100" dir="5400000" sx="105000" sy="105000" algn="t" rotWithShape="0">
              <a:prstClr val="black">
                <a:alpha val="40000"/>
              </a:prstClr>
            </a:outerShdw>
          </a:effectLst>
        </p:spPr>
      </p:pic>
      <p:pic>
        <p:nvPicPr>
          <p:cNvPr id="13" name="沙漠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374"/>
            <a:ext cx="6191250" cy="4124325"/>
          </a:xfrm>
          <a:prstGeom prst="rect">
            <a:avLst/>
          </a:prstGeom>
        </p:spPr>
      </p:pic>
      <p:pic>
        <p:nvPicPr>
          <p:cNvPr id="14" name="太阳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2479"/>
            <a:ext cx="2667000" cy="2667000"/>
          </a:xfrm>
          <a:prstGeom prst="rect">
            <a:avLst/>
          </a:prstGeom>
        </p:spPr>
      </p:pic>
      <p:pic>
        <p:nvPicPr>
          <p:cNvPr id="15" name="饥饿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2256" y="1760095"/>
            <a:ext cx="3795092" cy="3795092"/>
          </a:xfrm>
          <a:prstGeom prst="rect">
            <a:avLst/>
          </a:prstGeom>
        </p:spPr>
      </p:pic>
      <p:pic>
        <p:nvPicPr>
          <p:cNvPr id="16" name="口渴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0973" y="916959"/>
            <a:ext cx="5883150" cy="5745978"/>
          </a:xfrm>
          <a:prstGeom prst="rect">
            <a:avLst/>
          </a:prstGeom>
        </p:spPr>
      </p:pic>
      <p:pic>
        <p:nvPicPr>
          <p:cNvPr id="17" name="马贼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912" y="208798"/>
            <a:ext cx="7941343" cy="5439988"/>
          </a:xfrm>
          <a:prstGeom prst="rect">
            <a:avLst/>
          </a:prstGeom>
        </p:spPr>
      </p:pic>
      <p:pic>
        <p:nvPicPr>
          <p:cNvPr id="2" name="那烂陀寺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5214"/>
            <a:ext cx="4595457" cy="279407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0246394" y="476250"/>
            <a:ext cx="1661993" cy="489685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汉仪尚巍手书W" panose="00020600040101010101" pitchFamily="18" charset="-122"/>
                <a:ea typeface="汉仪尚巍手书W" panose="00020600040101010101" pitchFamily="18" charset="-122"/>
                <a:cs typeface="+mn-cs"/>
                <a:sym typeface="+mn-ea"/>
              </a:rPr>
              <a:t>宁可就西而死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汉仪尚巍手书W" panose="00020600040101010101" pitchFamily="18" charset="-122"/>
              <a:ea typeface="汉仪尚巍手书W" panose="00020600040101010101" pitchFamily="18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汉仪尚巍手书W" panose="00020600040101010101" pitchFamily="18" charset="-122"/>
                <a:ea typeface="汉仪尚巍手书W" panose="00020600040101010101" pitchFamily="18" charset="-122"/>
                <a:cs typeface="+mn-cs"/>
                <a:sym typeface="+mn-ea"/>
              </a:rPr>
              <a:t>  岂能东归而生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汉仪尚巍手书W" panose="00020600040101010101" pitchFamily="18" charset="-122"/>
              <a:ea typeface="汉仪尚巍手书W" panose="00020600040101010101" pitchFamily="18" charset="-122"/>
              <a:cs typeface="+mn-cs"/>
            </a:endParaRPr>
          </a:p>
        </p:txBody>
      </p:sp>
      <p:pic>
        <p:nvPicPr>
          <p:cNvPr id="6" name="[铃声]110__Palace Memories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11">
                  <p14:fade out="1500.000000"/>
                </p14:media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0816083" y="210366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0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7500"/>
                            </p:stCondLst>
                            <p:childTnLst>
                              <p:par>
                                <p:cTn id="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0.00023 L -4.16667E-6 0.00023 C -0.00247 -0.00532 -0.00403 -0.00995 -0.00664 -0.01435 C -0.00885 -0.01852 -0.01393 -0.02592 -0.01796 -0.02824 C -0.01914 -0.02939 -0.02057 -0.02963 -0.02187 -0.03032 C -0.02447 -0.03402 -0.02565 -0.0368 -0.02929 -0.03912 C -0.03046 -0.03981 -0.03203 -0.03981 -0.0332 -0.04074 C -0.0345 -0.04189 -0.03567 -0.04328 -0.03697 -0.04467 C -0.03828 -0.0449 -0.03958 -0.04514 -0.04075 -0.04629 C -0.04218 -0.04699 -0.04322 -0.04907 -0.04453 -0.04953 C -0.04713 -0.05069 -0.04961 -0.05069 -0.05234 -0.05139 C -0.0539 -0.05231 -0.05572 -0.05347 -0.05716 -0.05463 C -0.06184 -0.05972 -0.06406 -0.06458 -0.06718 -0.0706 C -0.06822 -0.0743 -0.06966 -0.07731 -0.06979 -0.08125 C -0.07018 -0.08727 -0.07057 -0.09305 -0.07122 -0.09884 C -0.07135 -0.10185 -0.07187 -0.11319 -0.07382 -0.11805 C -0.07513 -0.12176 -0.07617 -0.12615 -0.07877 -0.12847 L -0.08255 -0.13217 C -0.08359 -0.13402 -0.08398 -0.13588 -0.08515 -0.13727 C -0.08737 -0.13935 -0.0901 -0.13981 -0.0927 -0.14074 L -0.10026 -0.14444 C -0.10364 -0.14514 -0.10703 -0.14537 -0.11041 -0.14606 C -0.11757 -0.14676 -0.12474 -0.14722 -0.13203 -0.14791 C -0.13359 -0.14861 -0.13541 -0.14884 -0.13697 -0.14953 C -0.13984 -0.15023 -0.14309 -0.14953 -0.14596 -0.15115 C -0.14817 -0.15254 -0.15065 -0.15787 -0.15065 -0.15764 " pathEditMode="relative" rAng="0" ptsTypes="AAAAAAAAAAAAAAAAAAAAAAAAAA">
                                      <p:cBhvr>
                                        <p:cTn id="15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39" y="-78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065 -0.15763 L -0.15065 -0.15763 C -0.15273 -0.16134 -0.15455 -0.16504 -0.15664 -0.16828 C -0.15846 -0.17106 -0.1625 -0.17523 -0.1625 -0.17523 C -0.16328 -0.17708 -0.1638 -0.17893 -0.16458 -0.18055 C -0.16614 -0.18402 -0.16731 -0.18495 -0.16953 -0.18749 C -0.17018 -0.18935 -0.17031 -0.19189 -0.17148 -0.19282 C -0.17356 -0.19444 -0.17604 -0.19374 -0.17838 -0.19467 C -0.17942 -0.1949 -0.18033 -0.19606 -0.18138 -0.19629 C -0.18489 -0.19722 -0.18854 -0.19745 -0.19218 -0.19814 C -0.21601 -0.20879 -0.19739 -0.20161 -0.24947 -0.19976 C -0.25039 -0.19861 -0.2513 -0.19722 -0.25247 -0.19629 C -0.25338 -0.1956 -0.25442 -0.19536 -0.25533 -0.19467 C -0.25742 -0.19259 -0.25911 -0.18888 -0.26132 -0.18749 C -0.26223 -0.18703 -0.26341 -0.1868 -0.26432 -0.18587 C -0.2664 -0.18379 -0.26796 -0.18009 -0.27018 -0.1787 C -0.27122 -0.17824 -0.27226 -0.17777 -0.27317 -0.17708 C -0.27421 -0.17615 -0.275 -0.1743 -0.27617 -0.17361 C -0.27799 -0.17245 -0.28007 -0.17245 -0.28203 -0.17175 C -0.28867 -0.16782 -0.28151 -0.17337 -0.28697 -0.16481 C -0.2888 -0.16203 -0.29283 -0.15763 -0.29283 -0.15763 " pathEditMode="relative" ptsTypes="AAAAAAAAAAAAAAAAAAAAA">
                                      <p:cBhvr>
                                        <p:cTn id="2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9283 -0.15741 L -0.29283 -0.15718 C -0.29453 -0.16204 -0.2957 -0.16736 -0.29778 -0.1713 C -0.29947 -0.17454 -0.30377 -0.17847 -0.30377 -0.17824 C -0.30442 -0.18009 -0.30468 -0.18287 -0.30572 -0.18356 C -0.3082 -0.18542 -0.31093 -0.18542 -0.31367 -0.18542 C -0.32213 -0.18542 -0.33072 -0.18426 -0.33932 -0.18356 C -0.34023 -0.18241 -0.34114 -0.18102 -0.34231 -0.18009 C -0.34349 -0.17917 -0.34492 -0.17917 -0.34622 -0.17847 C -0.34817 -0.17731 -0.35013 -0.17569 -0.35208 -0.175 C -0.35351 -0.17431 -0.35481 -0.17384 -0.35612 -0.17315 C -0.35807 -0.17199 -0.36028 -0.17176 -0.36197 -0.16968 C -0.36302 -0.16852 -0.3638 -0.16667 -0.36497 -0.1662 C -0.36783 -0.16481 -0.37083 -0.16505 -0.37382 -0.16435 C -0.37578 -0.16319 -0.37773 -0.16134 -0.37981 -0.16088 C -0.38958 -0.15833 -0.38437 -0.15949 -0.39557 -0.15741 C -0.40898 -0.1588 -0.41041 -0.15023 -0.41237 -0.16435 C -0.41276 -0.16736 -0.41302 -0.17014 -0.41341 -0.17315 C -0.41315 -0.17593 -0.41263 -0.18657 -0.41132 -0.19074 C -0.41054 -0.19329 -0.40937 -0.19537 -0.40846 -0.19769 C -0.40976 -0.23866 -0.40468 -0.22014 -0.41237 -0.23102 C -0.41315 -0.23218 -0.41367 -0.23333 -0.41432 -0.23449 C -0.41484 -0.2375 -0.41562 -0.24329 -0.41731 -0.24514 C -0.42213 -0.25046 -0.4332 -0.24977 -0.43697 -0.25023 C -0.44101 -0.24977 -0.44492 -0.24954 -0.44882 -0.24861 C -0.45026 -0.24838 -0.45156 -0.24745 -0.45286 -0.24676 C -0.45442 -0.2463 -0.45612 -0.2456 -0.45781 -0.24514 C -0.46002 -0.24444 -0.46237 -0.24398 -0.46471 -0.24329 C -0.46666 -0.24282 -0.46862 -0.24213 -0.47057 -0.24167 C -0.47799 -0.23727 -0.46888 -0.24306 -0.47656 -0.23634 C -0.47747 -0.23542 -0.47851 -0.23519 -0.47955 -0.23449 C -0.48086 -0.23218 -0.48372 -0.22778 -0.48437 -0.22407 C -0.48476 -0.22245 -0.48437 -0.2206 -0.48437 -0.21875 " pathEditMode="relative" rAng="0" ptsTypes="AAAAAAAAAAAAAAAAAAAAAAAAAAAAAAAAA">
                                      <p:cBhvr>
                                        <p:cTn id="4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96" y="-4583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0"/>
                            </p:stCondLst>
                            <p:childTnLst>
                              <p:par>
                                <p:cTn id="44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8437 -0.21874 L -0.48437 -0.21874 C -0.49648 -0.21828 -0.50872 -0.21851 -0.52083 -0.21712 C -0.52292 -0.21689 -0.52682 -0.21365 -0.52682 -0.21365 C -0.52773 -0.21249 -0.52878 -0.21134 -0.52982 -0.21018 C -0.53047 -0.20902 -0.53099 -0.20763 -0.53177 -0.20647 C -0.53359 -0.20416 -0.53568 -0.20185 -0.53763 -0.19953 L -0.54062 -0.19606 C -0.54128 -0.19421 -0.54206 -0.19259 -0.54258 -0.19073 C -0.5431 -0.18911 -0.5431 -0.18703 -0.54362 -0.18541 C -0.54401 -0.18402 -0.54492 -0.1831 -0.54557 -0.18194 C -0.54831 -0.16712 -0.5444 -0.18518 -0.54857 -0.17314 C -0.55117 -0.1655 -0.5474 -0.16967 -0.55143 -0.16087 C -0.55221 -0.15925 -0.55352 -0.15856 -0.55443 -0.1574 C -0.55521 -0.15323 -0.55508 -0.15115 -0.55742 -0.1486 C -0.55833 -0.14768 -0.55937 -0.14745 -0.56042 -0.14698 C -0.56133 -0.14583 -0.56237 -0.14467 -0.56328 -0.14351 C -0.56406 -0.14235 -0.56445 -0.14073 -0.56523 -0.13981 C -0.56615 -0.13888 -0.56732 -0.13865 -0.56823 -0.13819 C -0.575 -0.13009 -0.56654 -0.13911 -0.57708 -0.13286 C -0.57825 -0.13217 -0.57904 -0.13032 -0.58008 -0.12939 C -0.58138 -0.12847 -0.58268 -0.12823 -0.58398 -0.12754 C -0.58503 -0.12708 -0.58607 -0.12638 -0.58698 -0.12592 C -0.58802 -0.12476 -0.58893 -0.12314 -0.58997 -0.12245 C -0.59193 -0.12083 -0.59583 -0.11874 -0.59583 -0.11874 C -0.59648 -0.11759 -0.59714 -0.11643 -0.59792 -0.11527 C -0.59883 -0.11411 -0.6 -0.11342 -0.60078 -0.1118 C -0.60169 -0.11041 -0.60208 -0.10833 -0.60273 -0.10647 C -0.60247 -0.09652 -0.6026 -0.08657 -0.60182 -0.07685 C -0.60169 -0.07476 -0.60039 -0.07337 -0.59987 -0.07152 C -0.59935 -0.0699 -0.59935 -0.06782 -0.59883 -0.0662 C -0.59766 -0.06249 -0.59622 -0.05925 -0.59492 -0.05578 L -0.59297 -0.05046 C -0.59258 -0.04814 -0.59271 -0.04536 -0.59193 -0.04351 C -0.58763 -0.03171 -0.58828 -0.03749 -0.58398 -0.03101 C -0.58229 -0.02847 -0.58099 -0.02453 -0.57917 -0.02245 C -0.57812 -0.02106 -0.57708 -0.02013 -0.57617 -0.01874 C -0.57539 -0.01782 -0.57487 -0.01643 -0.57422 -0.01527 C -0.57227 -0.01272 -0.57044 -0.00972 -0.56823 -0.00833 L -0.56237 -0.00485 C -0.55677 0.0051 -0.56211 -0.00277 -0.55638 0.00232 C -0.54935 0.00857 -0.5582 0.00302 -0.54948 0.00927 C -0.54948 0.00927 -0.54206 0.01366 -0.54062 0.01459 C -0.53958 0.01505 -0.53854 0.01552 -0.53763 0.01621 C -0.53633 0.01737 -0.53503 0.01876 -0.53372 0.01968 C -0.52969 0.02269 -0.52773 0.02339 -0.52383 0.02501 C -0.52292 0.02616 -0.522 0.02778 -0.52083 0.02848 C -0.51797 0.03056 -0.51198 0.0338 -0.51198 0.0338 C -0.50638 0.04121 -0.50964 0.0382 -0.50208 0.0426 L -0.49922 0.04422 C -0.49818 0.04607 -0.4974 0.04815 -0.49622 0.04954 C -0.49531 0.0507 -0.49414 0.0507 -0.49323 0.0514 C -0.49193 0.05232 -0.49049 0.05348 -0.48932 0.05487 C -0.48398 0.06112 -0.49167 0.05649 -0.48333 0.06019 C -0.47487 0.07015 -0.48568 0.05811 -0.47747 0.06528 C -0.47643 0.06644 -0.47552 0.06783 -0.47448 0.06899 C -0.47187 0.0713 -0.46927 0.07362 -0.46654 0.07593 L -0.46263 0.0794 C -0.46133 0.08056 -0.4599 0.08149 -0.45872 0.08288 C -0.45143 0.09144 -0.46055 0.08103 -0.45182 0.09005 C -0.44648 0.09538 -0.4513 0.0919 -0.44583 0.09515 C -0.44323 0.09839 -0.44206 0.09931 -0.43997 0.10394 C -0.43854 0.10741 -0.43594 0.11459 -0.43594 0.11459 C -0.43633 0.11806 -0.43594 0.122 -0.43698 0.12501 C -0.4375 0.12663 -0.43893 0.12663 -0.43997 0.12686 C -0.44193 0.12709 -0.44388 0.12686 -0.44583 0.12686 " pathEditMode="relative" ptsTypes="AAAAAAAAAAAAAAAAAAAAAAAAAAAAAAAAAAAAAAAAAAAAAAAAAAAAAAAAAAAAAAAAAA">
                                      <p:cBhvr>
                                        <p:cTn id="5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500"/>
                            </p:stCondLst>
                            <p:childTnLst>
                              <p:par>
                                <p:cTn id="5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8000"/>
                            </p:stCondLst>
                            <p:childTnLst>
                              <p:par>
                                <p:cTn id="6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500"/>
                            </p:stCondLst>
                            <p:childTnLst>
                              <p:par>
                                <p:cTn id="6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4583 0.12686 L -0.44583 0.12686 C -0.4457 0.13311 -0.4457 0.13959 -0.44518 0.14584 C -0.44479 0.14908 -0.44349 0.15486 -0.44349 0.15486 C -0.44309 0.1588 -0.44296 0.16273 -0.44257 0.16667 C -0.4414 0.1757 -0.44101 0.17408 -0.43919 0.18148 C -0.43802 0.18658 -0.43867 0.18704 -0.43671 0.1919 C -0.43606 0.19375 -0.43502 0.19491 -0.43411 0.19653 C -0.43385 0.19792 -0.43359 0.19931 -0.43333 0.2007 C -0.43138 0.21644 -0.43359 0.20417 -0.43164 0.21412 C -0.43138 0.22107 -0.43151 0.22824 -0.43086 0.23496 C -0.43072 0.23681 -0.42955 0.23773 -0.42916 0.23936 C -0.4233 0.26019 -0.43307 0.2294 -0.42656 0.24676 C -0.42552 0.24977 -0.42487 0.25579 -0.42239 0.25718 C -0.42005 0.25857 -0.41731 0.25811 -0.41484 0.2588 C -0.41132 0.25949 -0.41067 0.26042 -0.40729 0.26181 C -0.40586 0.26227 -0.40455 0.26273 -0.40312 0.2632 C -0.39518 0.26574 -0.39336 0.26574 -0.38281 0.2676 L -0.37539 0.26922 C -0.37317 0.27037 -0.37174 0.2713 -0.3694 0.27199 C -0.36054 0.27477 -0.36666 0.27199 -0.35859 0.275 C -0.35742 0.27547 -0.35638 0.27593 -0.35507 0.27662 C -0.35117 0.28125 -0.35351 0.27894 -0.34752 0.28241 L -0.34518 0.28403 C -0.3401 0.29051 -0.3427 0.28658 -0.3375 0.29584 L -0.33502 0.30023 L -0.33333 0.30324 C -0.33307 0.30486 -0.33307 0.30648 -0.33255 0.30764 C -0.33007 0.31343 -0.32877 0.31459 -0.32578 0.31806 C -0.32461 0.32107 -0.32382 0.32431 -0.32239 0.32686 C -0.32148 0.32848 -0.32057 0.32986 -0.31979 0.33148 C -0.31458 0.3426 -0.32135 0.33033 -0.31653 0.33889 C -0.31614 0.34074 -0.31627 0.34306 -0.31562 0.34468 C -0.3151 0.34653 -0.3138 0.34746 -0.31315 0.34931 C -0.31263 0.35093 -0.31263 0.35324 -0.31224 0.3551 C -0.31145 0.36111 -0.31145 0.35787 -0.31145 0.36135 " pathEditMode="relative" rAng="0" ptsTypes="AAAAAAAAAAAAAAAAAAAAAAAAAAAAAAAAAAAA">
                                      <p:cBhvr>
                                        <p:cTn id="7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19" y="117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0500"/>
                            </p:stCondLst>
                            <p:childTnLst>
                              <p:par>
                                <p:cTn id="7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500"/>
                            </p:stCondLst>
                            <p:childTnLst>
                              <p:par>
                                <p:cTn id="7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E4444"/>
            </a:gs>
            <a:gs pos="100000">
              <a:srgbClr val="832B2B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矩形 82"/>
          <p:cNvSpPr/>
          <p:nvPr/>
        </p:nvSpPr>
        <p:spPr>
          <a:xfrm>
            <a:off x="930910" y="1668780"/>
            <a:ext cx="7027545" cy="2251075"/>
          </a:xfrm>
          <a:prstGeom prst="rect">
            <a:avLst/>
          </a:prstGeom>
          <a:ln w="41275" cmpd="thickThin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    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如果没有玄奘的著作，重建印度历史是完全不可能的。    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_GB2312" panose="02010609030101010101" charset="-122"/>
              <a:ea typeface="楷体_GB2312" panose="02010609030101010101" charset="-122"/>
              <a:cs typeface="楷体_GB2312" panose="02010609030101010101" charset="-122"/>
            </a:endParaRPr>
          </a:p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——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印度史学家阿里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_GB2312" panose="02010609030101010101" charset="-122"/>
              <a:ea typeface="楷体_GB2312" panose="02010609030101010101" charset="-122"/>
              <a:cs typeface="楷体_GB2312" panose="02010609030101010101" charset="-122"/>
            </a:endParaRPr>
          </a:p>
        </p:txBody>
      </p:sp>
      <p:pic>
        <p:nvPicPr>
          <p:cNvPr id="81" name="图片 80" descr="20111011_9a639e737a14560bf269tVf7whZEBYMf.jpg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1446" b="83614" l="1163" r="100000"/>
                    </a14:imgEffect>
                  </a14:imgLayer>
                </a14:imgProps>
              </a:ext>
            </a:extLst>
          </a:blip>
          <a:srcRect t="1152" b="15880"/>
          <a:stretch>
            <a:fillRect/>
          </a:stretch>
        </p:blipFill>
        <p:spPr>
          <a:xfrm>
            <a:off x="6449159" y="1243280"/>
            <a:ext cx="5489487" cy="5494550"/>
          </a:xfrm>
          <a:prstGeom prst="rect">
            <a:avLst/>
          </a:prstGeom>
          <a:effectLst>
            <a:outerShdw blurRad="203200" sx="103000" sy="103000" algn="ctr" rotWithShape="0">
              <a:prstClr val="black">
                <a:alpha val="40000"/>
              </a:prstClr>
            </a:outerShdw>
          </a:effectLst>
        </p:spPr>
      </p:pic>
      <p:sp>
        <p:nvSpPr>
          <p:cNvPr id="84" name="Freeform 5" descr="e7d195523061f1c0c989bbdf341b111e769f2ee359bd8df638E53E9931A62DC22263A6E1A75FFBC630BB5D77BA969D9175F253EB94D93A1189E24A7D909BAD0376573965191318DE1FD009565C070D0758BE63ED47B2EDEACC9DDA8B42E936ECE29EDFDA81561272DB585C1D388AC69375A15CCDB3BFD0D7CC0E05F9CB208AB1AC036AD4A87015E98F8F7194A9B2E73A"/>
          <p:cNvSpPr>
            <a:spLocks noEditPoints="1"/>
          </p:cNvSpPr>
          <p:nvPr/>
        </p:nvSpPr>
        <p:spPr bwMode="auto">
          <a:xfrm rot="10800000">
            <a:off x="-2052646" y="3728917"/>
            <a:ext cx="14302122" cy="4555114"/>
          </a:xfrm>
          <a:custGeom>
            <a:avLst/>
            <a:gdLst>
              <a:gd name="T0" fmla="*/ 498 w 627"/>
              <a:gd name="T1" fmla="*/ 235 h 270"/>
              <a:gd name="T2" fmla="*/ 559 w 627"/>
              <a:gd name="T3" fmla="*/ 108 h 270"/>
              <a:gd name="T4" fmla="*/ 413 w 627"/>
              <a:gd name="T5" fmla="*/ 87 h 270"/>
              <a:gd name="T6" fmla="*/ 368 w 627"/>
              <a:gd name="T7" fmla="*/ 77 h 270"/>
              <a:gd name="T8" fmla="*/ 350 w 627"/>
              <a:gd name="T9" fmla="*/ 63 h 270"/>
              <a:gd name="T10" fmla="*/ 418 w 627"/>
              <a:gd name="T11" fmla="*/ 52 h 270"/>
              <a:gd name="T12" fmla="*/ 283 w 627"/>
              <a:gd name="T13" fmla="*/ 51 h 270"/>
              <a:gd name="T14" fmla="*/ 377 w 627"/>
              <a:gd name="T15" fmla="*/ 40 h 270"/>
              <a:gd name="T16" fmla="*/ 266 w 627"/>
              <a:gd name="T17" fmla="*/ 42 h 270"/>
              <a:gd name="T18" fmla="*/ 211 w 627"/>
              <a:gd name="T19" fmla="*/ 75 h 270"/>
              <a:gd name="T20" fmla="*/ 169 w 627"/>
              <a:gd name="T21" fmla="*/ 88 h 270"/>
              <a:gd name="T22" fmla="*/ 116 w 627"/>
              <a:gd name="T23" fmla="*/ 99 h 270"/>
              <a:gd name="T24" fmla="*/ 170 w 627"/>
              <a:gd name="T25" fmla="*/ 105 h 270"/>
              <a:gd name="T26" fmla="*/ 112 w 627"/>
              <a:gd name="T27" fmla="*/ 123 h 270"/>
              <a:gd name="T28" fmla="*/ 65 w 627"/>
              <a:gd name="T29" fmla="*/ 189 h 270"/>
              <a:gd name="T30" fmla="*/ 139 w 627"/>
              <a:gd name="T31" fmla="*/ 240 h 270"/>
              <a:gd name="T32" fmla="*/ 390 w 627"/>
              <a:gd name="T33" fmla="*/ 75 h 270"/>
              <a:gd name="T34" fmla="*/ 303 w 627"/>
              <a:gd name="T35" fmla="*/ 78 h 270"/>
              <a:gd name="T36" fmla="*/ 250 w 627"/>
              <a:gd name="T37" fmla="*/ 80 h 270"/>
              <a:gd name="T38" fmla="*/ 218 w 627"/>
              <a:gd name="T39" fmla="*/ 66 h 270"/>
              <a:gd name="T40" fmla="*/ 182 w 627"/>
              <a:gd name="T41" fmla="*/ 106 h 270"/>
              <a:gd name="T42" fmla="*/ 64 w 627"/>
              <a:gd name="T43" fmla="*/ 194 h 270"/>
              <a:gd name="T44" fmla="*/ 497 w 627"/>
              <a:gd name="T45" fmla="*/ 99 h 270"/>
              <a:gd name="T46" fmla="*/ 482 w 627"/>
              <a:gd name="T47" fmla="*/ 90 h 270"/>
              <a:gd name="T48" fmla="*/ 469 w 627"/>
              <a:gd name="T49" fmla="*/ 88 h 270"/>
              <a:gd name="T50" fmla="*/ 464 w 627"/>
              <a:gd name="T51" fmla="*/ 82 h 270"/>
              <a:gd name="T52" fmla="*/ 449 w 627"/>
              <a:gd name="T53" fmla="*/ 68 h 270"/>
              <a:gd name="T54" fmla="*/ 435 w 627"/>
              <a:gd name="T55" fmla="*/ 49 h 270"/>
              <a:gd name="T56" fmla="*/ 448 w 627"/>
              <a:gd name="T57" fmla="*/ 79 h 270"/>
              <a:gd name="T58" fmla="*/ 435 w 627"/>
              <a:gd name="T59" fmla="*/ 61 h 270"/>
              <a:gd name="T60" fmla="*/ 417 w 627"/>
              <a:gd name="T61" fmla="*/ 39 h 270"/>
              <a:gd name="T62" fmla="*/ 413 w 627"/>
              <a:gd name="T63" fmla="*/ 41 h 270"/>
              <a:gd name="T64" fmla="*/ 416 w 627"/>
              <a:gd name="T65" fmla="*/ 60 h 270"/>
              <a:gd name="T66" fmla="*/ 415 w 627"/>
              <a:gd name="T67" fmla="*/ 62 h 270"/>
              <a:gd name="T68" fmla="*/ 404 w 627"/>
              <a:gd name="T69" fmla="*/ 48 h 270"/>
              <a:gd name="T70" fmla="*/ 409 w 627"/>
              <a:gd name="T71" fmla="*/ 64 h 270"/>
              <a:gd name="T72" fmla="*/ 392 w 627"/>
              <a:gd name="T73" fmla="*/ 42 h 270"/>
              <a:gd name="T74" fmla="*/ 390 w 627"/>
              <a:gd name="T75" fmla="*/ 62 h 270"/>
              <a:gd name="T76" fmla="*/ 392 w 627"/>
              <a:gd name="T77" fmla="*/ 59 h 270"/>
              <a:gd name="T78" fmla="*/ 389 w 627"/>
              <a:gd name="T79" fmla="*/ 66 h 270"/>
              <a:gd name="T80" fmla="*/ 377 w 627"/>
              <a:gd name="T81" fmla="*/ 49 h 270"/>
              <a:gd name="T82" fmla="*/ 378 w 627"/>
              <a:gd name="T83" fmla="*/ 60 h 270"/>
              <a:gd name="T84" fmla="*/ 365 w 627"/>
              <a:gd name="T85" fmla="*/ 50 h 270"/>
              <a:gd name="T86" fmla="*/ 360 w 627"/>
              <a:gd name="T87" fmla="*/ 49 h 270"/>
              <a:gd name="T88" fmla="*/ 364 w 627"/>
              <a:gd name="T89" fmla="*/ 68 h 270"/>
              <a:gd name="T90" fmla="*/ 351 w 627"/>
              <a:gd name="T91" fmla="*/ 67 h 270"/>
              <a:gd name="T92" fmla="*/ 332 w 627"/>
              <a:gd name="T93" fmla="*/ 39 h 270"/>
              <a:gd name="T94" fmla="*/ 445 w 627"/>
              <a:gd name="T95" fmla="*/ 269 h 270"/>
              <a:gd name="T96" fmla="*/ 310 w 627"/>
              <a:gd name="T97" fmla="*/ 50 h 270"/>
              <a:gd name="T98" fmla="*/ 285 w 627"/>
              <a:gd name="T99" fmla="*/ 55 h 270"/>
              <a:gd name="T100" fmla="*/ 279 w 627"/>
              <a:gd name="T101" fmla="*/ 58 h 270"/>
              <a:gd name="T102" fmla="*/ 256 w 627"/>
              <a:gd name="T103" fmla="*/ 56 h 270"/>
              <a:gd name="T104" fmla="*/ 199 w 627"/>
              <a:gd name="T105" fmla="*/ 66 h 270"/>
              <a:gd name="T106" fmla="*/ 197 w 627"/>
              <a:gd name="T107" fmla="*/ 110 h 270"/>
              <a:gd name="T108" fmla="*/ 192 w 627"/>
              <a:gd name="T109" fmla="*/ 111 h 270"/>
              <a:gd name="T110" fmla="*/ 157 w 627"/>
              <a:gd name="T111" fmla="*/ 83 h 270"/>
              <a:gd name="T112" fmla="*/ 149 w 627"/>
              <a:gd name="T113" fmla="*/ 85 h 270"/>
              <a:gd name="T114" fmla="*/ 143 w 627"/>
              <a:gd name="T115" fmla="*/ 84 h 270"/>
              <a:gd name="T116" fmla="*/ 145 w 627"/>
              <a:gd name="T117" fmla="*/ 110 h 270"/>
              <a:gd name="T118" fmla="*/ 132 w 627"/>
              <a:gd name="T119" fmla="*/ 114 h 270"/>
              <a:gd name="T120" fmla="*/ 110 w 627"/>
              <a:gd name="T121" fmla="*/ 114 h 270"/>
              <a:gd name="T122" fmla="*/ 86 w 627"/>
              <a:gd name="T123" fmla="*/ 117 h 270"/>
              <a:gd name="T124" fmla="*/ 60 w 627"/>
              <a:gd name="T125" fmla="*/ 194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27" h="270">
                <a:moveTo>
                  <a:pt x="627" y="13"/>
                </a:moveTo>
                <a:cubicBezTo>
                  <a:pt x="627" y="13"/>
                  <a:pt x="627" y="14"/>
                  <a:pt x="627" y="13"/>
                </a:cubicBezTo>
                <a:cubicBezTo>
                  <a:pt x="627" y="13"/>
                  <a:pt x="627" y="13"/>
                  <a:pt x="627" y="13"/>
                </a:cubicBezTo>
                <a:close/>
                <a:moveTo>
                  <a:pt x="159" y="250"/>
                </a:moveTo>
                <a:cubicBezTo>
                  <a:pt x="160" y="250"/>
                  <a:pt x="161" y="250"/>
                  <a:pt x="162" y="250"/>
                </a:cubicBezTo>
                <a:cubicBezTo>
                  <a:pt x="161" y="251"/>
                  <a:pt x="161" y="250"/>
                  <a:pt x="160" y="251"/>
                </a:cubicBezTo>
                <a:cubicBezTo>
                  <a:pt x="162" y="251"/>
                  <a:pt x="164" y="251"/>
                  <a:pt x="166" y="251"/>
                </a:cubicBezTo>
                <a:cubicBezTo>
                  <a:pt x="165" y="252"/>
                  <a:pt x="164" y="252"/>
                  <a:pt x="163" y="253"/>
                </a:cubicBezTo>
                <a:cubicBezTo>
                  <a:pt x="163" y="253"/>
                  <a:pt x="164" y="252"/>
                  <a:pt x="164" y="253"/>
                </a:cubicBezTo>
                <a:cubicBezTo>
                  <a:pt x="164" y="253"/>
                  <a:pt x="164" y="253"/>
                  <a:pt x="164" y="253"/>
                </a:cubicBezTo>
                <a:cubicBezTo>
                  <a:pt x="165" y="253"/>
                  <a:pt x="166" y="254"/>
                  <a:pt x="166" y="254"/>
                </a:cubicBezTo>
                <a:cubicBezTo>
                  <a:pt x="169" y="253"/>
                  <a:pt x="172" y="253"/>
                  <a:pt x="174" y="253"/>
                </a:cubicBezTo>
                <a:cubicBezTo>
                  <a:pt x="174" y="254"/>
                  <a:pt x="175" y="254"/>
                  <a:pt x="175" y="255"/>
                </a:cubicBezTo>
                <a:cubicBezTo>
                  <a:pt x="176" y="254"/>
                  <a:pt x="176" y="254"/>
                  <a:pt x="177" y="254"/>
                </a:cubicBezTo>
                <a:cubicBezTo>
                  <a:pt x="176" y="255"/>
                  <a:pt x="174" y="255"/>
                  <a:pt x="173" y="256"/>
                </a:cubicBezTo>
                <a:cubicBezTo>
                  <a:pt x="174" y="256"/>
                  <a:pt x="175" y="256"/>
                  <a:pt x="176" y="257"/>
                </a:cubicBezTo>
                <a:cubicBezTo>
                  <a:pt x="176" y="257"/>
                  <a:pt x="176" y="256"/>
                  <a:pt x="177" y="256"/>
                </a:cubicBezTo>
                <a:cubicBezTo>
                  <a:pt x="179" y="257"/>
                  <a:pt x="181" y="257"/>
                  <a:pt x="183" y="256"/>
                </a:cubicBezTo>
                <a:cubicBezTo>
                  <a:pt x="184" y="257"/>
                  <a:pt x="184" y="256"/>
                  <a:pt x="185" y="257"/>
                </a:cubicBezTo>
                <a:cubicBezTo>
                  <a:pt x="188" y="256"/>
                  <a:pt x="190" y="257"/>
                  <a:pt x="194" y="256"/>
                </a:cubicBezTo>
                <a:cubicBezTo>
                  <a:pt x="194" y="258"/>
                  <a:pt x="195" y="257"/>
                  <a:pt x="196" y="257"/>
                </a:cubicBezTo>
                <a:cubicBezTo>
                  <a:pt x="196" y="257"/>
                  <a:pt x="195" y="256"/>
                  <a:pt x="196" y="256"/>
                </a:cubicBezTo>
                <a:cubicBezTo>
                  <a:pt x="196" y="257"/>
                  <a:pt x="198" y="257"/>
                  <a:pt x="199" y="256"/>
                </a:cubicBezTo>
                <a:cubicBezTo>
                  <a:pt x="199" y="257"/>
                  <a:pt x="199" y="257"/>
                  <a:pt x="199" y="257"/>
                </a:cubicBezTo>
                <a:cubicBezTo>
                  <a:pt x="202" y="256"/>
                  <a:pt x="205" y="257"/>
                  <a:pt x="208" y="256"/>
                </a:cubicBezTo>
                <a:cubicBezTo>
                  <a:pt x="208" y="256"/>
                  <a:pt x="209" y="256"/>
                  <a:pt x="209" y="256"/>
                </a:cubicBezTo>
                <a:cubicBezTo>
                  <a:pt x="210" y="256"/>
                  <a:pt x="211" y="257"/>
                  <a:pt x="212" y="256"/>
                </a:cubicBezTo>
                <a:cubicBezTo>
                  <a:pt x="213" y="256"/>
                  <a:pt x="214" y="256"/>
                  <a:pt x="216" y="256"/>
                </a:cubicBezTo>
                <a:cubicBezTo>
                  <a:pt x="216" y="256"/>
                  <a:pt x="217" y="256"/>
                  <a:pt x="217" y="257"/>
                </a:cubicBezTo>
                <a:cubicBezTo>
                  <a:pt x="218" y="257"/>
                  <a:pt x="218" y="256"/>
                  <a:pt x="218" y="256"/>
                </a:cubicBezTo>
                <a:cubicBezTo>
                  <a:pt x="219" y="256"/>
                  <a:pt x="220" y="257"/>
                  <a:pt x="222" y="256"/>
                </a:cubicBezTo>
                <a:cubicBezTo>
                  <a:pt x="224" y="256"/>
                  <a:pt x="226" y="256"/>
                  <a:pt x="228" y="256"/>
                </a:cubicBezTo>
                <a:cubicBezTo>
                  <a:pt x="231" y="256"/>
                  <a:pt x="234" y="256"/>
                  <a:pt x="237" y="255"/>
                </a:cubicBezTo>
                <a:cubicBezTo>
                  <a:pt x="242" y="256"/>
                  <a:pt x="247" y="255"/>
                  <a:pt x="252" y="255"/>
                </a:cubicBezTo>
                <a:cubicBezTo>
                  <a:pt x="254" y="254"/>
                  <a:pt x="256" y="255"/>
                  <a:pt x="258" y="254"/>
                </a:cubicBezTo>
                <a:cubicBezTo>
                  <a:pt x="260" y="254"/>
                  <a:pt x="262" y="254"/>
                  <a:pt x="264" y="254"/>
                </a:cubicBezTo>
                <a:cubicBezTo>
                  <a:pt x="264" y="253"/>
                  <a:pt x="264" y="253"/>
                  <a:pt x="264" y="253"/>
                </a:cubicBezTo>
                <a:cubicBezTo>
                  <a:pt x="267" y="254"/>
                  <a:pt x="271" y="253"/>
                  <a:pt x="274" y="253"/>
                </a:cubicBezTo>
                <a:cubicBezTo>
                  <a:pt x="275" y="253"/>
                  <a:pt x="275" y="253"/>
                  <a:pt x="275" y="253"/>
                </a:cubicBezTo>
                <a:cubicBezTo>
                  <a:pt x="278" y="254"/>
                  <a:pt x="281" y="253"/>
                  <a:pt x="284" y="253"/>
                </a:cubicBezTo>
                <a:cubicBezTo>
                  <a:pt x="284" y="253"/>
                  <a:pt x="284" y="253"/>
                  <a:pt x="285" y="253"/>
                </a:cubicBezTo>
                <a:cubicBezTo>
                  <a:pt x="285" y="253"/>
                  <a:pt x="285" y="253"/>
                  <a:pt x="286" y="253"/>
                </a:cubicBezTo>
                <a:cubicBezTo>
                  <a:pt x="294" y="252"/>
                  <a:pt x="301" y="252"/>
                  <a:pt x="310" y="252"/>
                </a:cubicBezTo>
                <a:cubicBezTo>
                  <a:pt x="311" y="252"/>
                  <a:pt x="313" y="251"/>
                  <a:pt x="314" y="252"/>
                </a:cubicBezTo>
                <a:cubicBezTo>
                  <a:pt x="318" y="251"/>
                  <a:pt x="324" y="251"/>
                  <a:pt x="328" y="251"/>
                </a:cubicBezTo>
                <a:cubicBezTo>
                  <a:pt x="329" y="251"/>
                  <a:pt x="329" y="251"/>
                  <a:pt x="330" y="251"/>
                </a:cubicBezTo>
                <a:cubicBezTo>
                  <a:pt x="330" y="251"/>
                  <a:pt x="330" y="251"/>
                  <a:pt x="331" y="251"/>
                </a:cubicBezTo>
                <a:cubicBezTo>
                  <a:pt x="336" y="251"/>
                  <a:pt x="343" y="251"/>
                  <a:pt x="349" y="250"/>
                </a:cubicBezTo>
                <a:cubicBezTo>
                  <a:pt x="357" y="251"/>
                  <a:pt x="365" y="250"/>
                  <a:pt x="373" y="250"/>
                </a:cubicBezTo>
                <a:cubicBezTo>
                  <a:pt x="376" y="250"/>
                  <a:pt x="378" y="251"/>
                  <a:pt x="381" y="250"/>
                </a:cubicBezTo>
                <a:cubicBezTo>
                  <a:pt x="382" y="250"/>
                  <a:pt x="383" y="250"/>
                  <a:pt x="384" y="250"/>
                </a:cubicBezTo>
                <a:cubicBezTo>
                  <a:pt x="384" y="250"/>
                  <a:pt x="384" y="250"/>
                  <a:pt x="384" y="250"/>
                </a:cubicBezTo>
                <a:cubicBezTo>
                  <a:pt x="387" y="251"/>
                  <a:pt x="391" y="249"/>
                  <a:pt x="394" y="250"/>
                </a:cubicBezTo>
                <a:cubicBezTo>
                  <a:pt x="396" y="249"/>
                  <a:pt x="398" y="251"/>
                  <a:pt x="400" y="249"/>
                </a:cubicBezTo>
                <a:cubicBezTo>
                  <a:pt x="401" y="250"/>
                  <a:pt x="404" y="250"/>
                  <a:pt x="406" y="250"/>
                </a:cubicBezTo>
                <a:cubicBezTo>
                  <a:pt x="408" y="250"/>
                  <a:pt x="409" y="250"/>
                  <a:pt x="410" y="249"/>
                </a:cubicBezTo>
                <a:cubicBezTo>
                  <a:pt x="413" y="251"/>
                  <a:pt x="416" y="249"/>
                  <a:pt x="418" y="250"/>
                </a:cubicBezTo>
                <a:cubicBezTo>
                  <a:pt x="419" y="249"/>
                  <a:pt x="420" y="250"/>
                  <a:pt x="421" y="249"/>
                </a:cubicBezTo>
                <a:cubicBezTo>
                  <a:pt x="421" y="250"/>
                  <a:pt x="422" y="249"/>
                  <a:pt x="422" y="250"/>
                </a:cubicBezTo>
                <a:cubicBezTo>
                  <a:pt x="424" y="249"/>
                  <a:pt x="426" y="250"/>
                  <a:pt x="429" y="250"/>
                </a:cubicBezTo>
                <a:cubicBezTo>
                  <a:pt x="429" y="249"/>
                  <a:pt x="428" y="249"/>
                  <a:pt x="429" y="248"/>
                </a:cubicBezTo>
                <a:cubicBezTo>
                  <a:pt x="430" y="249"/>
                  <a:pt x="429" y="249"/>
                  <a:pt x="430" y="250"/>
                </a:cubicBezTo>
                <a:cubicBezTo>
                  <a:pt x="432" y="249"/>
                  <a:pt x="435" y="250"/>
                  <a:pt x="438" y="250"/>
                </a:cubicBezTo>
                <a:cubicBezTo>
                  <a:pt x="438" y="249"/>
                  <a:pt x="437" y="249"/>
                  <a:pt x="437" y="249"/>
                </a:cubicBezTo>
                <a:cubicBezTo>
                  <a:pt x="438" y="249"/>
                  <a:pt x="438" y="249"/>
                  <a:pt x="438" y="248"/>
                </a:cubicBezTo>
                <a:cubicBezTo>
                  <a:pt x="439" y="249"/>
                  <a:pt x="438" y="249"/>
                  <a:pt x="439" y="250"/>
                </a:cubicBezTo>
                <a:cubicBezTo>
                  <a:pt x="440" y="249"/>
                  <a:pt x="441" y="250"/>
                  <a:pt x="443" y="249"/>
                </a:cubicBezTo>
                <a:cubicBezTo>
                  <a:pt x="443" y="249"/>
                  <a:pt x="444" y="249"/>
                  <a:pt x="444" y="249"/>
                </a:cubicBezTo>
                <a:cubicBezTo>
                  <a:pt x="447" y="249"/>
                  <a:pt x="450" y="248"/>
                  <a:pt x="453" y="249"/>
                </a:cubicBezTo>
                <a:cubicBezTo>
                  <a:pt x="457" y="248"/>
                  <a:pt x="461" y="249"/>
                  <a:pt x="466" y="248"/>
                </a:cubicBezTo>
                <a:cubicBezTo>
                  <a:pt x="467" y="249"/>
                  <a:pt x="469" y="249"/>
                  <a:pt x="470" y="248"/>
                </a:cubicBezTo>
                <a:cubicBezTo>
                  <a:pt x="472" y="249"/>
                  <a:pt x="475" y="248"/>
                  <a:pt x="477" y="249"/>
                </a:cubicBezTo>
                <a:cubicBezTo>
                  <a:pt x="479" y="247"/>
                  <a:pt x="481" y="248"/>
                  <a:pt x="484" y="247"/>
                </a:cubicBezTo>
                <a:cubicBezTo>
                  <a:pt x="484" y="248"/>
                  <a:pt x="484" y="248"/>
                  <a:pt x="485" y="248"/>
                </a:cubicBezTo>
                <a:cubicBezTo>
                  <a:pt x="485" y="248"/>
                  <a:pt x="485" y="247"/>
                  <a:pt x="485" y="247"/>
                </a:cubicBezTo>
                <a:cubicBezTo>
                  <a:pt x="487" y="248"/>
                  <a:pt x="489" y="247"/>
                  <a:pt x="491" y="247"/>
                </a:cubicBezTo>
                <a:cubicBezTo>
                  <a:pt x="494" y="246"/>
                  <a:pt x="497" y="247"/>
                  <a:pt x="500" y="247"/>
                </a:cubicBezTo>
                <a:cubicBezTo>
                  <a:pt x="501" y="248"/>
                  <a:pt x="504" y="247"/>
                  <a:pt x="505" y="246"/>
                </a:cubicBezTo>
                <a:cubicBezTo>
                  <a:pt x="504" y="243"/>
                  <a:pt x="502" y="245"/>
                  <a:pt x="501" y="242"/>
                </a:cubicBezTo>
                <a:cubicBezTo>
                  <a:pt x="501" y="241"/>
                  <a:pt x="502" y="240"/>
                  <a:pt x="502" y="239"/>
                </a:cubicBezTo>
                <a:cubicBezTo>
                  <a:pt x="501" y="238"/>
                  <a:pt x="499" y="237"/>
                  <a:pt x="499" y="236"/>
                </a:cubicBezTo>
                <a:cubicBezTo>
                  <a:pt x="498" y="236"/>
                  <a:pt x="499" y="235"/>
                  <a:pt x="498" y="235"/>
                </a:cubicBezTo>
                <a:cubicBezTo>
                  <a:pt x="499" y="235"/>
                  <a:pt x="499" y="235"/>
                  <a:pt x="500" y="235"/>
                </a:cubicBezTo>
                <a:cubicBezTo>
                  <a:pt x="499" y="234"/>
                  <a:pt x="497" y="235"/>
                  <a:pt x="496" y="234"/>
                </a:cubicBezTo>
                <a:cubicBezTo>
                  <a:pt x="496" y="235"/>
                  <a:pt x="497" y="235"/>
                  <a:pt x="496" y="235"/>
                </a:cubicBezTo>
                <a:cubicBezTo>
                  <a:pt x="496" y="235"/>
                  <a:pt x="496" y="235"/>
                  <a:pt x="496" y="235"/>
                </a:cubicBezTo>
                <a:cubicBezTo>
                  <a:pt x="496" y="234"/>
                  <a:pt x="495" y="234"/>
                  <a:pt x="495" y="233"/>
                </a:cubicBezTo>
                <a:cubicBezTo>
                  <a:pt x="494" y="233"/>
                  <a:pt x="494" y="234"/>
                  <a:pt x="493" y="234"/>
                </a:cubicBezTo>
                <a:cubicBezTo>
                  <a:pt x="493" y="233"/>
                  <a:pt x="490" y="235"/>
                  <a:pt x="490" y="232"/>
                </a:cubicBezTo>
                <a:cubicBezTo>
                  <a:pt x="490" y="232"/>
                  <a:pt x="490" y="232"/>
                  <a:pt x="491" y="232"/>
                </a:cubicBezTo>
                <a:cubicBezTo>
                  <a:pt x="492" y="233"/>
                  <a:pt x="494" y="233"/>
                  <a:pt x="497" y="232"/>
                </a:cubicBezTo>
                <a:cubicBezTo>
                  <a:pt x="497" y="233"/>
                  <a:pt x="498" y="232"/>
                  <a:pt x="498" y="232"/>
                </a:cubicBezTo>
                <a:cubicBezTo>
                  <a:pt x="498" y="232"/>
                  <a:pt x="498" y="230"/>
                  <a:pt x="499" y="231"/>
                </a:cubicBezTo>
                <a:cubicBezTo>
                  <a:pt x="499" y="231"/>
                  <a:pt x="499" y="232"/>
                  <a:pt x="499" y="232"/>
                </a:cubicBezTo>
                <a:cubicBezTo>
                  <a:pt x="500" y="233"/>
                  <a:pt x="502" y="233"/>
                  <a:pt x="504" y="232"/>
                </a:cubicBezTo>
                <a:cubicBezTo>
                  <a:pt x="504" y="231"/>
                  <a:pt x="503" y="232"/>
                  <a:pt x="502" y="231"/>
                </a:cubicBezTo>
                <a:cubicBezTo>
                  <a:pt x="502" y="231"/>
                  <a:pt x="502" y="230"/>
                  <a:pt x="502" y="229"/>
                </a:cubicBezTo>
                <a:cubicBezTo>
                  <a:pt x="503" y="229"/>
                  <a:pt x="504" y="229"/>
                  <a:pt x="505" y="228"/>
                </a:cubicBezTo>
                <a:cubicBezTo>
                  <a:pt x="507" y="228"/>
                  <a:pt x="509" y="228"/>
                  <a:pt x="511" y="229"/>
                </a:cubicBezTo>
                <a:cubicBezTo>
                  <a:pt x="511" y="229"/>
                  <a:pt x="512" y="229"/>
                  <a:pt x="512" y="229"/>
                </a:cubicBezTo>
                <a:cubicBezTo>
                  <a:pt x="512" y="229"/>
                  <a:pt x="513" y="229"/>
                  <a:pt x="513" y="228"/>
                </a:cubicBezTo>
                <a:cubicBezTo>
                  <a:pt x="513" y="228"/>
                  <a:pt x="512" y="229"/>
                  <a:pt x="512" y="228"/>
                </a:cubicBezTo>
                <a:cubicBezTo>
                  <a:pt x="513" y="228"/>
                  <a:pt x="513" y="228"/>
                  <a:pt x="513" y="228"/>
                </a:cubicBezTo>
                <a:cubicBezTo>
                  <a:pt x="513" y="227"/>
                  <a:pt x="513" y="227"/>
                  <a:pt x="513" y="227"/>
                </a:cubicBezTo>
                <a:cubicBezTo>
                  <a:pt x="514" y="226"/>
                  <a:pt x="515" y="227"/>
                  <a:pt x="516" y="227"/>
                </a:cubicBezTo>
                <a:cubicBezTo>
                  <a:pt x="517" y="227"/>
                  <a:pt x="518" y="227"/>
                  <a:pt x="520" y="227"/>
                </a:cubicBezTo>
                <a:cubicBezTo>
                  <a:pt x="521" y="227"/>
                  <a:pt x="522" y="227"/>
                  <a:pt x="523" y="227"/>
                </a:cubicBezTo>
                <a:cubicBezTo>
                  <a:pt x="524" y="227"/>
                  <a:pt x="525" y="228"/>
                  <a:pt x="526" y="228"/>
                </a:cubicBezTo>
                <a:cubicBezTo>
                  <a:pt x="527" y="227"/>
                  <a:pt x="528" y="226"/>
                  <a:pt x="530" y="226"/>
                </a:cubicBezTo>
                <a:cubicBezTo>
                  <a:pt x="529" y="225"/>
                  <a:pt x="528" y="222"/>
                  <a:pt x="529" y="220"/>
                </a:cubicBezTo>
                <a:cubicBezTo>
                  <a:pt x="532" y="219"/>
                  <a:pt x="535" y="218"/>
                  <a:pt x="538" y="218"/>
                </a:cubicBezTo>
                <a:cubicBezTo>
                  <a:pt x="538" y="218"/>
                  <a:pt x="538" y="218"/>
                  <a:pt x="538" y="218"/>
                </a:cubicBezTo>
                <a:cubicBezTo>
                  <a:pt x="539" y="218"/>
                  <a:pt x="540" y="219"/>
                  <a:pt x="542" y="218"/>
                </a:cubicBezTo>
                <a:cubicBezTo>
                  <a:pt x="544" y="218"/>
                  <a:pt x="546" y="218"/>
                  <a:pt x="548" y="217"/>
                </a:cubicBezTo>
                <a:cubicBezTo>
                  <a:pt x="548" y="215"/>
                  <a:pt x="544" y="213"/>
                  <a:pt x="548" y="211"/>
                </a:cubicBezTo>
                <a:cubicBezTo>
                  <a:pt x="551" y="211"/>
                  <a:pt x="555" y="213"/>
                  <a:pt x="559" y="211"/>
                </a:cubicBezTo>
                <a:cubicBezTo>
                  <a:pt x="559" y="210"/>
                  <a:pt x="557" y="209"/>
                  <a:pt x="557" y="209"/>
                </a:cubicBezTo>
                <a:cubicBezTo>
                  <a:pt x="555" y="210"/>
                  <a:pt x="554" y="209"/>
                  <a:pt x="553" y="209"/>
                </a:cubicBezTo>
                <a:cubicBezTo>
                  <a:pt x="551" y="209"/>
                  <a:pt x="548" y="209"/>
                  <a:pt x="545" y="208"/>
                </a:cubicBezTo>
                <a:cubicBezTo>
                  <a:pt x="545" y="208"/>
                  <a:pt x="545" y="208"/>
                  <a:pt x="544" y="208"/>
                </a:cubicBezTo>
                <a:cubicBezTo>
                  <a:pt x="543" y="207"/>
                  <a:pt x="542" y="207"/>
                  <a:pt x="542" y="206"/>
                </a:cubicBezTo>
                <a:cubicBezTo>
                  <a:pt x="542" y="206"/>
                  <a:pt x="542" y="205"/>
                  <a:pt x="542" y="205"/>
                </a:cubicBezTo>
                <a:cubicBezTo>
                  <a:pt x="541" y="205"/>
                  <a:pt x="540" y="203"/>
                  <a:pt x="539" y="202"/>
                </a:cubicBezTo>
                <a:cubicBezTo>
                  <a:pt x="539" y="201"/>
                  <a:pt x="540" y="200"/>
                  <a:pt x="541" y="200"/>
                </a:cubicBezTo>
                <a:cubicBezTo>
                  <a:pt x="541" y="198"/>
                  <a:pt x="544" y="198"/>
                  <a:pt x="545" y="198"/>
                </a:cubicBezTo>
                <a:cubicBezTo>
                  <a:pt x="546" y="198"/>
                  <a:pt x="546" y="198"/>
                  <a:pt x="547" y="198"/>
                </a:cubicBezTo>
                <a:cubicBezTo>
                  <a:pt x="549" y="197"/>
                  <a:pt x="551" y="197"/>
                  <a:pt x="553" y="196"/>
                </a:cubicBezTo>
                <a:cubicBezTo>
                  <a:pt x="555" y="197"/>
                  <a:pt x="557" y="194"/>
                  <a:pt x="557" y="193"/>
                </a:cubicBezTo>
                <a:cubicBezTo>
                  <a:pt x="557" y="192"/>
                  <a:pt x="556" y="190"/>
                  <a:pt x="556" y="189"/>
                </a:cubicBezTo>
                <a:cubicBezTo>
                  <a:pt x="556" y="187"/>
                  <a:pt x="558" y="187"/>
                  <a:pt x="560" y="186"/>
                </a:cubicBezTo>
                <a:cubicBezTo>
                  <a:pt x="560" y="185"/>
                  <a:pt x="560" y="184"/>
                  <a:pt x="560" y="183"/>
                </a:cubicBezTo>
                <a:cubicBezTo>
                  <a:pt x="561" y="181"/>
                  <a:pt x="563" y="182"/>
                  <a:pt x="565" y="181"/>
                </a:cubicBezTo>
                <a:cubicBezTo>
                  <a:pt x="566" y="180"/>
                  <a:pt x="567" y="181"/>
                  <a:pt x="569" y="180"/>
                </a:cubicBezTo>
                <a:cubicBezTo>
                  <a:pt x="571" y="180"/>
                  <a:pt x="570" y="178"/>
                  <a:pt x="572" y="177"/>
                </a:cubicBezTo>
                <a:cubicBezTo>
                  <a:pt x="573" y="174"/>
                  <a:pt x="577" y="173"/>
                  <a:pt x="579" y="172"/>
                </a:cubicBezTo>
                <a:cubicBezTo>
                  <a:pt x="578" y="171"/>
                  <a:pt x="580" y="171"/>
                  <a:pt x="579" y="170"/>
                </a:cubicBezTo>
                <a:cubicBezTo>
                  <a:pt x="582" y="170"/>
                  <a:pt x="583" y="167"/>
                  <a:pt x="585" y="165"/>
                </a:cubicBezTo>
                <a:cubicBezTo>
                  <a:pt x="586" y="165"/>
                  <a:pt x="588" y="165"/>
                  <a:pt x="589" y="165"/>
                </a:cubicBezTo>
                <a:cubicBezTo>
                  <a:pt x="589" y="165"/>
                  <a:pt x="589" y="164"/>
                  <a:pt x="590" y="164"/>
                </a:cubicBezTo>
                <a:cubicBezTo>
                  <a:pt x="594" y="164"/>
                  <a:pt x="595" y="161"/>
                  <a:pt x="592" y="158"/>
                </a:cubicBezTo>
                <a:cubicBezTo>
                  <a:pt x="593" y="157"/>
                  <a:pt x="592" y="157"/>
                  <a:pt x="593" y="156"/>
                </a:cubicBezTo>
                <a:cubicBezTo>
                  <a:pt x="595" y="155"/>
                  <a:pt x="596" y="152"/>
                  <a:pt x="599" y="151"/>
                </a:cubicBezTo>
                <a:cubicBezTo>
                  <a:pt x="601" y="152"/>
                  <a:pt x="606" y="151"/>
                  <a:pt x="607" y="148"/>
                </a:cubicBezTo>
                <a:cubicBezTo>
                  <a:pt x="607" y="147"/>
                  <a:pt x="606" y="146"/>
                  <a:pt x="606" y="145"/>
                </a:cubicBezTo>
                <a:cubicBezTo>
                  <a:pt x="606" y="144"/>
                  <a:pt x="608" y="145"/>
                  <a:pt x="608" y="144"/>
                </a:cubicBezTo>
                <a:cubicBezTo>
                  <a:pt x="608" y="143"/>
                  <a:pt x="607" y="143"/>
                  <a:pt x="607" y="142"/>
                </a:cubicBezTo>
                <a:cubicBezTo>
                  <a:pt x="606" y="142"/>
                  <a:pt x="605" y="142"/>
                  <a:pt x="604" y="143"/>
                </a:cubicBezTo>
                <a:cubicBezTo>
                  <a:pt x="604" y="143"/>
                  <a:pt x="604" y="143"/>
                  <a:pt x="604" y="143"/>
                </a:cubicBezTo>
                <a:cubicBezTo>
                  <a:pt x="602" y="139"/>
                  <a:pt x="599" y="138"/>
                  <a:pt x="597" y="135"/>
                </a:cubicBezTo>
                <a:cubicBezTo>
                  <a:pt x="594" y="133"/>
                  <a:pt x="590" y="133"/>
                  <a:pt x="587" y="132"/>
                </a:cubicBezTo>
                <a:cubicBezTo>
                  <a:pt x="587" y="131"/>
                  <a:pt x="587" y="131"/>
                  <a:pt x="587" y="131"/>
                </a:cubicBezTo>
                <a:cubicBezTo>
                  <a:pt x="583" y="130"/>
                  <a:pt x="578" y="129"/>
                  <a:pt x="575" y="126"/>
                </a:cubicBezTo>
                <a:cubicBezTo>
                  <a:pt x="575" y="127"/>
                  <a:pt x="575" y="127"/>
                  <a:pt x="574" y="127"/>
                </a:cubicBezTo>
                <a:cubicBezTo>
                  <a:pt x="574" y="126"/>
                  <a:pt x="572" y="126"/>
                  <a:pt x="571" y="126"/>
                </a:cubicBezTo>
                <a:cubicBezTo>
                  <a:pt x="570" y="125"/>
                  <a:pt x="568" y="126"/>
                  <a:pt x="567" y="126"/>
                </a:cubicBezTo>
                <a:cubicBezTo>
                  <a:pt x="567" y="126"/>
                  <a:pt x="567" y="126"/>
                  <a:pt x="566" y="126"/>
                </a:cubicBezTo>
                <a:cubicBezTo>
                  <a:pt x="566" y="125"/>
                  <a:pt x="566" y="126"/>
                  <a:pt x="565" y="126"/>
                </a:cubicBezTo>
                <a:cubicBezTo>
                  <a:pt x="565" y="125"/>
                  <a:pt x="565" y="125"/>
                  <a:pt x="565" y="125"/>
                </a:cubicBezTo>
                <a:cubicBezTo>
                  <a:pt x="562" y="125"/>
                  <a:pt x="560" y="123"/>
                  <a:pt x="558" y="124"/>
                </a:cubicBezTo>
                <a:cubicBezTo>
                  <a:pt x="555" y="122"/>
                  <a:pt x="551" y="122"/>
                  <a:pt x="548" y="119"/>
                </a:cubicBezTo>
                <a:cubicBezTo>
                  <a:pt x="548" y="119"/>
                  <a:pt x="547" y="119"/>
                  <a:pt x="547" y="119"/>
                </a:cubicBezTo>
                <a:cubicBezTo>
                  <a:pt x="547" y="119"/>
                  <a:pt x="547" y="118"/>
                  <a:pt x="547" y="117"/>
                </a:cubicBezTo>
                <a:cubicBezTo>
                  <a:pt x="547" y="117"/>
                  <a:pt x="546" y="117"/>
                  <a:pt x="546" y="117"/>
                </a:cubicBezTo>
                <a:cubicBezTo>
                  <a:pt x="546" y="111"/>
                  <a:pt x="554" y="109"/>
                  <a:pt x="559" y="108"/>
                </a:cubicBezTo>
                <a:cubicBezTo>
                  <a:pt x="558" y="107"/>
                  <a:pt x="558" y="107"/>
                  <a:pt x="557" y="106"/>
                </a:cubicBezTo>
                <a:cubicBezTo>
                  <a:pt x="555" y="106"/>
                  <a:pt x="553" y="106"/>
                  <a:pt x="551" y="106"/>
                </a:cubicBezTo>
                <a:cubicBezTo>
                  <a:pt x="549" y="105"/>
                  <a:pt x="547" y="106"/>
                  <a:pt x="546" y="105"/>
                </a:cubicBezTo>
                <a:cubicBezTo>
                  <a:pt x="545" y="104"/>
                  <a:pt x="546" y="104"/>
                  <a:pt x="545" y="104"/>
                </a:cubicBezTo>
                <a:cubicBezTo>
                  <a:pt x="545" y="104"/>
                  <a:pt x="545" y="104"/>
                  <a:pt x="545" y="105"/>
                </a:cubicBezTo>
                <a:cubicBezTo>
                  <a:pt x="545" y="104"/>
                  <a:pt x="545" y="104"/>
                  <a:pt x="545" y="103"/>
                </a:cubicBezTo>
                <a:cubicBezTo>
                  <a:pt x="544" y="104"/>
                  <a:pt x="544" y="104"/>
                  <a:pt x="544" y="105"/>
                </a:cubicBezTo>
                <a:cubicBezTo>
                  <a:pt x="543" y="105"/>
                  <a:pt x="542" y="103"/>
                  <a:pt x="541" y="103"/>
                </a:cubicBezTo>
                <a:cubicBezTo>
                  <a:pt x="539" y="104"/>
                  <a:pt x="538" y="103"/>
                  <a:pt x="537" y="103"/>
                </a:cubicBezTo>
                <a:cubicBezTo>
                  <a:pt x="537" y="103"/>
                  <a:pt x="537" y="104"/>
                  <a:pt x="536" y="103"/>
                </a:cubicBezTo>
                <a:cubicBezTo>
                  <a:pt x="536" y="103"/>
                  <a:pt x="537" y="103"/>
                  <a:pt x="537" y="102"/>
                </a:cubicBezTo>
                <a:cubicBezTo>
                  <a:pt x="535" y="103"/>
                  <a:pt x="533" y="105"/>
                  <a:pt x="531" y="103"/>
                </a:cubicBezTo>
                <a:cubicBezTo>
                  <a:pt x="530" y="103"/>
                  <a:pt x="530" y="103"/>
                  <a:pt x="529" y="102"/>
                </a:cubicBezTo>
                <a:cubicBezTo>
                  <a:pt x="529" y="103"/>
                  <a:pt x="529" y="103"/>
                  <a:pt x="529" y="103"/>
                </a:cubicBezTo>
                <a:cubicBezTo>
                  <a:pt x="528" y="103"/>
                  <a:pt x="528" y="103"/>
                  <a:pt x="528" y="102"/>
                </a:cubicBezTo>
                <a:cubicBezTo>
                  <a:pt x="527" y="102"/>
                  <a:pt x="528" y="103"/>
                  <a:pt x="527" y="103"/>
                </a:cubicBezTo>
                <a:cubicBezTo>
                  <a:pt x="526" y="102"/>
                  <a:pt x="525" y="103"/>
                  <a:pt x="524" y="102"/>
                </a:cubicBezTo>
                <a:cubicBezTo>
                  <a:pt x="523" y="102"/>
                  <a:pt x="524" y="102"/>
                  <a:pt x="523" y="101"/>
                </a:cubicBezTo>
                <a:cubicBezTo>
                  <a:pt x="522" y="101"/>
                  <a:pt x="519" y="103"/>
                  <a:pt x="518" y="101"/>
                </a:cubicBezTo>
                <a:cubicBezTo>
                  <a:pt x="516" y="103"/>
                  <a:pt x="515" y="101"/>
                  <a:pt x="513" y="100"/>
                </a:cubicBezTo>
                <a:cubicBezTo>
                  <a:pt x="512" y="101"/>
                  <a:pt x="512" y="102"/>
                  <a:pt x="512" y="102"/>
                </a:cubicBezTo>
                <a:cubicBezTo>
                  <a:pt x="511" y="102"/>
                  <a:pt x="511" y="101"/>
                  <a:pt x="509" y="102"/>
                </a:cubicBezTo>
                <a:cubicBezTo>
                  <a:pt x="510" y="101"/>
                  <a:pt x="509" y="100"/>
                  <a:pt x="508" y="101"/>
                </a:cubicBezTo>
                <a:cubicBezTo>
                  <a:pt x="508" y="101"/>
                  <a:pt x="508" y="101"/>
                  <a:pt x="508" y="102"/>
                </a:cubicBezTo>
                <a:cubicBezTo>
                  <a:pt x="507" y="101"/>
                  <a:pt x="507" y="101"/>
                  <a:pt x="506" y="101"/>
                </a:cubicBezTo>
                <a:cubicBezTo>
                  <a:pt x="505" y="100"/>
                  <a:pt x="506" y="100"/>
                  <a:pt x="506" y="100"/>
                </a:cubicBezTo>
                <a:cubicBezTo>
                  <a:pt x="504" y="100"/>
                  <a:pt x="503" y="100"/>
                  <a:pt x="502" y="100"/>
                </a:cubicBezTo>
                <a:cubicBezTo>
                  <a:pt x="501" y="100"/>
                  <a:pt x="502" y="101"/>
                  <a:pt x="502" y="101"/>
                </a:cubicBezTo>
                <a:cubicBezTo>
                  <a:pt x="501" y="99"/>
                  <a:pt x="499" y="100"/>
                  <a:pt x="498" y="100"/>
                </a:cubicBezTo>
                <a:cubicBezTo>
                  <a:pt x="498" y="100"/>
                  <a:pt x="498" y="100"/>
                  <a:pt x="497" y="99"/>
                </a:cubicBezTo>
                <a:cubicBezTo>
                  <a:pt x="496" y="100"/>
                  <a:pt x="494" y="99"/>
                  <a:pt x="493" y="100"/>
                </a:cubicBezTo>
                <a:cubicBezTo>
                  <a:pt x="492" y="99"/>
                  <a:pt x="491" y="99"/>
                  <a:pt x="490" y="99"/>
                </a:cubicBezTo>
                <a:cubicBezTo>
                  <a:pt x="490" y="99"/>
                  <a:pt x="490" y="98"/>
                  <a:pt x="490" y="98"/>
                </a:cubicBezTo>
                <a:cubicBezTo>
                  <a:pt x="490" y="98"/>
                  <a:pt x="490" y="98"/>
                  <a:pt x="490" y="98"/>
                </a:cubicBezTo>
                <a:cubicBezTo>
                  <a:pt x="490" y="98"/>
                  <a:pt x="489" y="97"/>
                  <a:pt x="488" y="98"/>
                </a:cubicBezTo>
                <a:cubicBezTo>
                  <a:pt x="489" y="98"/>
                  <a:pt x="489" y="99"/>
                  <a:pt x="489" y="99"/>
                </a:cubicBezTo>
                <a:cubicBezTo>
                  <a:pt x="488" y="99"/>
                  <a:pt x="487" y="99"/>
                  <a:pt x="485" y="99"/>
                </a:cubicBezTo>
                <a:cubicBezTo>
                  <a:pt x="486" y="99"/>
                  <a:pt x="485" y="98"/>
                  <a:pt x="485" y="98"/>
                </a:cubicBezTo>
                <a:cubicBezTo>
                  <a:pt x="486" y="98"/>
                  <a:pt x="486" y="98"/>
                  <a:pt x="487" y="98"/>
                </a:cubicBezTo>
                <a:cubicBezTo>
                  <a:pt x="485" y="97"/>
                  <a:pt x="483" y="97"/>
                  <a:pt x="481" y="97"/>
                </a:cubicBezTo>
                <a:cubicBezTo>
                  <a:pt x="481" y="98"/>
                  <a:pt x="482" y="98"/>
                  <a:pt x="481" y="99"/>
                </a:cubicBezTo>
                <a:cubicBezTo>
                  <a:pt x="481" y="99"/>
                  <a:pt x="480" y="98"/>
                  <a:pt x="480" y="98"/>
                </a:cubicBezTo>
                <a:cubicBezTo>
                  <a:pt x="480" y="98"/>
                  <a:pt x="480" y="98"/>
                  <a:pt x="480" y="97"/>
                </a:cubicBezTo>
                <a:cubicBezTo>
                  <a:pt x="479" y="97"/>
                  <a:pt x="477" y="97"/>
                  <a:pt x="476" y="96"/>
                </a:cubicBezTo>
                <a:cubicBezTo>
                  <a:pt x="476" y="96"/>
                  <a:pt x="475" y="96"/>
                  <a:pt x="475" y="97"/>
                </a:cubicBezTo>
                <a:cubicBezTo>
                  <a:pt x="474" y="96"/>
                  <a:pt x="473" y="95"/>
                  <a:pt x="471" y="95"/>
                </a:cubicBezTo>
                <a:cubicBezTo>
                  <a:pt x="471" y="95"/>
                  <a:pt x="471" y="96"/>
                  <a:pt x="470" y="96"/>
                </a:cubicBezTo>
                <a:cubicBezTo>
                  <a:pt x="470" y="96"/>
                  <a:pt x="470" y="97"/>
                  <a:pt x="470" y="98"/>
                </a:cubicBezTo>
                <a:cubicBezTo>
                  <a:pt x="470" y="98"/>
                  <a:pt x="469" y="97"/>
                  <a:pt x="469" y="97"/>
                </a:cubicBezTo>
                <a:cubicBezTo>
                  <a:pt x="468" y="96"/>
                  <a:pt x="466" y="97"/>
                  <a:pt x="465" y="96"/>
                </a:cubicBezTo>
                <a:cubicBezTo>
                  <a:pt x="464" y="97"/>
                  <a:pt x="463" y="95"/>
                  <a:pt x="462" y="96"/>
                </a:cubicBezTo>
                <a:cubicBezTo>
                  <a:pt x="461" y="96"/>
                  <a:pt x="461" y="96"/>
                  <a:pt x="461" y="96"/>
                </a:cubicBezTo>
                <a:cubicBezTo>
                  <a:pt x="461" y="97"/>
                  <a:pt x="462" y="97"/>
                  <a:pt x="462" y="97"/>
                </a:cubicBezTo>
                <a:cubicBezTo>
                  <a:pt x="462" y="97"/>
                  <a:pt x="461" y="97"/>
                  <a:pt x="461" y="97"/>
                </a:cubicBezTo>
                <a:cubicBezTo>
                  <a:pt x="459" y="94"/>
                  <a:pt x="455" y="97"/>
                  <a:pt x="452" y="95"/>
                </a:cubicBezTo>
                <a:cubicBezTo>
                  <a:pt x="451" y="95"/>
                  <a:pt x="450" y="95"/>
                  <a:pt x="449" y="94"/>
                </a:cubicBezTo>
                <a:cubicBezTo>
                  <a:pt x="448" y="94"/>
                  <a:pt x="448" y="93"/>
                  <a:pt x="446" y="94"/>
                </a:cubicBezTo>
                <a:cubicBezTo>
                  <a:pt x="447" y="94"/>
                  <a:pt x="448" y="94"/>
                  <a:pt x="448" y="95"/>
                </a:cubicBezTo>
                <a:cubicBezTo>
                  <a:pt x="448" y="95"/>
                  <a:pt x="449" y="95"/>
                  <a:pt x="449" y="95"/>
                </a:cubicBezTo>
                <a:cubicBezTo>
                  <a:pt x="448" y="95"/>
                  <a:pt x="448" y="95"/>
                  <a:pt x="448" y="95"/>
                </a:cubicBezTo>
                <a:cubicBezTo>
                  <a:pt x="447" y="95"/>
                  <a:pt x="447" y="94"/>
                  <a:pt x="446" y="95"/>
                </a:cubicBezTo>
                <a:cubicBezTo>
                  <a:pt x="446" y="94"/>
                  <a:pt x="445" y="93"/>
                  <a:pt x="444" y="94"/>
                </a:cubicBezTo>
                <a:cubicBezTo>
                  <a:pt x="444" y="94"/>
                  <a:pt x="445" y="94"/>
                  <a:pt x="445" y="95"/>
                </a:cubicBezTo>
                <a:cubicBezTo>
                  <a:pt x="444" y="95"/>
                  <a:pt x="444" y="94"/>
                  <a:pt x="444" y="94"/>
                </a:cubicBezTo>
                <a:cubicBezTo>
                  <a:pt x="444" y="94"/>
                  <a:pt x="444" y="94"/>
                  <a:pt x="444" y="93"/>
                </a:cubicBezTo>
                <a:cubicBezTo>
                  <a:pt x="443" y="93"/>
                  <a:pt x="442" y="91"/>
                  <a:pt x="440" y="92"/>
                </a:cubicBezTo>
                <a:cubicBezTo>
                  <a:pt x="439" y="92"/>
                  <a:pt x="438" y="92"/>
                  <a:pt x="438" y="91"/>
                </a:cubicBezTo>
                <a:cubicBezTo>
                  <a:pt x="435" y="92"/>
                  <a:pt x="432" y="91"/>
                  <a:pt x="429" y="92"/>
                </a:cubicBezTo>
                <a:cubicBezTo>
                  <a:pt x="429" y="91"/>
                  <a:pt x="428" y="91"/>
                  <a:pt x="428" y="91"/>
                </a:cubicBezTo>
                <a:cubicBezTo>
                  <a:pt x="428" y="91"/>
                  <a:pt x="427" y="92"/>
                  <a:pt x="427" y="92"/>
                </a:cubicBezTo>
                <a:cubicBezTo>
                  <a:pt x="428" y="92"/>
                  <a:pt x="429" y="93"/>
                  <a:pt x="430" y="94"/>
                </a:cubicBezTo>
                <a:cubicBezTo>
                  <a:pt x="429" y="94"/>
                  <a:pt x="428" y="93"/>
                  <a:pt x="428" y="92"/>
                </a:cubicBezTo>
                <a:cubicBezTo>
                  <a:pt x="427" y="93"/>
                  <a:pt x="427" y="93"/>
                  <a:pt x="427" y="94"/>
                </a:cubicBezTo>
                <a:cubicBezTo>
                  <a:pt x="426" y="94"/>
                  <a:pt x="425" y="93"/>
                  <a:pt x="425" y="92"/>
                </a:cubicBezTo>
                <a:cubicBezTo>
                  <a:pt x="424" y="92"/>
                  <a:pt x="424" y="93"/>
                  <a:pt x="424" y="93"/>
                </a:cubicBezTo>
                <a:cubicBezTo>
                  <a:pt x="424" y="92"/>
                  <a:pt x="422" y="91"/>
                  <a:pt x="422" y="90"/>
                </a:cubicBezTo>
                <a:cubicBezTo>
                  <a:pt x="422" y="89"/>
                  <a:pt x="422" y="89"/>
                  <a:pt x="422" y="89"/>
                </a:cubicBezTo>
                <a:cubicBezTo>
                  <a:pt x="422" y="89"/>
                  <a:pt x="422" y="88"/>
                  <a:pt x="422" y="88"/>
                </a:cubicBezTo>
                <a:cubicBezTo>
                  <a:pt x="420" y="88"/>
                  <a:pt x="418" y="88"/>
                  <a:pt x="417" y="87"/>
                </a:cubicBezTo>
                <a:cubicBezTo>
                  <a:pt x="417" y="87"/>
                  <a:pt x="416" y="88"/>
                  <a:pt x="416" y="88"/>
                </a:cubicBezTo>
                <a:cubicBezTo>
                  <a:pt x="415" y="87"/>
                  <a:pt x="414" y="87"/>
                  <a:pt x="414" y="88"/>
                </a:cubicBezTo>
                <a:cubicBezTo>
                  <a:pt x="413" y="88"/>
                  <a:pt x="413" y="87"/>
                  <a:pt x="413" y="87"/>
                </a:cubicBezTo>
                <a:cubicBezTo>
                  <a:pt x="412" y="88"/>
                  <a:pt x="410" y="87"/>
                  <a:pt x="409" y="86"/>
                </a:cubicBezTo>
                <a:cubicBezTo>
                  <a:pt x="410" y="86"/>
                  <a:pt x="409" y="85"/>
                  <a:pt x="410" y="85"/>
                </a:cubicBezTo>
                <a:cubicBezTo>
                  <a:pt x="410" y="86"/>
                  <a:pt x="411" y="85"/>
                  <a:pt x="411" y="85"/>
                </a:cubicBezTo>
                <a:cubicBezTo>
                  <a:pt x="411" y="84"/>
                  <a:pt x="412" y="84"/>
                  <a:pt x="412" y="83"/>
                </a:cubicBezTo>
                <a:cubicBezTo>
                  <a:pt x="412" y="84"/>
                  <a:pt x="412" y="85"/>
                  <a:pt x="412" y="85"/>
                </a:cubicBezTo>
                <a:cubicBezTo>
                  <a:pt x="413" y="85"/>
                  <a:pt x="413" y="84"/>
                  <a:pt x="414" y="83"/>
                </a:cubicBezTo>
                <a:cubicBezTo>
                  <a:pt x="415" y="83"/>
                  <a:pt x="415" y="84"/>
                  <a:pt x="416" y="84"/>
                </a:cubicBezTo>
                <a:cubicBezTo>
                  <a:pt x="418" y="82"/>
                  <a:pt x="420" y="85"/>
                  <a:pt x="421" y="83"/>
                </a:cubicBezTo>
                <a:cubicBezTo>
                  <a:pt x="423" y="83"/>
                  <a:pt x="425" y="84"/>
                  <a:pt x="426" y="83"/>
                </a:cubicBezTo>
                <a:cubicBezTo>
                  <a:pt x="427" y="84"/>
                  <a:pt x="429" y="83"/>
                  <a:pt x="430" y="84"/>
                </a:cubicBezTo>
                <a:cubicBezTo>
                  <a:pt x="433" y="83"/>
                  <a:pt x="435" y="84"/>
                  <a:pt x="438" y="83"/>
                </a:cubicBezTo>
                <a:cubicBezTo>
                  <a:pt x="439" y="83"/>
                  <a:pt x="440" y="84"/>
                  <a:pt x="441" y="83"/>
                </a:cubicBezTo>
                <a:cubicBezTo>
                  <a:pt x="442" y="84"/>
                  <a:pt x="441" y="85"/>
                  <a:pt x="442" y="85"/>
                </a:cubicBezTo>
                <a:cubicBezTo>
                  <a:pt x="443" y="85"/>
                  <a:pt x="441" y="84"/>
                  <a:pt x="442" y="83"/>
                </a:cubicBezTo>
                <a:cubicBezTo>
                  <a:pt x="443" y="83"/>
                  <a:pt x="445" y="83"/>
                  <a:pt x="446" y="83"/>
                </a:cubicBezTo>
                <a:cubicBezTo>
                  <a:pt x="446" y="82"/>
                  <a:pt x="445" y="82"/>
                  <a:pt x="445" y="82"/>
                </a:cubicBezTo>
                <a:cubicBezTo>
                  <a:pt x="443" y="83"/>
                  <a:pt x="442" y="83"/>
                  <a:pt x="441" y="82"/>
                </a:cubicBezTo>
                <a:cubicBezTo>
                  <a:pt x="442" y="82"/>
                  <a:pt x="442" y="81"/>
                  <a:pt x="443" y="80"/>
                </a:cubicBezTo>
                <a:cubicBezTo>
                  <a:pt x="444" y="81"/>
                  <a:pt x="443" y="81"/>
                  <a:pt x="444" y="81"/>
                </a:cubicBezTo>
                <a:cubicBezTo>
                  <a:pt x="444" y="81"/>
                  <a:pt x="445" y="81"/>
                  <a:pt x="445" y="80"/>
                </a:cubicBezTo>
                <a:cubicBezTo>
                  <a:pt x="445" y="80"/>
                  <a:pt x="444" y="80"/>
                  <a:pt x="444" y="80"/>
                </a:cubicBezTo>
                <a:cubicBezTo>
                  <a:pt x="444" y="79"/>
                  <a:pt x="446" y="80"/>
                  <a:pt x="446" y="79"/>
                </a:cubicBezTo>
                <a:cubicBezTo>
                  <a:pt x="444" y="79"/>
                  <a:pt x="442" y="79"/>
                  <a:pt x="440" y="79"/>
                </a:cubicBezTo>
                <a:cubicBezTo>
                  <a:pt x="439" y="79"/>
                  <a:pt x="439" y="80"/>
                  <a:pt x="438" y="79"/>
                </a:cubicBezTo>
                <a:cubicBezTo>
                  <a:pt x="439" y="80"/>
                  <a:pt x="438" y="78"/>
                  <a:pt x="438" y="78"/>
                </a:cubicBezTo>
                <a:cubicBezTo>
                  <a:pt x="438" y="77"/>
                  <a:pt x="438" y="77"/>
                  <a:pt x="438" y="77"/>
                </a:cubicBezTo>
                <a:cubicBezTo>
                  <a:pt x="438" y="77"/>
                  <a:pt x="437" y="77"/>
                  <a:pt x="437" y="76"/>
                </a:cubicBezTo>
                <a:cubicBezTo>
                  <a:pt x="436" y="77"/>
                  <a:pt x="436" y="77"/>
                  <a:pt x="434" y="78"/>
                </a:cubicBezTo>
                <a:cubicBezTo>
                  <a:pt x="435" y="78"/>
                  <a:pt x="435" y="78"/>
                  <a:pt x="435" y="78"/>
                </a:cubicBezTo>
                <a:cubicBezTo>
                  <a:pt x="435" y="79"/>
                  <a:pt x="435" y="79"/>
                  <a:pt x="435" y="79"/>
                </a:cubicBezTo>
                <a:cubicBezTo>
                  <a:pt x="435" y="79"/>
                  <a:pt x="436" y="79"/>
                  <a:pt x="436" y="80"/>
                </a:cubicBezTo>
                <a:cubicBezTo>
                  <a:pt x="435" y="79"/>
                  <a:pt x="434" y="79"/>
                  <a:pt x="433" y="80"/>
                </a:cubicBezTo>
                <a:cubicBezTo>
                  <a:pt x="433" y="79"/>
                  <a:pt x="433" y="79"/>
                  <a:pt x="433" y="79"/>
                </a:cubicBezTo>
                <a:cubicBezTo>
                  <a:pt x="432" y="79"/>
                  <a:pt x="431" y="80"/>
                  <a:pt x="431" y="79"/>
                </a:cubicBezTo>
                <a:cubicBezTo>
                  <a:pt x="432" y="79"/>
                  <a:pt x="433" y="79"/>
                  <a:pt x="434" y="78"/>
                </a:cubicBezTo>
                <a:cubicBezTo>
                  <a:pt x="433" y="78"/>
                  <a:pt x="433" y="78"/>
                  <a:pt x="432" y="78"/>
                </a:cubicBezTo>
                <a:cubicBezTo>
                  <a:pt x="432" y="77"/>
                  <a:pt x="432" y="78"/>
                  <a:pt x="431" y="77"/>
                </a:cubicBezTo>
                <a:cubicBezTo>
                  <a:pt x="432" y="77"/>
                  <a:pt x="432" y="77"/>
                  <a:pt x="432" y="77"/>
                </a:cubicBezTo>
                <a:cubicBezTo>
                  <a:pt x="432" y="76"/>
                  <a:pt x="431" y="77"/>
                  <a:pt x="430" y="77"/>
                </a:cubicBezTo>
                <a:cubicBezTo>
                  <a:pt x="430" y="78"/>
                  <a:pt x="431" y="78"/>
                  <a:pt x="431" y="78"/>
                </a:cubicBezTo>
                <a:cubicBezTo>
                  <a:pt x="429" y="78"/>
                  <a:pt x="428" y="77"/>
                  <a:pt x="427" y="77"/>
                </a:cubicBezTo>
                <a:cubicBezTo>
                  <a:pt x="427" y="77"/>
                  <a:pt x="427" y="77"/>
                  <a:pt x="427" y="78"/>
                </a:cubicBezTo>
                <a:cubicBezTo>
                  <a:pt x="426" y="77"/>
                  <a:pt x="424" y="78"/>
                  <a:pt x="423" y="78"/>
                </a:cubicBezTo>
                <a:cubicBezTo>
                  <a:pt x="423" y="78"/>
                  <a:pt x="421" y="78"/>
                  <a:pt x="420" y="77"/>
                </a:cubicBezTo>
                <a:cubicBezTo>
                  <a:pt x="419" y="76"/>
                  <a:pt x="417" y="77"/>
                  <a:pt x="416" y="77"/>
                </a:cubicBezTo>
                <a:cubicBezTo>
                  <a:pt x="416" y="77"/>
                  <a:pt x="416" y="77"/>
                  <a:pt x="416" y="78"/>
                </a:cubicBezTo>
                <a:cubicBezTo>
                  <a:pt x="416" y="77"/>
                  <a:pt x="415" y="77"/>
                  <a:pt x="415" y="77"/>
                </a:cubicBezTo>
                <a:cubicBezTo>
                  <a:pt x="415" y="77"/>
                  <a:pt x="415" y="76"/>
                  <a:pt x="415" y="76"/>
                </a:cubicBezTo>
                <a:cubicBezTo>
                  <a:pt x="415" y="76"/>
                  <a:pt x="415" y="76"/>
                  <a:pt x="415" y="75"/>
                </a:cubicBezTo>
                <a:cubicBezTo>
                  <a:pt x="413" y="75"/>
                  <a:pt x="411" y="74"/>
                  <a:pt x="408" y="75"/>
                </a:cubicBezTo>
                <a:cubicBezTo>
                  <a:pt x="407" y="74"/>
                  <a:pt x="406" y="75"/>
                  <a:pt x="404" y="75"/>
                </a:cubicBezTo>
                <a:cubicBezTo>
                  <a:pt x="404" y="75"/>
                  <a:pt x="405" y="75"/>
                  <a:pt x="405" y="76"/>
                </a:cubicBezTo>
                <a:cubicBezTo>
                  <a:pt x="404" y="76"/>
                  <a:pt x="404" y="75"/>
                  <a:pt x="403" y="76"/>
                </a:cubicBezTo>
                <a:cubicBezTo>
                  <a:pt x="402" y="74"/>
                  <a:pt x="400" y="74"/>
                  <a:pt x="398" y="75"/>
                </a:cubicBezTo>
                <a:cubicBezTo>
                  <a:pt x="399" y="75"/>
                  <a:pt x="399" y="76"/>
                  <a:pt x="399" y="76"/>
                </a:cubicBezTo>
                <a:cubicBezTo>
                  <a:pt x="398" y="76"/>
                  <a:pt x="397" y="75"/>
                  <a:pt x="396" y="76"/>
                </a:cubicBezTo>
                <a:cubicBezTo>
                  <a:pt x="397" y="77"/>
                  <a:pt x="397" y="76"/>
                  <a:pt x="398" y="77"/>
                </a:cubicBezTo>
                <a:cubicBezTo>
                  <a:pt x="396" y="77"/>
                  <a:pt x="395" y="75"/>
                  <a:pt x="393" y="76"/>
                </a:cubicBezTo>
                <a:cubicBezTo>
                  <a:pt x="393" y="76"/>
                  <a:pt x="393" y="76"/>
                  <a:pt x="393" y="76"/>
                </a:cubicBezTo>
                <a:cubicBezTo>
                  <a:pt x="393" y="76"/>
                  <a:pt x="393" y="77"/>
                  <a:pt x="393" y="77"/>
                </a:cubicBezTo>
                <a:cubicBezTo>
                  <a:pt x="392" y="77"/>
                  <a:pt x="392" y="77"/>
                  <a:pt x="391" y="77"/>
                </a:cubicBezTo>
                <a:cubicBezTo>
                  <a:pt x="391" y="77"/>
                  <a:pt x="390" y="77"/>
                  <a:pt x="390" y="77"/>
                </a:cubicBezTo>
                <a:cubicBezTo>
                  <a:pt x="390" y="77"/>
                  <a:pt x="390" y="77"/>
                  <a:pt x="390" y="77"/>
                </a:cubicBezTo>
                <a:cubicBezTo>
                  <a:pt x="391" y="76"/>
                  <a:pt x="391" y="77"/>
                  <a:pt x="391" y="77"/>
                </a:cubicBezTo>
                <a:cubicBezTo>
                  <a:pt x="392" y="75"/>
                  <a:pt x="389" y="75"/>
                  <a:pt x="389" y="75"/>
                </a:cubicBezTo>
                <a:cubicBezTo>
                  <a:pt x="389" y="76"/>
                  <a:pt x="389" y="76"/>
                  <a:pt x="389" y="76"/>
                </a:cubicBezTo>
                <a:cubicBezTo>
                  <a:pt x="387" y="76"/>
                  <a:pt x="386" y="77"/>
                  <a:pt x="385" y="75"/>
                </a:cubicBezTo>
                <a:cubicBezTo>
                  <a:pt x="383" y="75"/>
                  <a:pt x="382" y="75"/>
                  <a:pt x="381" y="75"/>
                </a:cubicBezTo>
                <a:cubicBezTo>
                  <a:pt x="380" y="75"/>
                  <a:pt x="379" y="75"/>
                  <a:pt x="378" y="75"/>
                </a:cubicBezTo>
                <a:cubicBezTo>
                  <a:pt x="378" y="76"/>
                  <a:pt x="378" y="76"/>
                  <a:pt x="378" y="76"/>
                </a:cubicBezTo>
                <a:cubicBezTo>
                  <a:pt x="378" y="75"/>
                  <a:pt x="376" y="75"/>
                  <a:pt x="376" y="76"/>
                </a:cubicBezTo>
                <a:cubicBezTo>
                  <a:pt x="375" y="76"/>
                  <a:pt x="375" y="76"/>
                  <a:pt x="375" y="76"/>
                </a:cubicBezTo>
                <a:cubicBezTo>
                  <a:pt x="375" y="76"/>
                  <a:pt x="375" y="76"/>
                  <a:pt x="376" y="76"/>
                </a:cubicBezTo>
                <a:cubicBezTo>
                  <a:pt x="376" y="75"/>
                  <a:pt x="375" y="75"/>
                  <a:pt x="375" y="75"/>
                </a:cubicBezTo>
                <a:cubicBezTo>
                  <a:pt x="375" y="75"/>
                  <a:pt x="375" y="75"/>
                  <a:pt x="374" y="76"/>
                </a:cubicBezTo>
                <a:cubicBezTo>
                  <a:pt x="374" y="75"/>
                  <a:pt x="373" y="75"/>
                  <a:pt x="373" y="75"/>
                </a:cubicBezTo>
                <a:cubicBezTo>
                  <a:pt x="373" y="76"/>
                  <a:pt x="375" y="77"/>
                  <a:pt x="374" y="77"/>
                </a:cubicBezTo>
                <a:cubicBezTo>
                  <a:pt x="373" y="77"/>
                  <a:pt x="373" y="77"/>
                  <a:pt x="373" y="77"/>
                </a:cubicBezTo>
                <a:cubicBezTo>
                  <a:pt x="373" y="76"/>
                  <a:pt x="373" y="76"/>
                  <a:pt x="373" y="76"/>
                </a:cubicBezTo>
                <a:cubicBezTo>
                  <a:pt x="372" y="76"/>
                  <a:pt x="372" y="76"/>
                  <a:pt x="372" y="76"/>
                </a:cubicBezTo>
                <a:cubicBezTo>
                  <a:pt x="371" y="76"/>
                  <a:pt x="370" y="76"/>
                  <a:pt x="370" y="75"/>
                </a:cubicBezTo>
                <a:cubicBezTo>
                  <a:pt x="369" y="75"/>
                  <a:pt x="369" y="77"/>
                  <a:pt x="368" y="77"/>
                </a:cubicBezTo>
                <a:cubicBezTo>
                  <a:pt x="368" y="76"/>
                  <a:pt x="368" y="76"/>
                  <a:pt x="369" y="76"/>
                </a:cubicBezTo>
                <a:cubicBezTo>
                  <a:pt x="368" y="76"/>
                  <a:pt x="368" y="75"/>
                  <a:pt x="368" y="75"/>
                </a:cubicBezTo>
                <a:cubicBezTo>
                  <a:pt x="367" y="76"/>
                  <a:pt x="368" y="76"/>
                  <a:pt x="367" y="77"/>
                </a:cubicBezTo>
                <a:cubicBezTo>
                  <a:pt x="367" y="76"/>
                  <a:pt x="366" y="75"/>
                  <a:pt x="365" y="75"/>
                </a:cubicBezTo>
                <a:cubicBezTo>
                  <a:pt x="365" y="76"/>
                  <a:pt x="365" y="76"/>
                  <a:pt x="365" y="76"/>
                </a:cubicBezTo>
                <a:cubicBezTo>
                  <a:pt x="365" y="77"/>
                  <a:pt x="364" y="76"/>
                  <a:pt x="364" y="76"/>
                </a:cubicBezTo>
                <a:cubicBezTo>
                  <a:pt x="364" y="75"/>
                  <a:pt x="364" y="76"/>
                  <a:pt x="363" y="76"/>
                </a:cubicBezTo>
                <a:cubicBezTo>
                  <a:pt x="363" y="76"/>
                  <a:pt x="363" y="76"/>
                  <a:pt x="363" y="75"/>
                </a:cubicBezTo>
                <a:cubicBezTo>
                  <a:pt x="362" y="76"/>
                  <a:pt x="361" y="76"/>
                  <a:pt x="360" y="77"/>
                </a:cubicBezTo>
                <a:cubicBezTo>
                  <a:pt x="360" y="76"/>
                  <a:pt x="359" y="76"/>
                  <a:pt x="358" y="76"/>
                </a:cubicBezTo>
                <a:cubicBezTo>
                  <a:pt x="357" y="76"/>
                  <a:pt x="356" y="76"/>
                  <a:pt x="355" y="77"/>
                </a:cubicBezTo>
                <a:cubicBezTo>
                  <a:pt x="355" y="76"/>
                  <a:pt x="354" y="77"/>
                  <a:pt x="354" y="76"/>
                </a:cubicBezTo>
                <a:cubicBezTo>
                  <a:pt x="353" y="76"/>
                  <a:pt x="353" y="77"/>
                  <a:pt x="352" y="77"/>
                </a:cubicBezTo>
                <a:cubicBezTo>
                  <a:pt x="351" y="76"/>
                  <a:pt x="349" y="76"/>
                  <a:pt x="348" y="77"/>
                </a:cubicBezTo>
                <a:cubicBezTo>
                  <a:pt x="348" y="76"/>
                  <a:pt x="348" y="76"/>
                  <a:pt x="348" y="76"/>
                </a:cubicBezTo>
                <a:cubicBezTo>
                  <a:pt x="347" y="76"/>
                  <a:pt x="346" y="76"/>
                  <a:pt x="345" y="77"/>
                </a:cubicBezTo>
                <a:cubicBezTo>
                  <a:pt x="345" y="76"/>
                  <a:pt x="344" y="75"/>
                  <a:pt x="343" y="75"/>
                </a:cubicBezTo>
                <a:cubicBezTo>
                  <a:pt x="343" y="76"/>
                  <a:pt x="344" y="76"/>
                  <a:pt x="344" y="77"/>
                </a:cubicBezTo>
                <a:cubicBezTo>
                  <a:pt x="343" y="76"/>
                  <a:pt x="342" y="76"/>
                  <a:pt x="342" y="76"/>
                </a:cubicBezTo>
                <a:cubicBezTo>
                  <a:pt x="341" y="75"/>
                  <a:pt x="343" y="75"/>
                  <a:pt x="342" y="74"/>
                </a:cubicBezTo>
                <a:cubicBezTo>
                  <a:pt x="342" y="73"/>
                  <a:pt x="341" y="74"/>
                  <a:pt x="341" y="73"/>
                </a:cubicBezTo>
                <a:cubicBezTo>
                  <a:pt x="341" y="73"/>
                  <a:pt x="341" y="72"/>
                  <a:pt x="342" y="72"/>
                </a:cubicBezTo>
                <a:cubicBezTo>
                  <a:pt x="342" y="73"/>
                  <a:pt x="342" y="73"/>
                  <a:pt x="342" y="74"/>
                </a:cubicBezTo>
                <a:cubicBezTo>
                  <a:pt x="343" y="74"/>
                  <a:pt x="343" y="73"/>
                  <a:pt x="343" y="73"/>
                </a:cubicBezTo>
                <a:cubicBezTo>
                  <a:pt x="344" y="74"/>
                  <a:pt x="343" y="74"/>
                  <a:pt x="343" y="74"/>
                </a:cubicBezTo>
                <a:cubicBezTo>
                  <a:pt x="344" y="74"/>
                  <a:pt x="345" y="74"/>
                  <a:pt x="346" y="74"/>
                </a:cubicBezTo>
                <a:cubicBezTo>
                  <a:pt x="346" y="73"/>
                  <a:pt x="345" y="73"/>
                  <a:pt x="344" y="73"/>
                </a:cubicBezTo>
                <a:cubicBezTo>
                  <a:pt x="344" y="72"/>
                  <a:pt x="344" y="72"/>
                  <a:pt x="344" y="72"/>
                </a:cubicBezTo>
                <a:cubicBezTo>
                  <a:pt x="344" y="72"/>
                  <a:pt x="346" y="71"/>
                  <a:pt x="346" y="72"/>
                </a:cubicBezTo>
                <a:cubicBezTo>
                  <a:pt x="346" y="72"/>
                  <a:pt x="345" y="72"/>
                  <a:pt x="346" y="73"/>
                </a:cubicBezTo>
                <a:cubicBezTo>
                  <a:pt x="347" y="72"/>
                  <a:pt x="347" y="72"/>
                  <a:pt x="347" y="71"/>
                </a:cubicBezTo>
                <a:cubicBezTo>
                  <a:pt x="348" y="71"/>
                  <a:pt x="349" y="71"/>
                  <a:pt x="350" y="71"/>
                </a:cubicBezTo>
                <a:cubicBezTo>
                  <a:pt x="351" y="71"/>
                  <a:pt x="352" y="70"/>
                  <a:pt x="353" y="70"/>
                </a:cubicBezTo>
                <a:cubicBezTo>
                  <a:pt x="354" y="71"/>
                  <a:pt x="355" y="71"/>
                  <a:pt x="356" y="71"/>
                </a:cubicBezTo>
                <a:cubicBezTo>
                  <a:pt x="357" y="70"/>
                  <a:pt x="357" y="70"/>
                  <a:pt x="358" y="69"/>
                </a:cubicBezTo>
                <a:cubicBezTo>
                  <a:pt x="357" y="69"/>
                  <a:pt x="358" y="69"/>
                  <a:pt x="358" y="68"/>
                </a:cubicBezTo>
                <a:cubicBezTo>
                  <a:pt x="357" y="68"/>
                  <a:pt x="357" y="69"/>
                  <a:pt x="356" y="69"/>
                </a:cubicBezTo>
                <a:cubicBezTo>
                  <a:pt x="355" y="67"/>
                  <a:pt x="354" y="68"/>
                  <a:pt x="353" y="69"/>
                </a:cubicBezTo>
                <a:cubicBezTo>
                  <a:pt x="352" y="69"/>
                  <a:pt x="351" y="68"/>
                  <a:pt x="350" y="69"/>
                </a:cubicBezTo>
                <a:cubicBezTo>
                  <a:pt x="349" y="68"/>
                  <a:pt x="347" y="69"/>
                  <a:pt x="346" y="68"/>
                </a:cubicBezTo>
                <a:cubicBezTo>
                  <a:pt x="345" y="69"/>
                  <a:pt x="344" y="69"/>
                  <a:pt x="342" y="69"/>
                </a:cubicBezTo>
                <a:cubicBezTo>
                  <a:pt x="342" y="70"/>
                  <a:pt x="341" y="69"/>
                  <a:pt x="340" y="69"/>
                </a:cubicBezTo>
                <a:cubicBezTo>
                  <a:pt x="340" y="68"/>
                  <a:pt x="341" y="68"/>
                  <a:pt x="342" y="68"/>
                </a:cubicBezTo>
                <a:cubicBezTo>
                  <a:pt x="344" y="68"/>
                  <a:pt x="347" y="68"/>
                  <a:pt x="349" y="67"/>
                </a:cubicBezTo>
                <a:cubicBezTo>
                  <a:pt x="348" y="67"/>
                  <a:pt x="347" y="67"/>
                  <a:pt x="346" y="66"/>
                </a:cubicBezTo>
                <a:cubicBezTo>
                  <a:pt x="346" y="67"/>
                  <a:pt x="345" y="67"/>
                  <a:pt x="345" y="67"/>
                </a:cubicBezTo>
                <a:cubicBezTo>
                  <a:pt x="343" y="67"/>
                  <a:pt x="342" y="67"/>
                  <a:pt x="340" y="68"/>
                </a:cubicBezTo>
                <a:cubicBezTo>
                  <a:pt x="339" y="67"/>
                  <a:pt x="338" y="67"/>
                  <a:pt x="338" y="66"/>
                </a:cubicBezTo>
                <a:cubicBezTo>
                  <a:pt x="340" y="66"/>
                  <a:pt x="341" y="66"/>
                  <a:pt x="343" y="66"/>
                </a:cubicBezTo>
                <a:cubicBezTo>
                  <a:pt x="343" y="66"/>
                  <a:pt x="343" y="65"/>
                  <a:pt x="343" y="65"/>
                </a:cubicBezTo>
                <a:cubicBezTo>
                  <a:pt x="341" y="66"/>
                  <a:pt x="340" y="65"/>
                  <a:pt x="339" y="66"/>
                </a:cubicBezTo>
                <a:cubicBezTo>
                  <a:pt x="338" y="65"/>
                  <a:pt x="337" y="65"/>
                  <a:pt x="336" y="66"/>
                </a:cubicBezTo>
                <a:cubicBezTo>
                  <a:pt x="336" y="66"/>
                  <a:pt x="337" y="66"/>
                  <a:pt x="337" y="66"/>
                </a:cubicBezTo>
                <a:cubicBezTo>
                  <a:pt x="337" y="67"/>
                  <a:pt x="337" y="67"/>
                  <a:pt x="337" y="67"/>
                </a:cubicBezTo>
                <a:cubicBezTo>
                  <a:pt x="336" y="67"/>
                  <a:pt x="336" y="67"/>
                  <a:pt x="336" y="67"/>
                </a:cubicBezTo>
                <a:cubicBezTo>
                  <a:pt x="333" y="68"/>
                  <a:pt x="330" y="68"/>
                  <a:pt x="327" y="68"/>
                </a:cubicBezTo>
                <a:cubicBezTo>
                  <a:pt x="326" y="68"/>
                  <a:pt x="326" y="68"/>
                  <a:pt x="326" y="67"/>
                </a:cubicBezTo>
                <a:cubicBezTo>
                  <a:pt x="325" y="69"/>
                  <a:pt x="323" y="67"/>
                  <a:pt x="323" y="69"/>
                </a:cubicBezTo>
                <a:cubicBezTo>
                  <a:pt x="324" y="69"/>
                  <a:pt x="324" y="69"/>
                  <a:pt x="325" y="69"/>
                </a:cubicBezTo>
                <a:cubicBezTo>
                  <a:pt x="324" y="70"/>
                  <a:pt x="323" y="70"/>
                  <a:pt x="322" y="69"/>
                </a:cubicBezTo>
                <a:cubicBezTo>
                  <a:pt x="322" y="69"/>
                  <a:pt x="322" y="69"/>
                  <a:pt x="322" y="69"/>
                </a:cubicBezTo>
                <a:cubicBezTo>
                  <a:pt x="322" y="68"/>
                  <a:pt x="322" y="68"/>
                  <a:pt x="321" y="69"/>
                </a:cubicBezTo>
                <a:cubicBezTo>
                  <a:pt x="321" y="69"/>
                  <a:pt x="322" y="69"/>
                  <a:pt x="322" y="70"/>
                </a:cubicBezTo>
                <a:cubicBezTo>
                  <a:pt x="321" y="70"/>
                  <a:pt x="320" y="69"/>
                  <a:pt x="319" y="69"/>
                </a:cubicBezTo>
                <a:cubicBezTo>
                  <a:pt x="319" y="70"/>
                  <a:pt x="318" y="69"/>
                  <a:pt x="318" y="70"/>
                </a:cubicBezTo>
                <a:cubicBezTo>
                  <a:pt x="317" y="69"/>
                  <a:pt x="318" y="69"/>
                  <a:pt x="318" y="69"/>
                </a:cubicBezTo>
                <a:cubicBezTo>
                  <a:pt x="317" y="69"/>
                  <a:pt x="317" y="69"/>
                  <a:pt x="316" y="70"/>
                </a:cubicBezTo>
                <a:cubicBezTo>
                  <a:pt x="315" y="69"/>
                  <a:pt x="314" y="69"/>
                  <a:pt x="313" y="70"/>
                </a:cubicBezTo>
                <a:cubicBezTo>
                  <a:pt x="313" y="69"/>
                  <a:pt x="312" y="69"/>
                  <a:pt x="312" y="68"/>
                </a:cubicBezTo>
                <a:cubicBezTo>
                  <a:pt x="313" y="67"/>
                  <a:pt x="315" y="68"/>
                  <a:pt x="317" y="66"/>
                </a:cubicBezTo>
                <a:cubicBezTo>
                  <a:pt x="318" y="67"/>
                  <a:pt x="320" y="66"/>
                  <a:pt x="321" y="66"/>
                </a:cubicBezTo>
                <a:cubicBezTo>
                  <a:pt x="321" y="66"/>
                  <a:pt x="322" y="65"/>
                  <a:pt x="322" y="65"/>
                </a:cubicBezTo>
                <a:cubicBezTo>
                  <a:pt x="325" y="67"/>
                  <a:pt x="328" y="65"/>
                  <a:pt x="331" y="65"/>
                </a:cubicBezTo>
                <a:cubicBezTo>
                  <a:pt x="331" y="65"/>
                  <a:pt x="331" y="65"/>
                  <a:pt x="332" y="65"/>
                </a:cubicBezTo>
                <a:cubicBezTo>
                  <a:pt x="332" y="66"/>
                  <a:pt x="333" y="65"/>
                  <a:pt x="334" y="65"/>
                </a:cubicBezTo>
                <a:cubicBezTo>
                  <a:pt x="334" y="65"/>
                  <a:pt x="334" y="65"/>
                  <a:pt x="334" y="65"/>
                </a:cubicBezTo>
                <a:cubicBezTo>
                  <a:pt x="336" y="65"/>
                  <a:pt x="338" y="66"/>
                  <a:pt x="339" y="64"/>
                </a:cubicBezTo>
                <a:cubicBezTo>
                  <a:pt x="340" y="65"/>
                  <a:pt x="342" y="65"/>
                  <a:pt x="342" y="64"/>
                </a:cubicBezTo>
                <a:cubicBezTo>
                  <a:pt x="343" y="64"/>
                  <a:pt x="344" y="65"/>
                  <a:pt x="345" y="64"/>
                </a:cubicBezTo>
                <a:cubicBezTo>
                  <a:pt x="346" y="64"/>
                  <a:pt x="347" y="65"/>
                  <a:pt x="349" y="64"/>
                </a:cubicBezTo>
                <a:cubicBezTo>
                  <a:pt x="349" y="63"/>
                  <a:pt x="348" y="64"/>
                  <a:pt x="348" y="63"/>
                </a:cubicBezTo>
                <a:cubicBezTo>
                  <a:pt x="349" y="63"/>
                  <a:pt x="350" y="63"/>
                  <a:pt x="350" y="63"/>
                </a:cubicBezTo>
                <a:cubicBezTo>
                  <a:pt x="351" y="63"/>
                  <a:pt x="354" y="62"/>
                  <a:pt x="354" y="63"/>
                </a:cubicBezTo>
                <a:cubicBezTo>
                  <a:pt x="355" y="63"/>
                  <a:pt x="355" y="62"/>
                  <a:pt x="356" y="62"/>
                </a:cubicBezTo>
                <a:cubicBezTo>
                  <a:pt x="356" y="62"/>
                  <a:pt x="356" y="63"/>
                  <a:pt x="356" y="63"/>
                </a:cubicBezTo>
                <a:cubicBezTo>
                  <a:pt x="355" y="63"/>
                  <a:pt x="355" y="63"/>
                  <a:pt x="354" y="63"/>
                </a:cubicBezTo>
                <a:cubicBezTo>
                  <a:pt x="355" y="64"/>
                  <a:pt x="356" y="64"/>
                  <a:pt x="356" y="63"/>
                </a:cubicBezTo>
                <a:cubicBezTo>
                  <a:pt x="356" y="63"/>
                  <a:pt x="356" y="63"/>
                  <a:pt x="356" y="63"/>
                </a:cubicBezTo>
                <a:cubicBezTo>
                  <a:pt x="357" y="61"/>
                  <a:pt x="358" y="62"/>
                  <a:pt x="359" y="61"/>
                </a:cubicBezTo>
                <a:cubicBezTo>
                  <a:pt x="359" y="62"/>
                  <a:pt x="359" y="62"/>
                  <a:pt x="359" y="62"/>
                </a:cubicBezTo>
                <a:cubicBezTo>
                  <a:pt x="360" y="61"/>
                  <a:pt x="361" y="60"/>
                  <a:pt x="362" y="61"/>
                </a:cubicBezTo>
                <a:cubicBezTo>
                  <a:pt x="362" y="61"/>
                  <a:pt x="362" y="62"/>
                  <a:pt x="362" y="62"/>
                </a:cubicBezTo>
                <a:cubicBezTo>
                  <a:pt x="363" y="61"/>
                  <a:pt x="363" y="61"/>
                  <a:pt x="364" y="60"/>
                </a:cubicBezTo>
                <a:cubicBezTo>
                  <a:pt x="365" y="61"/>
                  <a:pt x="367" y="60"/>
                  <a:pt x="368" y="61"/>
                </a:cubicBezTo>
                <a:cubicBezTo>
                  <a:pt x="369" y="61"/>
                  <a:pt x="369" y="60"/>
                  <a:pt x="370" y="61"/>
                </a:cubicBezTo>
                <a:cubicBezTo>
                  <a:pt x="369" y="62"/>
                  <a:pt x="367" y="61"/>
                  <a:pt x="366" y="61"/>
                </a:cubicBezTo>
                <a:cubicBezTo>
                  <a:pt x="366" y="62"/>
                  <a:pt x="367" y="62"/>
                  <a:pt x="368" y="62"/>
                </a:cubicBezTo>
                <a:cubicBezTo>
                  <a:pt x="369" y="63"/>
                  <a:pt x="370" y="64"/>
                  <a:pt x="371" y="63"/>
                </a:cubicBezTo>
                <a:cubicBezTo>
                  <a:pt x="371" y="62"/>
                  <a:pt x="370" y="63"/>
                  <a:pt x="370" y="63"/>
                </a:cubicBezTo>
                <a:cubicBezTo>
                  <a:pt x="370" y="63"/>
                  <a:pt x="369" y="62"/>
                  <a:pt x="369" y="62"/>
                </a:cubicBezTo>
                <a:cubicBezTo>
                  <a:pt x="370" y="62"/>
                  <a:pt x="371" y="62"/>
                  <a:pt x="371" y="62"/>
                </a:cubicBezTo>
                <a:cubicBezTo>
                  <a:pt x="371" y="61"/>
                  <a:pt x="370" y="61"/>
                  <a:pt x="371" y="61"/>
                </a:cubicBezTo>
                <a:cubicBezTo>
                  <a:pt x="371" y="60"/>
                  <a:pt x="372" y="61"/>
                  <a:pt x="372" y="61"/>
                </a:cubicBezTo>
                <a:cubicBezTo>
                  <a:pt x="373" y="60"/>
                  <a:pt x="373" y="60"/>
                  <a:pt x="373" y="60"/>
                </a:cubicBezTo>
                <a:cubicBezTo>
                  <a:pt x="375" y="60"/>
                  <a:pt x="377" y="59"/>
                  <a:pt x="379" y="60"/>
                </a:cubicBezTo>
                <a:cubicBezTo>
                  <a:pt x="378" y="60"/>
                  <a:pt x="379" y="60"/>
                  <a:pt x="379" y="60"/>
                </a:cubicBezTo>
                <a:cubicBezTo>
                  <a:pt x="380" y="60"/>
                  <a:pt x="381" y="61"/>
                  <a:pt x="382" y="60"/>
                </a:cubicBezTo>
                <a:cubicBezTo>
                  <a:pt x="381" y="59"/>
                  <a:pt x="379" y="60"/>
                  <a:pt x="379" y="59"/>
                </a:cubicBezTo>
                <a:cubicBezTo>
                  <a:pt x="378" y="59"/>
                  <a:pt x="377" y="58"/>
                  <a:pt x="376" y="59"/>
                </a:cubicBezTo>
                <a:cubicBezTo>
                  <a:pt x="376" y="59"/>
                  <a:pt x="376" y="59"/>
                  <a:pt x="375" y="59"/>
                </a:cubicBezTo>
                <a:cubicBezTo>
                  <a:pt x="375" y="59"/>
                  <a:pt x="375" y="59"/>
                  <a:pt x="375" y="60"/>
                </a:cubicBezTo>
                <a:cubicBezTo>
                  <a:pt x="374" y="59"/>
                  <a:pt x="373" y="60"/>
                  <a:pt x="372" y="59"/>
                </a:cubicBezTo>
                <a:cubicBezTo>
                  <a:pt x="371" y="60"/>
                  <a:pt x="370" y="60"/>
                  <a:pt x="370" y="59"/>
                </a:cubicBezTo>
                <a:cubicBezTo>
                  <a:pt x="369" y="60"/>
                  <a:pt x="368" y="60"/>
                  <a:pt x="367" y="58"/>
                </a:cubicBezTo>
                <a:cubicBezTo>
                  <a:pt x="366" y="60"/>
                  <a:pt x="365" y="59"/>
                  <a:pt x="364" y="59"/>
                </a:cubicBezTo>
                <a:cubicBezTo>
                  <a:pt x="364" y="59"/>
                  <a:pt x="363" y="59"/>
                  <a:pt x="363" y="59"/>
                </a:cubicBezTo>
                <a:cubicBezTo>
                  <a:pt x="362" y="59"/>
                  <a:pt x="362" y="59"/>
                  <a:pt x="362" y="59"/>
                </a:cubicBezTo>
                <a:cubicBezTo>
                  <a:pt x="362" y="59"/>
                  <a:pt x="362" y="59"/>
                  <a:pt x="362" y="58"/>
                </a:cubicBezTo>
                <a:cubicBezTo>
                  <a:pt x="362" y="58"/>
                  <a:pt x="363" y="58"/>
                  <a:pt x="364" y="58"/>
                </a:cubicBezTo>
                <a:cubicBezTo>
                  <a:pt x="365" y="58"/>
                  <a:pt x="364" y="58"/>
                  <a:pt x="365" y="58"/>
                </a:cubicBezTo>
                <a:cubicBezTo>
                  <a:pt x="365" y="58"/>
                  <a:pt x="366" y="58"/>
                  <a:pt x="366" y="58"/>
                </a:cubicBezTo>
                <a:cubicBezTo>
                  <a:pt x="367" y="58"/>
                  <a:pt x="367" y="58"/>
                  <a:pt x="368" y="58"/>
                </a:cubicBezTo>
                <a:cubicBezTo>
                  <a:pt x="369" y="57"/>
                  <a:pt x="370" y="56"/>
                  <a:pt x="372" y="57"/>
                </a:cubicBezTo>
                <a:cubicBezTo>
                  <a:pt x="372" y="57"/>
                  <a:pt x="371" y="57"/>
                  <a:pt x="371" y="58"/>
                </a:cubicBezTo>
                <a:cubicBezTo>
                  <a:pt x="373" y="58"/>
                  <a:pt x="375" y="59"/>
                  <a:pt x="378" y="58"/>
                </a:cubicBezTo>
                <a:cubicBezTo>
                  <a:pt x="378" y="57"/>
                  <a:pt x="377" y="57"/>
                  <a:pt x="377" y="57"/>
                </a:cubicBezTo>
                <a:cubicBezTo>
                  <a:pt x="377" y="55"/>
                  <a:pt x="380" y="55"/>
                  <a:pt x="382" y="56"/>
                </a:cubicBezTo>
                <a:cubicBezTo>
                  <a:pt x="381" y="56"/>
                  <a:pt x="381" y="57"/>
                  <a:pt x="381" y="57"/>
                </a:cubicBezTo>
                <a:cubicBezTo>
                  <a:pt x="383" y="56"/>
                  <a:pt x="384" y="58"/>
                  <a:pt x="386" y="58"/>
                </a:cubicBezTo>
                <a:cubicBezTo>
                  <a:pt x="386" y="58"/>
                  <a:pt x="384" y="58"/>
                  <a:pt x="384" y="57"/>
                </a:cubicBezTo>
                <a:cubicBezTo>
                  <a:pt x="386" y="55"/>
                  <a:pt x="387" y="57"/>
                  <a:pt x="388" y="56"/>
                </a:cubicBezTo>
                <a:cubicBezTo>
                  <a:pt x="388" y="57"/>
                  <a:pt x="389" y="57"/>
                  <a:pt x="389" y="57"/>
                </a:cubicBezTo>
                <a:cubicBezTo>
                  <a:pt x="389" y="58"/>
                  <a:pt x="390" y="58"/>
                  <a:pt x="390" y="58"/>
                </a:cubicBezTo>
                <a:cubicBezTo>
                  <a:pt x="390" y="59"/>
                  <a:pt x="389" y="59"/>
                  <a:pt x="388" y="59"/>
                </a:cubicBezTo>
                <a:cubicBezTo>
                  <a:pt x="388" y="59"/>
                  <a:pt x="388" y="60"/>
                  <a:pt x="389" y="60"/>
                </a:cubicBezTo>
                <a:cubicBezTo>
                  <a:pt x="389" y="59"/>
                  <a:pt x="390" y="60"/>
                  <a:pt x="391" y="59"/>
                </a:cubicBezTo>
                <a:cubicBezTo>
                  <a:pt x="390" y="59"/>
                  <a:pt x="390" y="58"/>
                  <a:pt x="391" y="58"/>
                </a:cubicBezTo>
                <a:cubicBezTo>
                  <a:pt x="392" y="57"/>
                  <a:pt x="392" y="58"/>
                  <a:pt x="393" y="58"/>
                </a:cubicBezTo>
                <a:cubicBezTo>
                  <a:pt x="392" y="55"/>
                  <a:pt x="396" y="57"/>
                  <a:pt x="396" y="55"/>
                </a:cubicBezTo>
                <a:cubicBezTo>
                  <a:pt x="397" y="55"/>
                  <a:pt x="397" y="55"/>
                  <a:pt x="398" y="55"/>
                </a:cubicBezTo>
                <a:cubicBezTo>
                  <a:pt x="398" y="55"/>
                  <a:pt x="398" y="55"/>
                  <a:pt x="399" y="55"/>
                </a:cubicBezTo>
                <a:cubicBezTo>
                  <a:pt x="401" y="55"/>
                  <a:pt x="403" y="54"/>
                  <a:pt x="404" y="55"/>
                </a:cubicBezTo>
                <a:cubicBezTo>
                  <a:pt x="405" y="54"/>
                  <a:pt x="406" y="55"/>
                  <a:pt x="407" y="54"/>
                </a:cubicBezTo>
                <a:cubicBezTo>
                  <a:pt x="408" y="55"/>
                  <a:pt x="408" y="55"/>
                  <a:pt x="409" y="55"/>
                </a:cubicBezTo>
                <a:cubicBezTo>
                  <a:pt x="410" y="55"/>
                  <a:pt x="412" y="54"/>
                  <a:pt x="413" y="55"/>
                </a:cubicBezTo>
                <a:cubicBezTo>
                  <a:pt x="414" y="55"/>
                  <a:pt x="415" y="55"/>
                  <a:pt x="416" y="55"/>
                </a:cubicBezTo>
                <a:cubicBezTo>
                  <a:pt x="416" y="55"/>
                  <a:pt x="416" y="55"/>
                  <a:pt x="416" y="55"/>
                </a:cubicBezTo>
                <a:cubicBezTo>
                  <a:pt x="417" y="55"/>
                  <a:pt x="417" y="55"/>
                  <a:pt x="417" y="55"/>
                </a:cubicBezTo>
                <a:cubicBezTo>
                  <a:pt x="419" y="55"/>
                  <a:pt x="420" y="55"/>
                  <a:pt x="422" y="54"/>
                </a:cubicBezTo>
                <a:cubicBezTo>
                  <a:pt x="424" y="55"/>
                  <a:pt x="426" y="54"/>
                  <a:pt x="428" y="55"/>
                </a:cubicBezTo>
                <a:cubicBezTo>
                  <a:pt x="429" y="55"/>
                  <a:pt x="428" y="54"/>
                  <a:pt x="429" y="54"/>
                </a:cubicBezTo>
                <a:cubicBezTo>
                  <a:pt x="432" y="55"/>
                  <a:pt x="434" y="53"/>
                  <a:pt x="437" y="55"/>
                </a:cubicBezTo>
                <a:cubicBezTo>
                  <a:pt x="439" y="53"/>
                  <a:pt x="442" y="56"/>
                  <a:pt x="444" y="54"/>
                </a:cubicBezTo>
                <a:cubicBezTo>
                  <a:pt x="445" y="54"/>
                  <a:pt x="447" y="54"/>
                  <a:pt x="449" y="54"/>
                </a:cubicBezTo>
                <a:cubicBezTo>
                  <a:pt x="448" y="53"/>
                  <a:pt x="448" y="53"/>
                  <a:pt x="447" y="53"/>
                </a:cubicBezTo>
                <a:cubicBezTo>
                  <a:pt x="445" y="54"/>
                  <a:pt x="444" y="52"/>
                  <a:pt x="442" y="53"/>
                </a:cubicBezTo>
                <a:cubicBezTo>
                  <a:pt x="441" y="53"/>
                  <a:pt x="441" y="52"/>
                  <a:pt x="441" y="52"/>
                </a:cubicBezTo>
                <a:cubicBezTo>
                  <a:pt x="440" y="53"/>
                  <a:pt x="439" y="52"/>
                  <a:pt x="438" y="53"/>
                </a:cubicBezTo>
                <a:cubicBezTo>
                  <a:pt x="436" y="51"/>
                  <a:pt x="432" y="54"/>
                  <a:pt x="430" y="52"/>
                </a:cubicBezTo>
                <a:cubicBezTo>
                  <a:pt x="429" y="53"/>
                  <a:pt x="428" y="52"/>
                  <a:pt x="428" y="53"/>
                </a:cubicBezTo>
                <a:cubicBezTo>
                  <a:pt x="426" y="52"/>
                  <a:pt x="424" y="52"/>
                  <a:pt x="423" y="53"/>
                </a:cubicBezTo>
                <a:cubicBezTo>
                  <a:pt x="422" y="52"/>
                  <a:pt x="421" y="52"/>
                  <a:pt x="420" y="53"/>
                </a:cubicBezTo>
                <a:cubicBezTo>
                  <a:pt x="420" y="52"/>
                  <a:pt x="419" y="53"/>
                  <a:pt x="419" y="53"/>
                </a:cubicBezTo>
                <a:cubicBezTo>
                  <a:pt x="418" y="52"/>
                  <a:pt x="418" y="52"/>
                  <a:pt x="418" y="52"/>
                </a:cubicBezTo>
                <a:cubicBezTo>
                  <a:pt x="415" y="52"/>
                  <a:pt x="411" y="52"/>
                  <a:pt x="408" y="51"/>
                </a:cubicBezTo>
                <a:cubicBezTo>
                  <a:pt x="406" y="52"/>
                  <a:pt x="404" y="52"/>
                  <a:pt x="403" y="51"/>
                </a:cubicBezTo>
                <a:cubicBezTo>
                  <a:pt x="402" y="51"/>
                  <a:pt x="403" y="51"/>
                  <a:pt x="402" y="52"/>
                </a:cubicBezTo>
                <a:cubicBezTo>
                  <a:pt x="401" y="52"/>
                  <a:pt x="400" y="50"/>
                  <a:pt x="398" y="51"/>
                </a:cubicBezTo>
                <a:cubicBezTo>
                  <a:pt x="397" y="50"/>
                  <a:pt x="395" y="51"/>
                  <a:pt x="394" y="52"/>
                </a:cubicBezTo>
                <a:cubicBezTo>
                  <a:pt x="393" y="51"/>
                  <a:pt x="392" y="51"/>
                  <a:pt x="392" y="51"/>
                </a:cubicBezTo>
                <a:cubicBezTo>
                  <a:pt x="392" y="51"/>
                  <a:pt x="391" y="51"/>
                  <a:pt x="391" y="52"/>
                </a:cubicBezTo>
                <a:cubicBezTo>
                  <a:pt x="389" y="51"/>
                  <a:pt x="387" y="51"/>
                  <a:pt x="385" y="51"/>
                </a:cubicBezTo>
                <a:cubicBezTo>
                  <a:pt x="384" y="51"/>
                  <a:pt x="383" y="51"/>
                  <a:pt x="382" y="51"/>
                </a:cubicBezTo>
                <a:cubicBezTo>
                  <a:pt x="382" y="51"/>
                  <a:pt x="382" y="51"/>
                  <a:pt x="382" y="52"/>
                </a:cubicBezTo>
                <a:cubicBezTo>
                  <a:pt x="382" y="52"/>
                  <a:pt x="381" y="51"/>
                  <a:pt x="381" y="51"/>
                </a:cubicBezTo>
                <a:cubicBezTo>
                  <a:pt x="379" y="52"/>
                  <a:pt x="377" y="50"/>
                  <a:pt x="374" y="52"/>
                </a:cubicBezTo>
                <a:cubicBezTo>
                  <a:pt x="373" y="51"/>
                  <a:pt x="371" y="52"/>
                  <a:pt x="370" y="51"/>
                </a:cubicBezTo>
                <a:cubicBezTo>
                  <a:pt x="369" y="51"/>
                  <a:pt x="369" y="51"/>
                  <a:pt x="368" y="52"/>
                </a:cubicBezTo>
                <a:cubicBezTo>
                  <a:pt x="367" y="51"/>
                  <a:pt x="366" y="51"/>
                  <a:pt x="365" y="52"/>
                </a:cubicBezTo>
                <a:cubicBezTo>
                  <a:pt x="365" y="51"/>
                  <a:pt x="364" y="51"/>
                  <a:pt x="364" y="51"/>
                </a:cubicBezTo>
                <a:cubicBezTo>
                  <a:pt x="359" y="52"/>
                  <a:pt x="355" y="51"/>
                  <a:pt x="350" y="52"/>
                </a:cubicBezTo>
                <a:cubicBezTo>
                  <a:pt x="349" y="52"/>
                  <a:pt x="349" y="52"/>
                  <a:pt x="348" y="52"/>
                </a:cubicBezTo>
                <a:cubicBezTo>
                  <a:pt x="345" y="53"/>
                  <a:pt x="342" y="52"/>
                  <a:pt x="339" y="54"/>
                </a:cubicBezTo>
                <a:cubicBezTo>
                  <a:pt x="338" y="54"/>
                  <a:pt x="337" y="54"/>
                  <a:pt x="336" y="55"/>
                </a:cubicBezTo>
                <a:cubicBezTo>
                  <a:pt x="336" y="54"/>
                  <a:pt x="336" y="54"/>
                  <a:pt x="336" y="54"/>
                </a:cubicBezTo>
                <a:cubicBezTo>
                  <a:pt x="334" y="54"/>
                  <a:pt x="332" y="55"/>
                  <a:pt x="330" y="55"/>
                </a:cubicBezTo>
                <a:cubicBezTo>
                  <a:pt x="329" y="55"/>
                  <a:pt x="329" y="55"/>
                  <a:pt x="328" y="55"/>
                </a:cubicBezTo>
                <a:cubicBezTo>
                  <a:pt x="327" y="55"/>
                  <a:pt x="325" y="55"/>
                  <a:pt x="324" y="56"/>
                </a:cubicBezTo>
                <a:cubicBezTo>
                  <a:pt x="323" y="56"/>
                  <a:pt x="322" y="56"/>
                  <a:pt x="321" y="56"/>
                </a:cubicBezTo>
                <a:cubicBezTo>
                  <a:pt x="318" y="56"/>
                  <a:pt x="313" y="57"/>
                  <a:pt x="310" y="57"/>
                </a:cubicBezTo>
                <a:cubicBezTo>
                  <a:pt x="309" y="57"/>
                  <a:pt x="310" y="58"/>
                  <a:pt x="309" y="58"/>
                </a:cubicBezTo>
                <a:cubicBezTo>
                  <a:pt x="309" y="57"/>
                  <a:pt x="308" y="57"/>
                  <a:pt x="307" y="58"/>
                </a:cubicBezTo>
                <a:cubicBezTo>
                  <a:pt x="306" y="57"/>
                  <a:pt x="304" y="58"/>
                  <a:pt x="302" y="58"/>
                </a:cubicBezTo>
                <a:cubicBezTo>
                  <a:pt x="302" y="58"/>
                  <a:pt x="302" y="58"/>
                  <a:pt x="302" y="58"/>
                </a:cubicBezTo>
                <a:cubicBezTo>
                  <a:pt x="301" y="58"/>
                  <a:pt x="301" y="57"/>
                  <a:pt x="301" y="58"/>
                </a:cubicBezTo>
                <a:cubicBezTo>
                  <a:pt x="301" y="58"/>
                  <a:pt x="300" y="58"/>
                  <a:pt x="301" y="58"/>
                </a:cubicBezTo>
                <a:cubicBezTo>
                  <a:pt x="300" y="58"/>
                  <a:pt x="300" y="58"/>
                  <a:pt x="299" y="57"/>
                </a:cubicBezTo>
                <a:cubicBezTo>
                  <a:pt x="295" y="58"/>
                  <a:pt x="291" y="58"/>
                  <a:pt x="288" y="58"/>
                </a:cubicBezTo>
                <a:cubicBezTo>
                  <a:pt x="287" y="57"/>
                  <a:pt x="286" y="57"/>
                  <a:pt x="285" y="58"/>
                </a:cubicBezTo>
                <a:cubicBezTo>
                  <a:pt x="286" y="59"/>
                  <a:pt x="285" y="59"/>
                  <a:pt x="285" y="60"/>
                </a:cubicBezTo>
                <a:cubicBezTo>
                  <a:pt x="286" y="60"/>
                  <a:pt x="287" y="60"/>
                  <a:pt x="287" y="61"/>
                </a:cubicBezTo>
                <a:cubicBezTo>
                  <a:pt x="287" y="61"/>
                  <a:pt x="286" y="61"/>
                  <a:pt x="286" y="62"/>
                </a:cubicBezTo>
                <a:cubicBezTo>
                  <a:pt x="286" y="62"/>
                  <a:pt x="287" y="62"/>
                  <a:pt x="287" y="62"/>
                </a:cubicBezTo>
                <a:cubicBezTo>
                  <a:pt x="287" y="63"/>
                  <a:pt x="287" y="63"/>
                  <a:pt x="287" y="64"/>
                </a:cubicBezTo>
                <a:cubicBezTo>
                  <a:pt x="287" y="64"/>
                  <a:pt x="286" y="64"/>
                  <a:pt x="286" y="63"/>
                </a:cubicBezTo>
                <a:cubicBezTo>
                  <a:pt x="286" y="63"/>
                  <a:pt x="286" y="62"/>
                  <a:pt x="285" y="62"/>
                </a:cubicBezTo>
                <a:cubicBezTo>
                  <a:pt x="285" y="62"/>
                  <a:pt x="286" y="61"/>
                  <a:pt x="285" y="61"/>
                </a:cubicBezTo>
                <a:cubicBezTo>
                  <a:pt x="284" y="62"/>
                  <a:pt x="285" y="62"/>
                  <a:pt x="284" y="63"/>
                </a:cubicBezTo>
                <a:cubicBezTo>
                  <a:pt x="284" y="63"/>
                  <a:pt x="283" y="63"/>
                  <a:pt x="283" y="63"/>
                </a:cubicBezTo>
                <a:cubicBezTo>
                  <a:pt x="283" y="62"/>
                  <a:pt x="282" y="61"/>
                  <a:pt x="281" y="62"/>
                </a:cubicBezTo>
                <a:cubicBezTo>
                  <a:pt x="281" y="62"/>
                  <a:pt x="282" y="62"/>
                  <a:pt x="281" y="62"/>
                </a:cubicBezTo>
                <a:cubicBezTo>
                  <a:pt x="281" y="63"/>
                  <a:pt x="279" y="63"/>
                  <a:pt x="279" y="62"/>
                </a:cubicBezTo>
                <a:cubicBezTo>
                  <a:pt x="278" y="62"/>
                  <a:pt x="278" y="62"/>
                  <a:pt x="277" y="62"/>
                </a:cubicBezTo>
                <a:cubicBezTo>
                  <a:pt x="277" y="62"/>
                  <a:pt x="277" y="62"/>
                  <a:pt x="276" y="62"/>
                </a:cubicBezTo>
                <a:cubicBezTo>
                  <a:pt x="276" y="62"/>
                  <a:pt x="276" y="62"/>
                  <a:pt x="276" y="62"/>
                </a:cubicBezTo>
                <a:cubicBezTo>
                  <a:pt x="273" y="62"/>
                  <a:pt x="270" y="62"/>
                  <a:pt x="268" y="62"/>
                </a:cubicBezTo>
                <a:cubicBezTo>
                  <a:pt x="267" y="62"/>
                  <a:pt x="268" y="63"/>
                  <a:pt x="267" y="63"/>
                </a:cubicBezTo>
                <a:cubicBezTo>
                  <a:pt x="267" y="62"/>
                  <a:pt x="267" y="62"/>
                  <a:pt x="267" y="62"/>
                </a:cubicBezTo>
                <a:cubicBezTo>
                  <a:pt x="264" y="62"/>
                  <a:pt x="262" y="63"/>
                  <a:pt x="260" y="61"/>
                </a:cubicBezTo>
                <a:cubicBezTo>
                  <a:pt x="259" y="59"/>
                  <a:pt x="257" y="60"/>
                  <a:pt x="256" y="59"/>
                </a:cubicBezTo>
                <a:cubicBezTo>
                  <a:pt x="256" y="59"/>
                  <a:pt x="257" y="59"/>
                  <a:pt x="256" y="58"/>
                </a:cubicBezTo>
                <a:cubicBezTo>
                  <a:pt x="256" y="59"/>
                  <a:pt x="256" y="58"/>
                  <a:pt x="255" y="59"/>
                </a:cubicBezTo>
                <a:cubicBezTo>
                  <a:pt x="256" y="59"/>
                  <a:pt x="256" y="59"/>
                  <a:pt x="256" y="59"/>
                </a:cubicBezTo>
                <a:cubicBezTo>
                  <a:pt x="255" y="59"/>
                  <a:pt x="255" y="59"/>
                  <a:pt x="255" y="58"/>
                </a:cubicBezTo>
                <a:cubicBezTo>
                  <a:pt x="253" y="57"/>
                  <a:pt x="250" y="57"/>
                  <a:pt x="247" y="59"/>
                </a:cubicBezTo>
                <a:cubicBezTo>
                  <a:pt x="247" y="59"/>
                  <a:pt x="246" y="59"/>
                  <a:pt x="246" y="58"/>
                </a:cubicBezTo>
                <a:cubicBezTo>
                  <a:pt x="246" y="58"/>
                  <a:pt x="247" y="58"/>
                  <a:pt x="246" y="58"/>
                </a:cubicBezTo>
                <a:cubicBezTo>
                  <a:pt x="246" y="58"/>
                  <a:pt x="245" y="58"/>
                  <a:pt x="245" y="58"/>
                </a:cubicBezTo>
                <a:cubicBezTo>
                  <a:pt x="246" y="57"/>
                  <a:pt x="248" y="56"/>
                  <a:pt x="249" y="57"/>
                </a:cubicBezTo>
                <a:cubicBezTo>
                  <a:pt x="248" y="57"/>
                  <a:pt x="248" y="57"/>
                  <a:pt x="247" y="57"/>
                </a:cubicBezTo>
                <a:cubicBezTo>
                  <a:pt x="247" y="58"/>
                  <a:pt x="248" y="58"/>
                  <a:pt x="248" y="57"/>
                </a:cubicBezTo>
                <a:cubicBezTo>
                  <a:pt x="249" y="57"/>
                  <a:pt x="251" y="57"/>
                  <a:pt x="252" y="57"/>
                </a:cubicBezTo>
                <a:cubicBezTo>
                  <a:pt x="253" y="55"/>
                  <a:pt x="255" y="54"/>
                  <a:pt x="257" y="54"/>
                </a:cubicBezTo>
                <a:cubicBezTo>
                  <a:pt x="257" y="53"/>
                  <a:pt x="257" y="52"/>
                  <a:pt x="258" y="52"/>
                </a:cubicBezTo>
                <a:cubicBezTo>
                  <a:pt x="258" y="52"/>
                  <a:pt x="258" y="53"/>
                  <a:pt x="258" y="54"/>
                </a:cubicBezTo>
                <a:cubicBezTo>
                  <a:pt x="258" y="54"/>
                  <a:pt x="258" y="54"/>
                  <a:pt x="257" y="54"/>
                </a:cubicBezTo>
                <a:cubicBezTo>
                  <a:pt x="257" y="55"/>
                  <a:pt x="258" y="55"/>
                  <a:pt x="258" y="55"/>
                </a:cubicBezTo>
                <a:cubicBezTo>
                  <a:pt x="259" y="54"/>
                  <a:pt x="260" y="56"/>
                  <a:pt x="261" y="55"/>
                </a:cubicBezTo>
                <a:cubicBezTo>
                  <a:pt x="262" y="55"/>
                  <a:pt x="262" y="55"/>
                  <a:pt x="262" y="54"/>
                </a:cubicBezTo>
                <a:cubicBezTo>
                  <a:pt x="263" y="54"/>
                  <a:pt x="264" y="54"/>
                  <a:pt x="264" y="54"/>
                </a:cubicBezTo>
                <a:cubicBezTo>
                  <a:pt x="265" y="53"/>
                  <a:pt x="265" y="54"/>
                  <a:pt x="266" y="54"/>
                </a:cubicBezTo>
                <a:cubicBezTo>
                  <a:pt x="266" y="53"/>
                  <a:pt x="267" y="53"/>
                  <a:pt x="268" y="52"/>
                </a:cubicBezTo>
                <a:cubicBezTo>
                  <a:pt x="270" y="54"/>
                  <a:pt x="273" y="52"/>
                  <a:pt x="276" y="52"/>
                </a:cubicBezTo>
                <a:cubicBezTo>
                  <a:pt x="276" y="52"/>
                  <a:pt x="275" y="51"/>
                  <a:pt x="276" y="51"/>
                </a:cubicBezTo>
                <a:cubicBezTo>
                  <a:pt x="276" y="51"/>
                  <a:pt x="277" y="52"/>
                  <a:pt x="278" y="51"/>
                </a:cubicBezTo>
                <a:cubicBezTo>
                  <a:pt x="279" y="52"/>
                  <a:pt x="282" y="51"/>
                  <a:pt x="283" y="51"/>
                </a:cubicBezTo>
                <a:cubicBezTo>
                  <a:pt x="285" y="52"/>
                  <a:pt x="287" y="50"/>
                  <a:pt x="289" y="50"/>
                </a:cubicBezTo>
                <a:cubicBezTo>
                  <a:pt x="289" y="50"/>
                  <a:pt x="289" y="50"/>
                  <a:pt x="289" y="50"/>
                </a:cubicBezTo>
                <a:cubicBezTo>
                  <a:pt x="292" y="50"/>
                  <a:pt x="294" y="51"/>
                  <a:pt x="296" y="49"/>
                </a:cubicBezTo>
                <a:cubicBezTo>
                  <a:pt x="297" y="50"/>
                  <a:pt x="298" y="49"/>
                  <a:pt x="299" y="49"/>
                </a:cubicBezTo>
                <a:cubicBezTo>
                  <a:pt x="299" y="49"/>
                  <a:pt x="299" y="49"/>
                  <a:pt x="299" y="49"/>
                </a:cubicBezTo>
                <a:cubicBezTo>
                  <a:pt x="302" y="49"/>
                  <a:pt x="306" y="50"/>
                  <a:pt x="309" y="48"/>
                </a:cubicBezTo>
                <a:cubicBezTo>
                  <a:pt x="310" y="49"/>
                  <a:pt x="311" y="48"/>
                  <a:pt x="312" y="48"/>
                </a:cubicBezTo>
                <a:cubicBezTo>
                  <a:pt x="313" y="48"/>
                  <a:pt x="312" y="47"/>
                  <a:pt x="313" y="47"/>
                </a:cubicBezTo>
                <a:cubicBezTo>
                  <a:pt x="313" y="48"/>
                  <a:pt x="313" y="48"/>
                  <a:pt x="313" y="48"/>
                </a:cubicBezTo>
                <a:cubicBezTo>
                  <a:pt x="314" y="47"/>
                  <a:pt x="315" y="48"/>
                  <a:pt x="316" y="47"/>
                </a:cubicBezTo>
                <a:cubicBezTo>
                  <a:pt x="316" y="48"/>
                  <a:pt x="316" y="48"/>
                  <a:pt x="317" y="48"/>
                </a:cubicBezTo>
                <a:cubicBezTo>
                  <a:pt x="320" y="47"/>
                  <a:pt x="324" y="47"/>
                  <a:pt x="327" y="47"/>
                </a:cubicBezTo>
                <a:cubicBezTo>
                  <a:pt x="328" y="46"/>
                  <a:pt x="327" y="46"/>
                  <a:pt x="328" y="45"/>
                </a:cubicBezTo>
                <a:cubicBezTo>
                  <a:pt x="328" y="46"/>
                  <a:pt x="328" y="46"/>
                  <a:pt x="329" y="47"/>
                </a:cubicBezTo>
                <a:cubicBezTo>
                  <a:pt x="329" y="46"/>
                  <a:pt x="329" y="47"/>
                  <a:pt x="330" y="47"/>
                </a:cubicBezTo>
                <a:cubicBezTo>
                  <a:pt x="329" y="46"/>
                  <a:pt x="328" y="46"/>
                  <a:pt x="329" y="45"/>
                </a:cubicBezTo>
                <a:cubicBezTo>
                  <a:pt x="330" y="45"/>
                  <a:pt x="331" y="45"/>
                  <a:pt x="331" y="44"/>
                </a:cubicBezTo>
                <a:cubicBezTo>
                  <a:pt x="331" y="44"/>
                  <a:pt x="331" y="45"/>
                  <a:pt x="331" y="45"/>
                </a:cubicBezTo>
                <a:cubicBezTo>
                  <a:pt x="331" y="45"/>
                  <a:pt x="330" y="45"/>
                  <a:pt x="330" y="45"/>
                </a:cubicBezTo>
                <a:cubicBezTo>
                  <a:pt x="331" y="46"/>
                  <a:pt x="331" y="46"/>
                  <a:pt x="331" y="46"/>
                </a:cubicBezTo>
                <a:cubicBezTo>
                  <a:pt x="333" y="46"/>
                  <a:pt x="334" y="47"/>
                  <a:pt x="336" y="46"/>
                </a:cubicBezTo>
                <a:cubicBezTo>
                  <a:pt x="335" y="44"/>
                  <a:pt x="334" y="46"/>
                  <a:pt x="333" y="46"/>
                </a:cubicBezTo>
                <a:cubicBezTo>
                  <a:pt x="333" y="45"/>
                  <a:pt x="332" y="45"/>
                  <a:pt x="333" y="45"/>
                </a:cubicBezTo>
                <a:cubicBezTo>
                  <a:pt x="334" y="44"/>
                  <a:pt x="335" y="45"/>
                  <a:pt x="335" y="45"/>
                </a:cubicBezTo>
                <a:cubicBezTo>
                  <a:pt x="337" y="45"/>
                  <a:pt x="338" y="44"/>
                  <a:pt x="340" y="45"/>
                </a:cubicBezTo>
                <a:cubicBezTo>
                  <a:pt x="339" y="44"/>
                  <a:pt x="339" y="45"/>
                  <a:pt x="339" y="44"/>
                </a:cubicBezTo>
                <a:cubicBezTo>
                  <a:pt x="340" y="44"/>
                  <a:pt x="340" y="43"/>
                  <a:pt x="341" y="44"/>
                </a:cubicBezTo>
                <a:cubicBezTo>
                  <a:pt x="341" y="43"/>
                  <a:pt x="341" y="43"/>
                  <a:pt x="341" y="43"/>
                </a:cubicBezTo>
                <a:cubicBezTo>
                  <a:pt x="342" y="43"/>
                  <a:pt x="343" y="44"/>
                  <a:pt x="344" y="44"/>
                </a:cubicBezTo>
                <a:cubicBezTo>
                  <a:pt x="344" y="44"/>
                  <a:pt x="343" y="43"/>
                  <a:pt x="344" y="42"/>
                </a:cubicBezTo>
                <a:cubicBezTo>
                  <a:pt x="344" y="43"/>
                  <a:pt x="345" y="42"/>
                  <a:pt x="345" y="42"/>
                </a:cubicBezTo>
                <a:cubicBezTo>
                  <a:pt x="345" y="43"/>
                  <a:pt x="346" y="43"/>
                  <a:pt x="346" y="44"/>
                </a:cubicBezTo>
                <a:cubicBezTo>
                  <a:pt x="347" y="43"/>
                  <a:pt x="346" y="43"/>
                  <a:pt x="346" y="43"/>
                </a:cubicBezTo>
                <a:cubicBezTo>
                  <a:pt x="346" y="42"/>
                  <a:pt x="347" y="43"/>
                  <a:pt x="347" y="43"/>
                </a:cubicBezTo>
                <a:cubicBezTo>
                  <a:pt x="347" y="43"/>
                  <a:pt x="347" y="44"/>
                  <a:pt x="346" y="44"/>
                </a:cubicBezTo>
                <a:cubicBezTo>
                  <a:pt x="347" y="44"/>
                  <a:pt x="347" y="44"/>
                  <a:pt x="347" y="45"/>
                </a:cubicBezTo>
                <a:cubicBezTo>
                  <a:pt x="346" y="45"/>
                  <a:pt x="346" y="44"/>
                  <a:pt x="346" y="45"/>
                </a:cubicBezTo>
                <a:cubicBezTo>
                  <a:pt x="346" y="46"/>
                  <a:pt x="348" y="45"/>
                  <a:pt x="349" y="45"/>
                </a:cubicBezTo>
                <a:cubicBezTo>
                  <a:pt x="349" y="44"/>
                  <a:pt x="351" y="44"/>
                  <a:pt x="351" y="44"/>
                </a:cubicBezTo>
                <a:cubicBezTo>
                  <a:pt x="352" y="43"/>
                  <a:pt x="351" y="42"/>
                  <a:pt x="351" y="42"/>
                </a:cubicBezTo>
                <a:cubicBezTo>
                  <a:pt x="351" y="42"/>
                  <a:pt x="351" y="42"/>
                  <a:pt x="352" y="42"/>
                </a:cubicBezTo>
                <a:cubicBezTo>
                  <a:pt x="352" y="42"/>
                  <a:pt x="352" y="41"/>
                  <a:pt x="352" y="42"/>
                </a:cubicBezTo>
                <a:cubicBezTo>
                  <a:pt x="352" y="42"/>
                  <a:pt x="352" y="43"/>
                  <a:pt x="352" y="44"/>
                </a:cubicBezTo>
                <a:cubicBezTo>
                  <a:pt x="354" y="43"/>
                  <a:pt x="355" y="44"/>
                  <a:pt x="356" y="43"/>
                </a:cubicBezTo>
                <a:cubicBezTo>
                  <a:pt x="357" y="43"/>
                  <a:pt x="357" y="44"/>
                  <a:pt x="358" y="44"/>
                </a:cubicBezTo>
                <a:cubicBezTo>
                  <a:pt x="358" y="43"/>
                  <a:pt x="357" y="43"/>
                  <a:pt x="356" y="43"/>
                </a:cubicBezTo>
                <a:cubicBezTo>
                  <a:pt x="357" y="43"/>
                  <a:pt x="357" y="43"/>
                  <a:pt x="358" y="42"/>
                </a:cubicBezTo>
                <a:cubicBezTo>
                  <a:pt x="358" y="42"/>
                  <a:pt x="359" y="43"/>
                  <a:pt x="359" y="44"/>
                </a:cubicBezTo>
                <a:cubicBezTo>
                  <a:pt x="360" y="43"/>
                  <a:pt x="361" y="44"/>
                  <a:pt x="360" y="45"/>
                </a:cubicBezTo>
                <a:cubicBezTo>
                  <a:pt x="361" y="45"/>
                  <a:pt x="363" y="45"/>
                  <a:pt x="364" y="45"/>
                </a:cubicBezTo>
                <a:cubicBezTo>
                  <a:pt x="364" y="44"/>
                  <a:pt x="364" y="44"/>
                  <a:pt x="364" y="44"/>
                </a:cubicBezTo>
                <a:cubicBezTo>
                  <a:pt x="365" y="44"/>
                  <a:pt x="366" y="43"/>
                  <a:pt x="366" y="44"/>
                </a:cubicBezTo>
                <a:cubicBezTo>
                  <a:pt x="366" y="44"/>
                  <a:pt x="366" y="44"/>
                  <a:pt x="366" y="44"/>
                </a:cubicBezTo>
                <a:cubicBezTo>
                  <a:pt x="367" y="44"/>
                  <a:pt x="366" y="43"/>
                  <a:pt x="367" y="43"/>
                </a:cubicBezTo>
                <a:cubicBezTo>
                  <a:pt x="369" y="42"/>
                  <a:pt x="370" y="46"/>
                  <a:pt x="372" y="44"/>
                </a:cubicBezTo>
                <a:cubicBezTo>
                  <a:pt x="372" y="44"/>
                  <a:pt x="371" y="43"/>
                  <a:pt x="372" y="43"/>
                </a:cubicBezTo>
                <a:cubicBezTo>
                  <a:pt x="372" y="43"/>
                  <a:pt x="373" y="43"/>
                  <a:pt x="373" y="43"/>
                </a:cubicBezTo>
                <a:cubicBezTo>
                  <a:pt x="373" y="42"/>
                  <a:pt x="372" y="41"/>
                  <a:pt x="374" y="41"/>
                </a:cubicBezTo>
                <a:cubicBezTo>
                  <a:pt x="374" y="42"/>
                  <a:pt x="374" y="42"/>
                  <a:pt x="374" y="43"/>
                </a:cubicBezTo>
                <a:cubicBezTo>
                  <a:pt x="375" y="43"/>
                  <a:pt x="375" y="42"/>
                  <a:pt x="375" y="42"/>
                </a:cubicBezTo>
                <a:cubicBezTo>
                  <a:pt x="375" y="42"/>
                  <a:pt x="375" y="41"/>
                  <a:pt x="375" y="41"/>
                </a:cubicBezTo>
                <a:cubicBezTo>
                  <a:pt x="376" y="41"/>
                  <a:pt x="377" y="41"/>
                  <a:pt x="378" y="41"/>
                </a:cubicBezTo>
                <a:cubicBezTo>
                  <a:pt x="379" y="42"/>
                  <a:pt x="379" y="43"/>
                  <a:pt x="380" y="43"/>
                </a:cubicBezTo>
                <a:cubicBezTo>
                  <a:pt x="379" y="44"/>
                  <a:pt x="379" y="44"/>
                  <a:pt x="379" y="44"/>
                </a:cubicBezTo>
                <a:cubicBezTo>
                  <a:pt x="380" y="44"/>
                  <a:pt x="381" y="45"/>
                  <a:pt x="382" y="44"/>
                </a:cubicBezTo>
                <a:cubicBezTo>
                  <a:pt x="383" y="45"/>
                  <a:pt x="383" y="44"/>
                  <a:pt x="384" y="44"/>
                </a:cubicBezTo>
                <a:cubicBezTo>
                  <a:pt x="384" y="44"/>
                  <a:pt x="384" y="44"/>
                  <a:pt x="384" y="44"/>
                </a:cubicBezTo>
                <a:cubicBezTo>
                  <a:pt x="384" y="43"/>
                  <a:pt x="383" y="43"/>
                  <a:pt x="383" y="43"/>
                </a:cubicBezTo>
                <a:cubicBezTo>
                  <a:pt x="383" y="43"/>
                  <a:pt x="383" y="42"/>
                  <a:pt x="383" y="42"/>
                </a:cubicBezTo>
                <a:cubicBezTo>
                  <a:pt x="384" y="42"/>
                  <a:pt x="384" y="41"/>
                  <a:pt x="385" y="41"/>
                </a:cubicBezTo>
                <a:cubicBezTo>
                  <a:pt x="385" y="42"/>
                  <a:pt x="385" y="43"/>
                  <a:pt x="386" y="43"/>
                </a:cubicBezTo>
                <a:cubicBezTo>
                  <a:pt x="386" y="42"/>
                  <a:pt x="386" y="42"/>
                  <a:pt x="386" y="42"/>
                </a:cubicBezTo>
                <a:cubicBezTo>
                  <a:pt x="386" y="41"/>
                  <a:pt x="386" y="41"/>
                  <a:pt x="387" y="40"/>
                </a:cubicBezTo>
                <a:cubicBezTo>
                  <a:pt x="386" y="40"/>
                  <a:pt x="385" y="39"/>
                  <a:pt x="385" y="40"/>
                </a:cubicBezTo>
                <a:cubicBezTo>
                  <a:pt x="385" y="39"/>
                  <a:pt x="385" y="40"/>
                  <a:pt x="385" y="40"/>
                </a:cubicBezTo>
                <a:cubicBezTo>
                  <a:pt x="385" y="40"/>
                  <a:pt x="384" y="40"/>
                  <a:pt x="383" y="39"/>
                </a:cubicBezTo>
                <a:cubicBezTo>
                  <a:pt x="383" y="40"/>
                  <a:pt x="383" y="40"/>
                  <a:pt x="382" y="40"/>
                </a:cubicBezTo>
                <a:cubicBezTo>
                  <a:pt x="383" y="40"/>
                  <a:pt x="383" y="40"/>
                  <a:pt x="383" y="41"/>
                </a:cubicBezTo>
                <a:cubicBezTo>
                  <a:pt x="383" y="41"/>
                  <a:pt x="382" y="41"/>
                  <a:pt x="382" y="41"/>
                </a:cubicBezTo>
                <a:cubicBezTo>
                  <a:pt x="382" y="41"/>
                  <a:pt x="381" y="40"/>
                  <a:pt x="381" y="40"/>
                </a:cubicBezTo>
                <a:cubicBezTo>
                  <a:pt x="380" y="40"/>
                  <a:pt x="380" y="40"/>
                  <a:pt x="380" y="39"/>
                </a:cubicBezTo>
                <a:cubicBezTo>
                  <a:pt x="379" y="39"/>
                  <a:pt x="378" y="39"/>
                  <a:pt x="377" y="40"/>
                </a:cubicBezTo>
                <a:cubicBezTo>
                  <a:pt x="377" y="40"/>
                  <a:pt x="377" y="40"/>
                  <a:pt x="377" y="40"/>
                </a:cubicBezTo>
                <a:cubicBezTo>
                  <a:pt x="376" y="40"/>
                  <a:pt x="376" y="41"/>
                  <a:pt x="375" y="41"/>
                </a:cubicBezTo>
                <a:cubicBezTo>
                  <a:pt x="375" y="40"/>
                  <a:pt x="374" y="39"/>
                  <a:pt x="373" y="40"/>
                </a:cubicBezTo>
                <a:cubicBezTo>
                  <a:pt x="373" y="40"/>
                  <a:pt x="373" y="40"/>
                  <a:pt x="373" y="40"/>
                </a:cubicBezTo>
                <a:cubicBezTo>
                  <a:pt x="374" y="40"/>
                  <a:pt x="374" y="41"/>
                  <a:pt x="373" y="40"/>
                </a:cubicBezTo>
                <a:cubicBezTo>
                  <a:pt x="373" y="41"/>
                  <a:pt x="372" y="41"/>
                  <a:pt x="372" y="39"/>
                </a:cubicBezTo>
                <a:cubicBezTo>
                  <a:pt x="370" y="40"/>
                  <a:pt x="370" y="41"/>
                  <a:pt x="369" y="41"/>
                </a:cubicBezTo>
                <a:cubicBezTo>
                  <a:pt x="369" y="40"/>
                  <a:pt x="369" y="40"/>
                  <a:pt x="368" y="40"/>
                </a:cubicBezTo>
                <a:cubicBezTo>
                  <a:pt x="367" y="41"/>
                  <a:pt x="366" y="40"/>
                  <a:pt x="365" y="40"/>
                </a:cubicBezTo>
                <a:cubicBezTo>
                  <a:pt x="364" y="40"/>
                  <a:pt x="364" y="41"/>
                  <a:pt x="363" y="41"/>
                </a:cubicBezTo>
                <a:cubicBezTo>
                  <a:pt x="363" y="40"/>
                  <a:pt x="363" y="40"/>
                  <a:pt x="363" y="40"/>
                </a:cubicBezTo>
                <a:cubicBezTo>
                  <a:pt x="362" y="40"/>
                  <a:pt x="363" y="41"/>
                  <a:pt x="362" y="41"/>
                </a:cubicBezTo>
                <a:cubicBezTo>
                  <a:pt x="361" y="41"/>
                  <a:pt x="361" y="41"/>
                  <a:pt x="360" y="40"/>
                </a:cubicBezTo>
                <a:cubicBezTo>
                  <a:pt x="359" y="41"/>
                  <a:pt x="358" y="41"/>
                  <a:pt x="356" y="41"/>
                </a:cubicBezTo>
                <a:cubicBezTo>
                  <a:pt x="356" y="41"/>
                  <a:pt x="356" y="40"/>
                  <a:pt x="355" y="40"/>
                </a:cubicBezTo>
                <a:cubicBezTo>
                  <a:pt x="355" y="41"/>
                  <a:pt x="356" y="41"/>
                  <a:pt x="355" y="42"/>
                </a:cubicBezTo>
                <a:cubicBezTo>
                  <a:pt x="354" y="42"/>
                  <a:pt x="354" y="41"/>
                  <a:pt x="354" y="41"/>
                </a:cubicBezTo>
                <a:cubicBezTo>
                  <a:pt x="353" y="41"/>
                  <a:pt x="352" y="41"/>
                  <a:pt x="352" y="41"/>
                </a:cubicBezTo>
                <a:cubicBezTo>
                  <a:pt x="352" y="41"/>
                  <a:pt x="352" y="40"/>
                  <a:pt x="351" y="40"/>
                </a:cubicBezTo>
                <a:cubicBezTo>
                  <a:pt x="351" y="40"/>
                  <a:pt x="351" y="41"/>
                  <a:pt x="350" y="41"/>
                </a:cubicBezTo>
                <a:cubicBezTo>
                  <a:pt x="350" y="41"/>
                  <a:pt x="349" y="41"/>
                  <a:pt x="349" y="41"/>
                </a:cubicBezTo>
                <a:cubicBezTo>
                  <a:pt x="348" y="41"/>
                  <a:pt x="348" y="41"/>
                  <a:pt x="348" y="41"/>
                </a:cubicBezTo>
                <a:cubicBezTo>
                  <a:pt x="346" y="40"/>
                  <a:pt x="345" y="41"/>
                  <a:pt x="343" y="42"/>
                </a:cubicBezTo>
                <a:cubicBezTo>
                  <a:pt x="343" y="42"/>
                  <a:pt x="343" y="41"/>
                  <a:pt x="343" y="41"/>
                </a:cubicBezTo>
                <a:cubicBezTo>
                  <a:pt x="341" y="41"/>
                  <a:pt x="341" y="41"/>
                  <a:pt x="340" y="42"/>
                </a:cubicBezTo>
                <a:cubicBezTo>
                  <a:pt x="340" y="41"/>
                  <a:pt x="339" y="41"/>
                  <a:pt x="338" y="41"/>
                </a:cubicBezTo>
                <a:cubicBezTo>
                  <a:pt x="338" y="41"/>
                  <a:pt x="338" y="41"/>
                  <a:pt x="338" y="42"/>
                </a:cubicBezTo>
                <a:cubicBezTo>
                  <a:pt x="337" y="42"/>
                  <a:pt x="337" y="42"/>
                  <a:pt x="337" y="41"/>
                </a:cubicBezTo>
                <a:cubicBezTo>
                  <a:pt x="337" y="41"/>
                  <a:pt x="336" y="42"/>
                  <a:pt x="336" y="42"/>
                </a:cubicBezTo>
                <a:cubicBezTo>
                  <a:pt x="333" y="41"/>
                  <a:pt x="329" y="42"/>
                  <a:pt x="326" y="42"/>
                </a:cubicBezTo>
                <a:cubicBezTo>
                  <a:pt x="326" y="42"/>
                  <a:pt x="326" y="42"/>
                  <a:pt x="325" y="42"/>
                </a:cubicBezTo>
                <a:cubicBezTo>
                  <a:pt x="325" y="42"/>
                  <a:pt x="325" y="42"/>
                  <a:pt x="324" y="42"/>
                </a:cubicBezTo>
                <a:cubicBezTo>
                  <a:pt x="322" y="43"/>
                  <a:pt x="319" y="42"/>
                  <a:pt x="316" y="43"/>
                </a:cubicBezTo>
                <a:cubicBezTo>
                  <a:pt x="316" y="43"/>
                  <a:pt x="316" y="43"/>
                  <a:pt x="316" y="43"/>
                </a:cubicBezTo>
                <a:cubicBezTo>
                  <a:pt x="316" y="43"/>
                  <a:pt x="315" y="43"/>
                  <a:pt x="315" y="43"/>
                </a:cubicBezTo>
                <a:cubicBezTo>
                  <a:pt x="315" y="43"/>
                  <a:pt x="316" y="44"/>
                  <a:pt x="316" y="44"/>
                </a:cubicBezTo>
                <a:cubicBezTo>
                  <a:pt x="316" y="45"/>
                  <a:pt x="315" y="43"/>
                  <a:pt x="315" y="43"/>
                </a:cubicBezTo>
                <a:cubicBezTo>
                  <a:pt x="315" y="43"/>
                  <a:pt x="315" y="43"/>
                  <a:pt x="315" y="43"/>
                </a:cubicBezTo>
                <a:cubicBezTo>
                  <a:pt x="315" y="43"/>
                  <a:pt x="314" y="43"/>
                  <a:pt x="314" y="43"/>
                </a:cubicBezTo>
                <a:cubicBezTo>
                  <a:pt x="314" y="42"/>
                  <a:pt x="314" y="42"/>
                  <a:pt x="314" y="42"/>
                </a:cubicBezTo>
                <a:cubicBezTo>
                  <a:pt x="314" y="42"/>
                  <a:pt x="314" y="42"/>
                  <a:pt x="313" y="41"/>
                </a:cubicBezTo>
                <a:cubicBezTo>
                  <a:pt x="311" y="41"/>
                  <a:pt x="309" y="41"/>
                  <a:pt x="307" y="41"/>
                </a:cubicBezTo>
                <a:cubicBezTo>
                  <a:pt x="307" y="42"/>
                  <a:pt x="306" y="40"/>
                  <a:pt x="306" y="41"/>
                </a:cubicBezTo>
                <a:cubicBezTo>
                  <a:pt x="306" y="41"/>
                  <a:pt x="306" y="41"/>
                  <a:pt x="306" y="41"/>
                </a:cubicBezTo>
                <a:cubicBezTo>
                  <a:pt x="306" y="41"/>
                  <a:pt x="306" y="41"/>
                  <a:pt x="305" y="42"/>
                </a:cubicBezTo>
                <a:cubicBezTo>
                  <a:pt x="305" y="42"/>
                  <a:pt x="305" y="41"/>
                  <a:pt x="305" y="41"/>
                </a:cubicBezTo>
                <a:cubicBezTo>
                  <a:pt x="305" y="41"/>
                  <a:pt x="305" y="41"/>
                  <a:pt x="305" y="41"/>
                </a:cubicBezTo>
                <a:cubicBezTo>
                  <a:pt x="308" y="40"/>
                  <a:pt x="311" y="40"/>
                  <a:pt x="314" y="40"/>
                </a:cubicBezTo>
                <a:cubicBezTo>
                  <a:pt x="314" y="38"/>
                  <a:pt x="312" y="39"/>
                  <a:pt x="311" y="39"/>
                </a:cubicBezTo>
                <a:cubicBezTo>
                  <a:pt x="311" y="39"/>
                  <a:pt x="311" y="39"/>
                  <a:pt x="311" y="39"/>
                </a:cubicBezTo>
                <a:cubicBezTo>
                  <a:pt x="310" y="39"/>
                  <a:pt x="310" y="39"/>
                  <a:pt x="309" y="38"/>
                </a:cubicBezTo>
                <a:cubicBezTo>
                  <a:pt x="308" y="39"/>
                  <a:pt x="307" y="39"/>
                  <a:pt x="307" y="38"/>
                </a:cubicBezTo>
                <a:cubicBezTo>
                  <a:pt x="305" y="39"/>
                  <a:pt x="304" y="40"/>
                  <a:pt x="303" y="38"/>
                </a:cubicBezTo>
                <a:cubicBezTo>
                  <a:pt x="303" y="38"/>
                  <a:pt x="302" y="39"/>
                  <a:pt x="302" y="39"/>
                </a:cubicBezTo>
                <a:cubicBezTo>
                  <a:pt x="301" y="39"/>
                  <a:pt x="301" y="38"/>
                  <a:pt x="301" y="39"/>
                </a:cubicBezTo>
                <a:cubicBezTo>
                  <a:pt x="300" y="40"/>
                  <a:pt x="299" y="39"/>
                  <a:pt x="299" y="40"/>
                </a:cubicBezTo>
                <a:cubicBezTo>
                  <a:pt x="299" y="40"/>
                  <a:pt x="300" y="40"/>
                  <a:pt x="300" y="41"/>
                </a:cubicBezTo>
                <a:cubicBezTo>
                  <a:pt x="300" y="41"/>
                  <a:pt x="300" y="40"/>
                  <a:pt x="301" y="40"/>
                </a:cubicBezTo>
                <a:cubicBezTo>
                  <a:pt x="302" y="41"/>
                  <a:pt x="303" y="40"/>
                  <a:pt x="305" y="41"/>
                </a:cubicBezTo>
                <a:cubicBezTo>
                  <a:pt x="303" y="41"/>
                  <a:pt x="302" y="41"/>
                  <a:pt x="301" y="42"/>
                </a:cubicBezTo>
                <a:cubicBezTo>
                  <a:pt x="300" y="42"/>
                  <a:pt x="300" y="42"/>
                  <a:pt x="300" y="42"/>
                </a:cubicBezTo>
                <a:cubicBezTo>
                  <a:pt x="298" y="42"/>
                  <a:pt x="297" y="42"/>
                  <a:pt x="296" y="42"/>
                </a:cubicBezTo>
                <a:cubicBezTo>
                  <a:pt x="296" y="42"/>
                  <a:pt x="296" y="41"/>
                  <a:pt x="296" y="41"/>
                </a:cubicBezTo>
                <a:cubicBezTo>
                  <a:pt x="296" y="41"/>
                  <a:pt x="296" y="41"/>
                  <a:pt x="296" y="41"/>
                </a:cubicBezTo>
                <a:cubicBezTo>
                  <a:pt x="297" y="41"/>
                  <a:pt x="298" y="41"/>
                  <a:pt x="299" y="40"/>
                </a:cubicBezTo>
                <a:cubicBezTo>
                  <a:pt x="298" y="39"/>
                  <a:pt x="296" y="39"/>
                  <a:pt x="295" y="38"/>
                </a:cubicBezTo>
                <a:cubicBezTo>
                  <a:pt x="296" y="39"/>
                  <a:pt x="295" y="39"/>
                  <a:pt x="295" y="40"/>
                </a:cubicBezTo>
                <a:cubicBezTo>
                  <a:pt x="296" y="40"/>
                  <a:pt x="296" y="40"/>
                  <a:pt x="296" y="40"/>
                </a:cubicBezTo>
                <a:cubicBezTo>
                  <a:pt x="295" y="41"/>
                  <a:pt x="294" y="40"/>
                  <a:pt x="293" y="39"/>
                </a:cubicBezTo>
                <a:cubicBezTo>
                  <a:pt x="292" y="40"/>
                  <a:pt x="292" y="38"/>
                  <a:pt x="291" y="39"/>
                </a:cubicBezTo>
                <a:cubicBezTo>
                  <a:pt x="291" y="39"/>
                  <a:pt x="291" y="40"/>
                  <a:pt x="291" y="40"/>
                </a:cubicBezTo>
                <a:cubicBezTo>
                  <a:pt x="289" y="41"/>
                  <a:pt x="288" y="39"/>
                  <a:pt x="287" y="39"/>
                </a:cubicBezTo>
                <a:cubicBezTo>
                  <a:pt x="286" y="39"/>
                  <a:pt x="287" y="39"/>
                  <a:pt x="287" y="40"/>
                </a:cubicBezTo>
                <a:cubicBezTo>
                  <a:pt x="285" y="41"/>
                  <a:pt x="284" y="39"/>
                  <a:pt x="283" y="41"/>
                </a:cubicBezTo>
                <a:cubicBezTo>
                  <a:pt x="283" y="40"/>
                  <a:pt x="282" y="40"/>
                  <a:pt x="282" y="40"/>
                </a:cubicBezTo>
                <a:cubicBezTo>
                  <a:pt x="281" y="41"/>
                  <a:pt x="279" y="40"/>
                  <a:pt x="277" y="40"/>
                </a:cubicBezTo>
                <a:cubicBezTo>
                  <a:pt x="278" y="41"/>
                  <a:pt x="277" y="41"/>
                  <a:pt x="277" y="41"/>
                </a:cubicBezTo>
                <a:cubicBezTo>
                  <a:pt x="278" y="42"/>
                  <a:pt x="278" y="41"/>
                  <a:pt x="279" y="42"/>
                </a:cubicBezTo>
                <a:cubicBezTo>
                  <a:pt x="278" y="42"/>
                  <a:pt x="278" y="42"/>
                  <a:pt x="278" y="42"/>
                </a:cubicBezTo>
                <a:cubicBezTo>
                  <a:pt x="278" y="42"/>
                  <a:pt x="277" y="42"/>
                  <a:pt x="277" y="41"/>
                </a:cubicBezTo>
                <a:cubicBezTo>
                  <a:pt x="274" y="41"/>
                  <a:pt x="271" y="42"/>
                  <a:pt x="268" y="42"/>
                </a:cubicBezTo>
                <a:cubicBezTo>
                  <a:pt x="268" y="42"/>
                  <a:pt x="267" y="42"/>
                  <a:pt x="266" y="42"/>
                </a:cubicBezTo>
                <a:cubicBezTo>
                  <a:pt x="265" y="43"/>
                  <a:pt x="265" y="43"/>
                  <a:pt x="264" y="43"/>
                </a:cubicBezTo>
                <a:cubicBezTo>
                  <a:pt x="264" y="43"/>
                  <a:pt x="264" y="43"/>
                  <a:pt x="263" y="43"/>
                </a:cubicBezTo>
                <a:cubicBezTo>
                  <a:pt x="263" y="43"/>
                  <a:pt x="263" y="44"/>
                  <a:pt x="263" y="44"/>
                </a:cubicBezTo>
                <a:cubicBezTo>
                  <a:pt x="262" y="44"/>
                  <a:pt x="262" y="43"/>
                  <a:pt x="261" y="43"/>
                </a:cubicBezTo>
                <a:cubicBezTo>
                  <a:pt x="261" y="44"/>
                  <a:pt x="260" y="43"/>
                  <a:pt x="259" y="44"/>
                </a:cubicBezTo>
                <a:cubicBezTo>
                  <a:pt x="259" y="44"/>
                  <a:pt x="260" y="44"/>
                  <a:pt x="260" y="44"/>
                </a:cubicBezTo>
                <a:cubicBezTo>
                  <a:pt x="259" y="45"/>
                  <a:pt x="258" y="45"/>
                  <a:pt x="257" y="45"/>
                </a:cubicBezTo>
                <a:cubicBezTo>
                  <a:pt x="257" y="45"/>
                  <a:pt x="257" y="44"/>
                  <a:pt x="257" y="44"/>
                </a:cubicBezTo>
                <a:cubicBezTo>
                  <a:pt x="256" y="44"/>
                  <a:pt x="256" y="44"/>
                  <a:pt x="255" y="45"/>
                </a:cubicBezTo>
                <a:cubicBezTo>
                  <a:pt x="255" y="45"/>
                  <a:pt x="256" y="44"/>
                  <a:pt x="256" y="45"/>
                </a:cubicBezTo>
                <a:cubicBezTo>
                  <a:pt x="255" y="45"/>
                  <a:pt x="253" y="45"/>
                  <a:pt x="252" y="47"/>
                </a:cubicBezTo>
                <a:cubicBezTo>
                  <a:pt x="251" y="47"/>
                  <a:pt x="248" y="48"/>
                  <a:pt x="247" y="49"/>
                </a:cubicBezTo>
                <a:cubicBezTo>
                  <a:pt x="247" y="50"/>
                  <a:pt x="248" y="50"/>
                  <a:pt x="248" y="50"/>
                </a:cubicBezTo>
                <a:cubicBezTo>
                  <a:pt x="246" y="51"/>
                  <a:pt x="245" y="53"/>
                  <a:pt x="243" y="54"/>
                </a:cubicBezTo>
                <a:cubicBezTo>
                  <a:pt x="243" y="55"/>
                  <a:pt x="243" y="56"/>
                  <a:pt x="243" y="57"/>
                </a:cubicBezTo>
                <a:cubicBezTo>
                  <a:pt x="243" y="57"/>
                  <a:pt x="244" y="57"/>
                  <a:pt x="245" y="57"/>
                </a:cubicBezTo>
                <a:cubicBezTo>
                  <a:pt x="244" y="58"/>
                  <a:pt x="243" y="58"/>
                  <a:pt x="243" y="59"/>
                </a:cubicBezTo>
                <a:cubicBezTo>
                  <a:pt x="243" y="59"/>
                  <a:pt x="243" y="59"/>
                  <a:pt x="244" y="59"/>
                </a:cubicBezTo>
                <a:cubicBezTo>
                  <a:pt x="244" y="59"/>
                  <a:pt x="245" y="59"/>
                  <a:pt x="246" y="59"/>
                </a:cubicBezTo>
                <a:cubicBezTo>
                  <a:pt x="244" y="60"/>
                  <a:pt x="244" y="62"/>
                  <a:pt x="243" y="63"/>
                </a:cubicBezTo>
                <a:cubicBezTo>
                  <a:pt x="242" y="63"/>
                  <a:pt x="241" y="63"/>
                  <a:pt x="240" y="63"/>
                </a:cubicBezTo>
                <a:cubicBezTo>
                  <a:pt x="240" y="64"/>
                  <a:pt x="240" y="65"/>
                  <a:pt x="240" y="65"/>
                </a:cubicBezTo>
                <a:cubicBezTo>
                  <a:pt x="239" y="65"/>
                  <a:pt x="238" y="64"/>
                  <a:pt x="238" y="63"/>
                </a:cubicBezTo>
                <a:cubicBezTo>
                  <a:pt x="237" y="64"/>
                  <a:pt x="235" y="63"/>
                  <a:pt x="235" y="65"/>
                </a:cubicBezTo>
                <a:cubicBezTo>
                  <a:pt x="235" y="64"/>
                  <a:pt x="235" y="64"/>
                  <a:pt x="234" y="64"/>
                </a:cubicBezTo>
                <a:cubicBezTo>
                  <a:pt x="230" y="64"/>
                  <a:pt x="225" y="64"/>
                  <a:pt x="220" y="64"/>
                </a:cubicBezTo>
                <a:cubicBezTo>
                  <a:pt x="220" y="65"/>
                  <a:pt x="221" y="64"/>
                  <a:pt x="221" y="65"/>
                </a:cubicBezTo>
                <a:cubicBezTo>
                  <a:pt x="221" y="65"/>
                  <a:pt x="221" y="66"/>
                  <a:pt x="220" y="66"/>
                </a:cubicBezTo>
                <a:cubicBezTo>
                  <a:pt x="220" y="66"/>
                  <a:pt x="220" y="65"/>
                  <a:pt x="219" y="64"/>
                </a:cubicBezTo>
                <a:cubicBezTo>
                  <a:pt x="219" y="64"/>
                  <a:pt x="218" y="64"/>
                  <a:pt x="218" y="65"/>
                </a:cubicBezTo>
                <a:cubicBezTo>
                  <a:pt x="218" y="65"/>
                  <a:pt x="217" y="65"/>
                  <a:pt x="217" y="66"/>
                </a:cubicBezTo>
                <a:cubicBezTo>
                  <a:pt x="215" y="64"/>
                  <a:pt x="213" y="64"/>
                  <a:pt x="210" y="65"/>
                </a:cubicBezTo>
                <a:cubicBezTo>
                  <a:pt x="210" y="65"/>
                  <a:pt x="210" y="66"/>
                  <a:pt x="209" y="66"/>
                </a:cubicBezTo>
                <a:cubicBezTo>
                  <a:pt x="209" y="65"/>
                  <a:pt x="210" y="65"/>
                  <a:pt x="209" y="65"/>
                </a:cubicBezTo>
                <a:cubicBezTo>
                  <a:pt x="208" y="65"/>
                  <a:pt x="205" y="64"/>
                  <a:pt x="206" y="66"/>
                </a:cubicBezTo>
                <a:cubicBezTo>
                  <a:pt x="206" y="65"/>
                  <a:pt x="207" y="65"/>
                  <a:pt x="207" y="66"/>
                </a:cubicBezTo>
                <a:cubicBezTo>
                  <a:pt x="207" y="66"/>
                  <a:pt x="207" y="66"/>
                  <a:pt x="206" y="67"/>
                </a:cubicBezTo>
                <a:cubicBezTo>
                  <a:pt x="206" y="67"/>
                  <a:pt x="206" y="66"/>
                  <a:pt x="206" y="66"/>
                </a:cubicBezTo>
                <a:cubicBezTo>
                  <a:pt x="205" y="67"/>
                  <a:pt x="204" y="66"/>
                  <a:pt x="204" y="67"/>
                </a:cubicBezTo>
                <a:cubicBezTo>
                  <a:pt x="205" y="68"/>
                  <a:pt x="206" y="67"/>
                  <a:pt x="206" y="68"/>
                </a:cubicBezTo>
                <a:cubicBezTo>
                  <a:pt x="206" y="68"/>
                  <a:pt x="206" y="68"/>
                  <a:pt x="207" y="67"/>
                </a:cubicBezTo>
                <a:cubicBezTo>
                  <a:pt x="207" y="68"/>
                  <a:pt x="207" y="68"/>
                  <a:pt x="207" y="68"/>
                </a:cubicBezTo>
                <a:cubicBezTo>
                  <a:pt x="209" y="67"/>
                  <a:pt x="211" y="67"/>
                  <a:pt x="212" y="67"/>
                </a:cubicBezTo>
                <a:cubicBezTo>
                  <a:pt x="212" y="68"/>
                  <a:pt x="212" y="68"/>
                  <a:pt x="211" y="68"/>
                </a:cubicBezTo>
                <a:cubicBezTo>
                  <a:pt x="211" y="68"/>
                  <a:pt x="211" y="68"/>
                  <a:pt x="211" y="68"/>
                </a:cubicBezTo>
                <a:cubicBezTo>
                  <a:pt x="210" y="68"/>
                  <a:pt x="210" y="68"/>
                  <a:pt x="210" y="69"/>
                </a:cubicBezTo>
                <a:cubicBezTo>
                  <a:pt x="211" y="68"/>
                  <a:pt x="212" y="69"/>
                  <a:pt x="213" y="67"/>
                </a:cubicBezTo>
                <a:cubicBezTo>
                  <a:pt x="213" y="68"/>
                  <a:pt x="213" y="68"/>
                  <a:pt x="214" y="68"/>
                </a:cubicBezTo>
                <a:cubicBezTo>
                  <a:pt x="216" y="68"/>
                  <a:pt x="218" y="67"/>
                  <a:pt x="221" y="68"/>
                </a:cubicBezTo>
                <a:cubicBezTo>
                  <a:pt x="221" y="68"/>
                  <a:pt x="220" y="68"/>
                  <a:pt x="220" y="68"/>
                </a:cubicBezTo>
                <a:cubicBezTo>
                  <a:pt x="221" y="68"/>
                  <a:pt x="221" y="68"/>
                  <a:pt x="222" y="68"/>
                </a:cubicBezTo>
                <a:cubicBezTo>
                  <a:pt x="222" y="67"/>
                  <a:pt x="220" y="67"/>
                  <a:pt x="221" y="66"/>
                </a:cubicBezTo>
                <a:cubicBezTo>
                  <a:pt x="221" y="66"/>
                  <a:pt x="221" y="67"/>
                  <a:pt x="222" y="67"/>
                </a:cubicBezTo>
                <a:cubicBezTo>
                  <a:pt x="222" y="67"/>
                  <a:pt x="223" y="66"/>
                  <a:pt x="224" y="67"/>
                </a:cubicBezTo>
                <a:cubicBezTo>
                  <a:pt x="224" y="67"/>
                  <a:pt x="224" y="67"/>
                  <a:pt x="224" y="67"/>
                </a:cubicBezTo>
                <a:cubicBezTo>
                  <a:pt x="225" y="67"/>
                  <a:pt x="226" y="67"/>
                  <a:pt x="227" y="67"/>
                </a:cubicBezTo>
                <a:cubicBezTo>
                  <a:pt x="227" y="67"/>
                  <a:pt x="226" y="67"/>
                  <a:pt x="227" y="68"/>
                </a:cubicBezTo>
                <a:cubicBezTo>
                  <a:pt x="229" y="68"/>
                  <a:pt x="231" y="68"/>
                  <a:pt x="234" y="68"/>
                </a:cubicBezTo>
                <a:cubicBezTo>
                  <a:pt x="234" y="67"/>
                  <a:pt x="234" y="67"/>
                  <a:pt x="234" y="67"/>
                </a:cubicBezTo>
                <a:cubicBezTo>
                  <a:pt x="235" y="67"/>
                  <a:pt x="235" y="67"/>
                  <a:pt x="235" y="68"/>
                </a:cubicBezTo>
                <a:cubicBezTo>
                  <a:pt x="236" y="67"/>
                  <a:pt x="235" y="67"/>
                  <a:pt x="236" y="67"/>
                </a:cubicBezTo>
                <a:cubicBezTo>
                  <a:pt x="236" y="66"/>
                  <a:pt x="235" y="66"/>
                  <a:pt x="235" y="66"/>
                </a:cubicBezTo>
                <a:cubicBezTo>
                  <a:pt x="234" y="66"/>
                  <a:pt x="234" y="67"/>
                  <a:pt x="233" y="67"/>
                </a:cubicBezTo>
                <a:cubicBezTo>
                  <a:pt x="233" y="67"/>
                  <a:pt x="233" y="67"/>
                  <a:pt x="233" y="66"/>
                </a:cubicBezTo>
                <a:cubicBezTo>
                  <a:pt x="232" y="67"/>
                  <a:pt x="232" y="67"/>
                  <a:pt x="231" y="66"/>
                </a:cubicBezTo>
                <a:cubicBezTo>
                  <a:pt x="233" y="65"/>
                  <a:pt x="236" y="67"/>
                  <a:pt x="237" y="64"/>
                </a:cubicBezTo>
                <a:cubicBezTo>
                  <a:pt x="238" y="65"/>
                  <a:pt x="239" y="66"/>
                  <a:pt x="242" y="65"/>
                </a:cubicBezTo>
                <a:cubicBezTo>
                  <a:pt x="241" y="65"/>
                  <a:pt x="241" y="65"/>
                  <a:pt x="240" y="65"/>
                </a:cubicBezTo>
                <a:cubicBezTo>
                  <a:pt x="241" y="63"/>
                  <a:pt x="242" y="65"/>
                  <a:pt x="242" y="65"/>
                </a:cubicBezTo>
                <a:cubicBezTo>
                  <a:pt x="243" y="65"/>
                  <a:pt x="243" y="65"/>
                  <a:pt x="243" y="65"/>
                </a:cubicBezTo>
                <a:cubicBezTo>
                  <a:pt x="242" y="65"/>
                  <a:pt x="242" y="66"/>
                  <a:pt x="242" y="67"/>
                </a:cubicBezTo>
                <a:cubicBezTo>
                  <a:pt x="241" y="66"/>
                  <a:pt x="240" y="66"/>
                  <a:pt x="239" y="66"/>
                </a:cubicBezTo>
                <a:cubicBezTo>
                  <a:pt x="239" y="67"/>
                  <a:pt x="240" y="67"/>
                  <a:pt x="240" y="67"/>
                </a:cubicBezTo>
                <a:cubicBezTo>
                  <a:pt x="240" y="67"/>
                  <a:pt x="239" y="67"/>
                  <a:pt x="239" y="67"/>
                </a:cubicBezTo>
                <a:cubicBezTo>
                  <a:pt x="240" y="68"/>
                  <a:pt x="240" y="67"/>
                  <a:pt x="241" y="68"/>
                </a:cubicBezTo>
                <a:cubicBezTo>
                  <a:pt x="240" y="70"/>
                  <a:pt x="241" y="72"/>
                  <a:pt x="240" y="74"/>
                </a:cubicBezTo>
                <a:cubicBezTo>
                  <a:pt x="238" y="74"/>
                  <a:pt x="238" y="73"/>
                  <a:pt x="236" y="74"/>
                </a:cubicBezTo>
                <a:cubicBezTo>
                  <a:pt x="236" y="74"/>
                  <a:pt x="235" y="74"/>
                  <a:pt x="235" y="73"/>
                </a:cubicBezTo>
                <a:cubicBezTo>
                  <a:pt x="231" y="75"/>
                  <a:pt x="227" y="74"/>
                  <a:pt x="223" y="75"/>
                </a:cubicBezTo>
                <a:cubicBezTo>
                  <a:pt x="222" y="74"/>
                  <a:pt x="220" y="74"/>
                  <a:pt x="219" y="75"/>
                </a:cubicBezTo>
                <a:cubicBezTo>
                  <a:pt x="217" y="74"/>
                  <a:pt x="214" y="75"/>
                  <a:pt x="212" y="75"/>
                </a:cubicBezTo>
                <a:cubicBezTo>
                  <a:pt x="212" y="75"/>
                  <a:pt x="211" y="75"/>
                  <a:pt x="211" y="75"/>
                </a:cubicBezTo>
                <a:cubicBezTo>
                  <a:pt x="211" y="75"/>
                  <a:pt x="211" y="75"/>
                  <a:pt x="211" y="75"/>
                </a:cubicBezTo>
                <a:cubicBezTo>
                  <a:pt x="208" y="76"/>
                  <a:pt x="205" y="75"/>
                  <a:pt x="202" y="76"/>
                </a:cubicBezTo>
                <a:cubicBezTo>
                  <a:pt x="202" y="76"/>
                  <a:pt x="201" y="76"/>
                  <a:pt x="201" y="75"/>
                </a:cubicBezTo>
                <a:cubicBezTo>
                  <a:pt x="200" y="76"/>
                  <a:pt x="198" y="75"/>
                  <a:pt x="198" y="76"/>
                </a:cubicBezTo>
                <a:cubicBezTo>
                  <a:pt x="198" y="77"/>
                  <a:pt x="198" y="76"/>
                  <a:pt x="199" y="76"/>
                </a:cubicBezTo>
                <a:cubicBezTo>
                  <a:pt x="199" y="76"/>
                  <a:pt x="199" y="77"/>
                  <a:pt x="199" y="77"/>
                </a:cubicBezTo>
                <a:cubicBezTo>
                  <a:pt x="201" y="76"/>
                  <a:pt x="202" y="79"/>
                  <a:pt x="204" y="77"/>
                </a:cubicBezTo>
                <a:cubicBezTo>
                  <a:pt x="205" y="77"/>
                  <a:pt x="206" y="77"/>
                  <a:pt x="207" y="78"/>
                </a:cubicBezTo>
                <a:cubicBezTo>
                  <a:pt x="209" y="77"/>
                  <a:pt x="210" y="78"/>
                  <a:pt x="212" y="77"/>
                </a:cubicBezTo>
                <a:cubicBezTo>
                  <a:pt x="215" y="77"/>
                  <a:pt x="217" y="77"/>
                  <a:pt x="219" y="77"/>
                </a:cubicBezTo>
                <a:cubicBezTo>
                  <a:pt x="220" y="77"/>
                  <a:pt x="222" y="77"/>
                  <a:pt x="224" y="76"/>
                </a:cubicBezTo>
                <a:cubicBezTo>
                  <a:pt x="228" y="77"/>
                  <a:pt x="233" y="76"/>
                  <a:pt x="237" y="76"/>
                </a:cubicBezTo>
                <a:cubicBezTo>
                  <a:pt x="236" y="78"/>
                  <a:pt x="237" y="79"/>
                  <a:pt x="235" y="80"/>
                </a:cubicBezTo>
                <a:cubicBezTo>
                  <a:pt x="235" y="81"/>
                  <a:pt x="235" y="81"/>
                  <a:pt x="236" y="81"/>
                </a:cubicBezTo>
                <a:cubicBezTo>
                  <a:pt x="236" y="82"/>
                  <a:pt x="235" y="82"/>
                  <a:pt x="235" y="82"/>
                </a:cubicBezTo>
                <a:cubicBezTo>
                  <a:pt x="235" y="83"/>
                  <a:pt x="235" y="83"/>
                  <a:pt x="235" y="83"/>
                </a:cubicBezTo>
                <a:cubicBezTo>
                  <a:pt x="234" y="84"/>
                  <a:pt x="233" y="83"/>
                  <a:pt x="232" y="84"/>
                </a:cubicBezTo>
                <a:cubicBezTo>
                  <a:pt x="232" y="85"/>
                  <a:pt x="235" y="84"/>
                  <a:pt x="235" y="84"/>
                </a:cubicBezTo>
                <a:cubicBezTo>
                  <a:pt x="235" y="84"/>
                  <a:pt x="235" y="86"/>
                  <a:pt x="234" y="85"/>
                </a:cubicBezTo>
                <a:cubicBezTo>
                  <a:pt x="234" y="85"/>
                  <a:pt x="235" y="85"/>
                  <a:pt x="235" y="85"/>
                </a:cubicBezTo>
                <a:cubicBezTo>
                  <a:pt x="234" y="85"/>
                  <a:pt x="234" y="85"/>
                  <a:pt x="234" y="85"/>
                </a:cubicBezTo>
                <a:cubicBezTo>
                  <a:pt x="234" y="85"/>
                  <a:pt x="234" y="86"/>
                  <a:pt x="233" y="86"/>
                </a:cubicBezTo>
                <a:cubicBezTo>
                  <a:pt x="233" y="86"/>
                  <a:pt x="233" y="85"/>
                  <a:pt x="232" y="86"/>
                </a:cubicBezTo>
                <a:cubicBezTo>
                  <a:pt x="231" y="87"/>
                  <a:pt x="230" y="85"/>
                  <a:pt x="229" y="86"/>
                </a:cubicBezTo>
                <a:cubicBezTo>
                  <a:pt x="229" y="86"/>
                  <a:pt x="229" y="86"/>
                  <a:pt x="229" y="87"/>
                </a:cubicBezTo>
                <a:cubicBezTo>
                  <a:pt x="228" y="86"/>
                  <a:pt x="227" y="86"/>
                  <a:pt x="227" y="85"/>
                </a:cubicBezTo>
                <a:cubicBezTo>
                  <a:pt x="226" y="86"/>
                  <a:pt x="225" y="86"/>
                  <a:pt x="225" y="85"/>
                </a:cubicBezTo>
                <a:cubicBezTo>
                  <a:pt x="225" y="85"/>
                  <a:pt x="226" y="85"/>
                  <a:pt x="227" y="85"/>
                </a:cubicBezTo>
                <a:cubicBezTo>
                  <a:pt x="226" y="84"/>
                  <a:pt x="226" y="83"/>
                  <a:pt x="225" y="83"/>
                </a:cubicBezTo>
                <a:cubicBezTo>
                  <a:pt x="224" y="84"/>
                  <a:pt x="223" y="84"/>
                  <a:pt x="223" y="85"/>
                </a:cubicBezTo>
                <a:cubicBezTo>
                  <a:pt x="222" y="85"/>
                  <a:pt x="222" y="84"/>
                  <a:pt x="222" y="84"/>
                </a:cubicBezTo>
                <a:cubicBezTo>
                  <a:pt x="222" y="84"/>
                  <a:pt x="221" y="84"/>
                  <a:pt x="221" y="85"/>
                </a:cubicBezTo>
                <a:cubicBezTo>
                  <a:pt x="222" y="86"/>
                  <a:pt x="223" y="85"/>
                  <a:pt x="224" y="86"/>
                </a:cubicBezTo>
                <a:cubicBezTo>
                  <a:pt x="222" y="87"/>
                  <a:pt x="221" y="85"/>
                  <a:pt x="220" y="86"/>
                </a:cubicBezTo>
                <a:cubicBezTo>
                  <a:pt x="219" y="86"/>
                  <a:pt x="218" y="86"/>
                  <a:pt x="218" y="86"/>
                </a:cubicBezTo>
                <a:cubicBezTo>
                  <a:pt x="218" y="86"/>
                  <a:pt x="218" y="85"/>
                  <a:pt x="218" y="85"/>
                </a:cubicBezTo>
                <a:cubicBezTo>
                  <a:pt x="219" y="85"/>
                  <a:pt x="219" y="85"/>
                  <a:pt x="220" y="85"/>
                </a:cubicBezTo>
                <a:cubicBezTo>
                  <a:pt x="220" y="84"/>
                  <a:pt x="220" y="84"/>
                  <a:pt x="219" y="84"/>
                </a:cubicBezTo>
                <a:cubicBezTo>
                  <a:pt x="219" y="84"/>
                  <a:pt x="218" y="85"/>
                  <a:pt x="217" y="85"/>
                </a:cubicBezTo>
                <a:cubicBezTo>
                  <a:pt x="217" y="84"/>
                  <a:pt x="218" y="84"/>
                  <a:pt x="217" y="84"/>
                </a:cubicBezTo>
                <a:cubicBezTo>
                  <a:pt x="216" y="84"/>
                  <a:pt x="215" y="84"/>
                  <a:pt x="214" y="84"/>
                </a:cubicBezTo>
                <a:cubicBezTo>
                  <a:pt x="214" y="84"/>
                  <a:pt x="215" y="84"/>
                  <a:pt x="215" y="84"/>
                </a:cubicBezTo>
                <a:cubicBezTo>
                  <a:pt x="214" y="84"/>
                  <a:pt x="213" y="84"/>
                  <a:pt x="213" y="85"/>
                </a:cubicBezTo>
                <a:cubicBezTo>
                  <a:pt x="212" y="84"/>
                  <a:pt x="211" y="85"/>
                  <a:pt x="211" y="84"/>
                </a:cubicBezTo>
                <a:cubicBezTo>
                  <a:pt x="208" y="85"/>
                  <a:pt x="206" y="85"/>
                  <a:pt x="204" y="85"/>
                </a:cubicBezTo>
                <a:cubicBezTo>
                  <a:pt x="204" y="85"/>
                  <a:pt x="204" y="85"/>
                  <a:pt x="204" y="85"/>
                </a:cubicBezTo>
                <a:cubicBezTo>
                  <a:pt x="204" y="85"/>
                  <a:pt x="204" y="85"/>
                  <a:pt x="204" y="86"/>
                </a:cubicBezTo>
                <a:cubicBezTo>
                  <a:pt x="202" y="86"/>
                  <a:pt x="201" y="84"/>
                  <a:pt x="199" y="85"/>
                </a:cubicBezTo>
                <a:cubicBezTo>
                  <a:pt x="198" y="84"/>
                  <a:pt x="196" y="85"/>
                  <a:pt x="195" y="86"/>
                </a:cubicBezTo>
                <a:cubicBezTo>
                  <a:pt x="195" y="86"/>
                  <a:pt x="196" y="86"/>
                  <a:pt x="196" y="87"/>
                </a:cubicBezTo>
                <a:cubicBezTo>
                  <a:pt x="195" y="87"/>
                  <a:pt x="194" y="87"/>
                  <a:pt x="193" y="87"/>
                </a:cubicBezTo>
                <a:cubicBezTo>
                  <a:pt x="193" y="87"/>
                  <a:pt x="193" y="87"/>
                  <a:pt x="193" y="87"/>
                </a:cubicBezTo>
                <a:cubicBezTo>
                  <a:pt x="193" y="87"/>
                  <a:pt x="192" y="87"/>
                  <a:pt x="192" y="87"/>
                </a:cubicBezTo>
                <a:cubicBezTo>
                  <a:pt x="193" y="86"/>
                  <a:pt x="191" y="85"/>
                  <a:pt x="191" y="84"/>
                </a:cubicBezTo>
                <a:cubicBezTo>
                  <a:pt x="190" y="85"/>
                  <a:pt x="190" y="85"/>
                  <a:pt x="190" y="86"/>
                </a:cubicBezTo>
                <a:cubicBezTo>
                  <a:pt x="190" y="86"/>
                  <a:pt x="190" y="86"/>
                  <a:pt x="191" y="86"/>
                </a:cubicBezTo>
                <a:cubicBezTo>
                  <a:pt x="190" y="86"/>
                  <a:pt x="191" y="87"/>
                  <a:pt x="190" y="87"/>
                </a:cubicBezTo>
                <a:cubicBezTo>
                  <a:pt x="189" y="87"/>
                  <a:pt x="188" y="87"/>
                  <a:pt x="187" y="87"/>
                </a:cubicBezTo>
                <a:cubicBezTo>
                  <a:pt x="187" y="88"/>
                  <a:pt x="188" y="88"/>
                  <a:pt x="187" y="88"/>
                </a:cubicBezTo>
                <a:cubicBezTo>
                  <a:pt x="186" y="88"/>
                  <a:pt x="185" y="88"/>
                  <a:pt x="185" y="88"/>
                </a:cubicBezTo>
                <a:cubicBezTo>
                  <a:pt x="185" y="88"/>
                  <a:pt x="184" y="88"/>
                  <a:pt x="185" y="87"/>
                </a:cubicBezTo>
                <a:cubicBezTo>
                  <a:pt x="184" y="87"/>
                  <a:pt x="184" y="88"/>
                  <a:pt x="184" y="87"/>
                </a:cubicBezTo>
                <a:cubicBezTo>
                  <a:pt x="184" y="87"/>
                  <a:pt x="184" y="88"/>
                  <a:pt x="183" y="88"/>
                </a:cubicBezTo>
                <a:cubicBezTo>
                  <a:pt x="183" y="88"/>
                  <a:pt x="183" y="87"/>
                  <a:pt x="182" y="87"/>
                </a:cubicBezTo>
                <a:cubicBezTo>
                  <a:pt x="182" y="87"/>
                  <a:pt x="181" y="87"/>
                  <a:pt x="181" y="87"/>
                </a:cubicBezTo>
                <a:cubicBezTo>
                  <a:pt x="181" y="87"/>
                  <a:pt x="182" y="87"/>
                  <a:pt x="182" y="87"/>
                </a:cubicBezTo>
                <a:cubicBezTo>
                  <a:pt x="184" y="86"/>
                  <a:pt x="187" y="88"/>
                  <a:pt x="189" y="86"/>
                </a:cubicBezTo>
                <a:cubicBezTo>
                  <a:pt x="188" y="85"/>
                  <a:pt x="188" y="85"/>
                  <a:pt x="188" y="85"/>
                </a:cubicBezTo>
                <a:cubicBezTo>
                  <a:pt x="187" y="85"/>
                  <a:pt x="188" y="85"/>
                  <a:pt x="187" y="85"/>
                </a:cubicBezTo>
                <a:cubicBezTo>
                  <a:pt x="186" y="86"/>
                  <a:pt x="186" y="84"/>
                  <a:pt x="185" y="85"/>
                </a:cubicBezTo>
                <a:cubicBezTo>
                  <a:pt x="185" y="85"/>
                  <a:pt x="186" y="86"/>
                  <a:pt x="185" y="86"/>
                </a:cubicBezTo>
                <a:cubicBezTo>
                  <a:pt x="184" y="86"/>
                  <a:pt x="184" y="85"/>
                  <a:pt x="184" y="86"/>
                </a:cubicBezTo>
                <a:cubicBezTo>
                  <a:pt x="183" y="86"/>
                  <a:pt x="184" y="86"/>
                  <a:pt x="184" y="86"/>
                </a:cubicBezTo>
                <a:cubicBezTo>
                  <a:pt x="183" y="85"/>
                  <a:pt x="182" y="86"/>
                  <a:pt x="182" y="85"/>
                </a:cubicBezTo>
                <a:cubicBezTo>
                  <a:pt x="181" y="85"/>
                  <a:pt x="180" y="85"/>
                  <a:pt x="179" y="86"/>
                </a:cubicBezTo>
                <a:cubicBezTo>
                  <a:pt x="179" y="86"/>
                  <a:pt x="179" y="85"/>
                  <a:pt x="179" y="85"/>
                </a:cubicBezTo>
                <a:cubicBezTo>
                  <a:pt x="178" y="86"/>
                  <a:pt x="177" y="85"/>
                  <a:pt x="176" y="85"/>
                </a:cubicBezTo>
                <a:cubicBezTo>
                  <a:pt x="176" y="86"/>
                  <a:pt x="175" y="86"/>
                  <a:pt x="174" y="86"/>
                </a:cubicBezTo>
                <a:cubicBezTo>
                  <a:pt x="174" y="86"/>
                  <a:pt x="174" y="87"/>
                  <a:pt x="174" y="87"/>
                </a:cubicBezTo>
                <a:cubicBezTo>
                  <a:pt x="174" y="87"/>
                  <a:pt x="175" y="87"/>
                  <a:pt x="175" y="88"/>
                </a:cubicBezTo>
                <a:cubicBezTo>
                  <a:pt x="175" y="88"/>
                  <a:pt x="175" y="88"/>
                  <a:pt x="175" y="89"/>
                </a:cubicBezTo>
                <a:cubicBezTo>
                  <a:pt x="173" y="88"/>
                  <a:pt x="171" y="88"/>
                  <a:pt x="169" y="88"/>
                </a:cubicBezTo>
                <a:cubicBezTo>
                  <a:pt x="170" y="87"/>
                  <a:pt x="170" y="87"/>
                  <a:pt x="172" y="87"/>
                </a:cubicBezTo>
                <a:cubicBezTo>
                  <a:pt x="172" y="86"/>
                  <a:pt x="171" y="86"/>
                  <a:pt x="171" y="86"/>
                </a:cubicBezTo>
                <a:cubicBezTo>
                  <a:pt x="170" y="86"/>
                  <a:pt x="169" y="86"/>
                  <a:pt x="168" y="86"/>
                </a:cubicBezTo>
                <a:cubicBezTo>
                  <a:pt x="168" y="86"/>
                  <a:pt x="168" y="85"/>
                  <a:pt x="168" y="86"/>
                </a:cubicBezTo>
                <a:cubicBezTo>
                  <a:pt x="167" y="86"/>
                  <a:pt x="168" y="87"/>
                  <a:pt x="169" y="88"/>
                </a:cubicBezTo>
                <a:cubicBezTo>
                  <a:pt x="168" y="89"/>
                  <a:pt x="167" y="88"/>
                  <a:pt x="167" y="88"/>
                </a:cubicBezTo>
                <a:cubicBezTo>
                  <a:pt x="168" y="87"/>
                  <a:pt x="166" y="87"/>
                  <a:pt x="166" y="86"/>
                </a:cubicBezTo>
                <a:cubicBezTo>
                  <a:pt x="165" y="86"/>
                  <a:pt x="166" y="87"/>
                  <a:pt x="165" y="87"/>
                </a:cubicBezTo>
                <a:cubicBezTo>
                  <a:pt x="164" y="86"/>
                  <a:pt x="165" y="85"/>
                  <a:pt x="164" y="86"/>
                </a:cubicBezTo>
                <a:cubicBezTo>
                  <a:pt x="164" y="86"/>
                  <a:pt x="164" y="87"/>
                  <a:pt x="164" y="87"/>
                </a:cubicBezTo>
                <a:cubicBezTo>
                  <a:pt x="164" y="87"/>
                  <a:pt x="163" y="86"/>
                  <a:pt x="163" y="87"/>
                </a:cubicBezTo>
                <a:cubicBezTo>
                  <a:pt x="164" y="88"/>
                  <a:pt x="165" y="87"/>
                  <a:pt x="166" y="88"/>
                </a:cubicBezTo>
                <a:cubicBezTo>
                  <a:pt x="166" y="88"/>
                  <a:pt x="165" y="88"/>
                  <a:pt x="165" y="89"/>
                </a:cubicBezTo>
                <a:cubicBezTo>
                  <a:pt x="164" y="88"/>
                  <a:pt x="163" y="88"/>
                  <a:pt x="163" y="89"/>
                </a:cubicBezTo>
                <a:cubicBezTo>
                  <a:pt x="162" y="88"/>
                  <a:pt x="161" y="89"/>
                  <a:pt x="160" y="88"/>
                </a:cubicBezTo>
                <a:cubicBezTo>
                  <a:pt x="160" y="88"/>
                  <a:pt x="161" y="88"/>
                  <a:pt x="161" y="87"/>
                </a:cubicBezTo>
                <a:cubicBezTo>
                  <a:pt x="160" y="87"/>
                  <a:pt x="160" y="87"/>
                  <a:pt x="159" y="87"/>
                </a:cubicBezTo>
                <a:cubicBezTo>
                  <a:pt x="159" y="88"/>
                  <a:pt x="160" y="88"/>
                  <a:pt x="160" y="88"/>
                </a:cubicBezTo>
                <a:cubicBezTo>
                  <a:pt x="159" y="88"/>
                  <a:pt x="158" y="89"/>
                  <a:pt x="158" y="88"/>
                </a:cubicBezTo>
                <a:cubicBezTo>
                  <a:pt x="157" y="88"/>
                  <a:pt x="158" y="87"/>
                  <a:pt x="158" y="87"/>
                </a:cubicBezTo>
                <a:cubicBezTo>
                  <a:pt x="156" y="86"/>
                  <a:pt x="154" y="88"/>
                  <a:pt x="153" y="87"/>
                </a:cubicBezTo>
                <a:cubicBezTo>
                  <a:pt x="152" y="87"/>
                  <a:pt x="151" y="86"/>
                  <a:pt x="149" y="87"/>
                </a:cubicBezTo>
                <a:cubicBezTo>
                  <a:pt x="149" y="87"/>
                  <a:pt x="150" y="86"/>
                  <a:pt x="149" y="86"/>
                </a:cubicBezTo>
                <a:cubicBezTo>
                  <a:pt x="148" y="87"/>
                  <a:pt x="149" y="88"/>
                  <a:pt x="148" y="88"/>
                </a:cubicBezTo>
                <a:cubicBezTo>
                  <a:pt x="148" y="88"/>
                  <a:pt x="147" y="88"/>
                  <a:pt x="147" y="87"/>
                </a:cubicBezTo>
                <a:cubicBezTo>
                  <a:pt x="147" y="87"/>
                  <a:pt x="148" y="87"/>
                  <a:pt x="148" y="87"/>
                </a:cubicBezTo>
                <a:cubicBezTo>
                  <a:pt x="147" y="87"/>
                  <a:pt x="147" y="87"/>
                  <a:pt x="146" y="87"/>
                </a:cubicBezTo>
                <a:cubicBezTo>
                  <a:pt x="146" y="87"/>
                  <a:pt x="146" y="87"/>
                  <a:pt x="145" y="87"/>
                </a:cubicBezTo>
                <a:cubicBezTo>
                  <a:pt x="145" y="87"/>
                  <a:pt x="144" y="87"/>
                  <a:pt x="144" y="87"/>
                </a:cubicBezTo>
                <a:cubicBezTo>
                  <a:pt x="142" y="87"/>
                  <a:pt x="140" y="86"/>
                  <a:pt x="137" y="88"/>
                </a:cubicBezTo>
                <a:cubicBezTo>
                  <a:pt x="136" y="88"/>
                  <a:pt x="135" y="87"/>
                  <a:pt x="136" y="87"/>
                </a:cubicBezTo>
                <a:cubicBezTo>
                  <a:pt x="135" y="87"/>
                  <a:pt x="135" y="87"/>
                  <a:pt x="135" y="88"/>
                </a:cubicBezTo>
                <a:cubicBezTo>
                  <a:pt x="131" y="90"/>
                  <a:pt x="127" y="91"/>
                  <a:pt x="123" y="91"/>
                </a:cubicBezTo>
                <a:cubicBezTo>
                  <a:pt x="123" y="91"/>
                  <a:pt x="123" y="91"/>
                  <a:pt x="123" y="91"/>
                </a:cubicBezTo>
                <a:cubicBezTo>
                  <a:pt x="121" y="93"/>
                  <a:pt x="120" y="93"/>
                  <a:pt x="118" y="93"/>
                </a:cubicBezTo>
                <a:cubicBezTo>
                  <a:pt x="118" y="94"/>
                  <a:pt x="118" y="94"/>
                  <a:pt x="118" y="94"/>
                </a:cubicBezTo>
                <a:cubicBezTo>
                  <a:pt x="116" y="94"/>
                  <a:pt x="114" y="93"/>
                  <a:pt x="112" y="95"/>
                </a:cubicBezTo>
                <a:cubicBezTo>
                  <a:pt x="112" y="95"/>
                  <a:pt x="111" y="94"/>
                  <a:pt x="111" y="94"/>
                </a:cubicBezTo>
                <a:cubicBezTo>
                  <a:pt x="109" y="95"/>
                  <a:pt x="108" y="94"/>
                  <a:pt x="106" y="95"/>
                </a:cubicBezTo>
                <a:cubicBezTo>
                  <a:pt x="106" y="95"/>
                  <a:pt x="106" y="95"/>
                  <a:pt x="105" y="94"/>
                </a:cubicBezTo>
                <a:cubicBezTo>
                  <a:pt x="104" y="96"/>
                  <a:pt x="103" y="94"/>
                  <a:pt x="101" y="96"/>
                </a:cubicBezTo>
                <a:cubicBezTo>
                  <a:pt x="100" y="95"/>
                  <a:pt x="99" y="96"/>
                  <a:pt x="97" y="96"/>
                </a:cubicBezTo>
                <a:cubicBezTo>
                  <a:pt x="98" y="97"/>
                  <a:pt x="99" y="97"/>
                  <a:pt x="100" y="97"/>
                </a:cubicBezTo>
                <a:cubicBezTo>
                  <a:pt x="100" y="97"/>
                  <a:pt x="101" y="98"/>
                  <a:pt x="101" y="98"/>
                </a:cubicBezTo>
                <a:cubicBezTo>
                  <a:pt x="104" y="96"/>
                  <a:pt x="106" y="97"/>
                  <a:pt x="108" y="97"/>
                </a:cubicBezTo>
                <a:cubicBezTo>
                  <a:pt x="110" y="97"/>
                  <a:pt x="112" y="98"/>
                  <a:pt x="113" y="96"/>
                </a:cubicBezTo>
                <a:cubicBezTo>
                  <a:pt x="113" y="96"/>
                  <a:pt x="113" y="97"/>
                  <a:pt x="114" y="97"/>
                </a:cubicBezTo>
                <a:cubicBezTo>
                  <a:pt x="115" y="96"/>
                  <a:pt x="117" y="96"/>
                  <a:pt x="119" y="96"/>
                </a:cubicBezTo>
                <a:cubicBezTo>
                  <a:pt x="122" y="95"/>
                  <a:pt x="125" y="96"/>
                  <a:pt x="128" y="95"/>
                </a:cubicBezTo>
                <a:cubicBezTo>
                  <a:pt x="131" y="95"/>
                  <a:pt x="134" y="95"/>
                  <a:pt x="137" y="95"/>
                </a:cubicBezTo>
                <a:cubicBezTo>
                  <a:pt x="137" y="95"/>
                  <a:pt x="137" y="94"/>
                  <a:pt x="138" y="94"/>
                </a:cubicBezTo>
                <a:cubicBezTo>
                  <a:pt x="138" y="94"/>
                  <a:pt x="139" y="94"/>
                  <a:pt x="140" y="94"/>
                </a:cubicBezTo>
                <a:cubicBezTo>
                  <a:pt x="141" y="94"/>
                  <a:pt x="141" y="94"/>
                  <a:pt x="141" y="94"/>
                </a:cubicBezTo>
                <a:cubicBezTo>
                  <a:pt x="142" y="94"/>
                  <a:pt x="142" y="94"/>
                  <a:pt x="142" y="94"/>
                </a:cubicBezTo>
                <a:cubicBezTo>
                  <a:pt x="143" y="94"/>
                  <a:pt x="143" y="94"/>
                  <a:pt x="143" y="94"/>
                </a:cubicBezTo>
                <a:cubicBezTo>
                  <a:pt x="145" y="94"/>
                  <a:pt x="147" y="95"/>
                  <a:pt x="148" y="93"/>
                </a:cubicBezTo>
                <a:cubicBezTo>
                  <a:pt x="149" y="94"/>
                  <a:pt x="150" y="94"/>
                  <a:pt x="151" y="94"/>
                </a:cubicBezTo>
                <a:cubicBezTo>
                  <a:pt x="151" y="94"/>
                  <a:pt x="152" y="92"/>
                  <a:pt x="153" y="93"/>
                </a:cubicBezTo>
                <a:cubicBezTo>
                  <a:pt x="153" y="93"/>
                  <a:pt x="152" y="93"/>
                  <a:pt x="153" y="93"/>
                </a:cubicBezTo>
                <a:cubicBezTo>
                  <a:pt x="153" y="93"/>
                  <a:pt x="153" y="93"/>
                  <a:pt x="154" y="93"/>
                </a:cubicBezTo>
                <a:cubicBezTo>
                  <a:pt x="155" y="95"/>
                  <a:pt x="157" y="93"/>
                  <a:pt x="158" y="94"/>
                </a:cubicBezTo>
                <a:cubicBezTo>
                  <a:pt x="159" y="93"/>
                  <a:pt x="161" y="94"/>
                  <a:pt x="162" y="93"/>
                </a:cubicBezTo>
                <a:cubicBezTo>
                  <a:pt x="163" y="94"/>
                  <a:pt x="165" y="93"/>
                  <a:pt x="165" y="94"/>
                </a:cubicBezTo>
                <a:cubicBezTo>
                  <a:pt x="166" y="94"/>
                  <a:pt x="166" y="93"/>
                  <a:pt x="166" y="94"/>
                </a:cubicBezTo>
                <a:cubicBezTo>
                  <a:pt x="166" y="94"/>
                  <a:pt x="166" y="94"/>
                  <a:pt x="165" y="94"/>
                </a:cubicBezTo>
                <a:cubicBezTo>
                  <a:pt x="162" y="94"/>
                  <a:pt x="160" y="93"/>
                  <a:pt x="157" y="95"/>
                </a:cubicBezTo>
                <a:cubicBezTo>
                  <a:pt x="157" y="94"/>
                  <a:pt x="156" y="95"/>
                  <a:pt x="156" y="94"/>
                </a:cubicBezTo>
                <a:cubicBezTo>
                  <a:pt x="155" y="95"/>
                  <a:pt x="153" y="94"/>
                  <a:pt x="152" y="95"/>
                </a:cubicBezTo>
                <a:cubicBezTo>
                  <a:pt x="152" y="95"/>
                  <a:pt x="151" y="95"/>
                  <a:pt x="151" y="95"/>
                </a:cubicBezTo>
                <a:cubicBezTo>
                  <a:pt x="150" y="95"/>
                  <a:pt x="149" y="95"/>
                  <a:pt x="149" y="95"/>
                </a:cubicBezTo>
                <a:cubicBezTo>
                  <a:pt x="148" y="94"/>
                  <a:pt x="147" y="95"/>
                  <a:pt x="146" y="96"/>
                </a:cubicBezTo>
                <a:cubicBezTo>
                  <a:pt x="146" y="96"/>
                  <a:pt x="145" y="95"/>
                  <a:pt x="145" y="95"/>
                </a:cubicBezTo>
                <a:cubicBezTo>
                  <a:pt x="145" y="96"/>
                  <a:pt x="145" y="96"/>
                  <a:pt x="145" y="95"/>
                </a:cubicBezTo>
                <a:cubicBezTo>
                  <a:pt x="144" y="96"/>
                  <a:pt x="144" y="95"/>
                  <a:pt x="143" y="95"/>
                </a:cubicBezTo>
                <a:cubicBezTo>
                  <a:pt x="143" y="95"/>
                  <a:pt x="143" y="95"/>
                  <a:pt x="142" y="95"/>
                </a:cubicBezTo>
                <a:cubicBezTo>
                  <a:pt x="142" y="96"/>
                  <a:pt x="143" y="96"/>
                  <a:pt x="143" y="96"/>
                </a:cubicBezTo>
                <a:cubicBezTo>
                  <a:pt x="137" y="97"/>
                  <a:pt x="132" y="98"/>
                  <a:pt x="127" y="98"/>
                </a:cubicBezTo>
                <a:cubicBezTo>
                  <a:pt x="125" y="99"/>
                  <a:pt x="124" y="98"/>
                  <a:pt x="123" y="98"/>
                </a:cubicBezTo>
                <a:cubicBezTo>
                  <a:pt x="122" y="99"/>
                  <a:pt x="123" y="99"/>
                  <a:pt x="122" y="99"/>
                </a:cubicBezTo>
                <a:cubicBezTo>
                  <a:pt x="121" y="100"/>
                  <a:pt x="120" y="98"/>
                  <a:pt x="119" y="99"/>
                </a:cubicBezTo>
                <a:cubicBezTo>
                  <a:pt x="118" y="99"/>
                  <a:pt x="118" y="99"/>
                  <a:pt x="118" y="100"/>
                </a:cubicBezTo>
                <a:cubicBezTo>
                  <a:pt x="117" y="99"/>
                  <a:pt x="117" y="99"/>
                  <a:pt x="116" y="99"/>
                </a:cubicBezTo>
                <a:cubicBezTo>
                  <a:pt x="115" y="98"/>
                  <a:pt x="113" y="99"/>
                  <a:pt x="112" y="99"/>
                </a:cubicBezTo>
                <a:cubicBezTo>
                  <a:pt x="111" y="101"/>
                  <a:pt x="108" y="101"/>
                  <a:pt x="106" y="100"/>
                </a:cubicBezTo>
                <a:cubicBezTo>
                  <a:pt x="106" y="100"/>
                  <a:pt x="107" y="101"/>
                  <a:pt x="106" y="101"/>
                </a:cubicBezTo>
                <a:cubicBezTo>
                  <a:pt x="105" y="101"/>
                  <a:pt x="104" y="99"/>
                  <a:pt x="103" y="99"/>
                </a:cubicBezTo>
                <a:cubicBezTo>
                  <a:pt x="101" y="100"/>
                  <a:pt x="99" y="100"/>
                  <a:pt x="97" y="99"/>
                </a:cubicBezTo>
                <a:cubicBezTo>
                  <a:pt x="97" y="98"/>
                  <a:pt x="98" y="97"/>
                  <a:pt x="97" y="96"/>
                </a:cubicBezTo>
                <a:cubicBezTo>
                  <a:pt x="96" y="96"/>
                  <a:pt x="95" y="96"/>
                  <a:pt x="94" y="96"/>
                </a:cubicBezTo>
                <a:cubicBezTo>
                  <a:pt x="94" y="96"/>
                  <a:pt x="94" y="97"/>
                  <a:pt x="94" y="97"/>
                </a:cubicBezTo>
                <a:cubicBezTo>
                  <a:pt x="93" y="97"/>
                  <a:pt x="93" y="96"/>
                  <a:pt x="92" y="96"/>
                </a:cubicBezTo>
                <a:cubicBezTo>
                  <a:pt x="91" y="97"/>
                  <a:pt x="90" y="96"/>
                  <a:pt x="90" y="96"/>
                </a:cubicBezTo>
                <a:cubicBezTo>
                  <a:pt x="87" y="97"/>
                  <a:pt x="85" y="96"/>
                  <a:pt x="83" y="97"/>
                </a:cubicBezTo>
                <a:cubicBezTo>
                  <a:pt x="82" y="97"/>
                  <a:pt x="82" y="97"/>
                  <a:pt x="82" y="97"/>
                </a:cubicBezTo>
                <a:cubicBezTo>
                  <a:pt x="78" y="97"/>
                  <a:pt x="75" y="97"/>
                  <a:pt x="71" y="97"/>
                </a:cubicBezTo>
                <a:cubicBezTo>
                  <a:pt x="71" y="96"/>
                  <a:pt x="70" y="97"/>
                  <a:pt x="69" y="96"/>
                </a:cubicBezTo>
                <a:cubicBezTo>
                  <a:pt x="69" y="97"/>
                  <a:pt x="69" y="97"/>
                  <a:pt x="68" y="97"/>
                </a:cubicBezTo>
                <a:cubicBezTo>
                  <a:pt x="67" y="96"/>
                  <a:pt x="67" y="96"/>
                  <a:pt x="65" y="97"/>
                </a:cubicBezTo>
                <a:cubicBezTo>
                  <a:pt x="63" y="97"/>
                  <a:pt x="61" y="96"/>
                  <a:pt x="59" y="98"/>
                </a:cubicBezTo>
                <a:cubicBezTo>
                  <a:pt x="57" y="98"/>
                  <a:pt x="54" y="99"/>
                  <a:pt x="52" y="98"/>
                </a:cubicBezTo>
                <a:cubicBezTo>
                  <a:pt x="50" y="99"/>
                  <a:pt x="48" y="101"/>
                  <a:pt x="46" y="102"/>
                </a:cubicBezTo>
                <a:cubicBezTo>
                  <a:pt x="46" y="102"/>
                  <a:pt x="46" y="102"/>
                  <a:pt x="46" y="102"/>
                </a:cubicBezTo>
                <a:cubicBezTo>
                  <a:pt x="44" y="103"/>
                  <a:pt x="44" y="105"/>
                  <a:pt x="43" y="106"/>
                </a:cubicBezTo>
                <a:cubicBezTo>
                  <a:pt x="43" y="106"/>
                  <a:pt x="43" y="106"/>
                  <a:pt x="43" y="107"/>
                </a:cubicBezTo>
                <a:cubicBezTo>
                  <a:pt x="42" y="107"/>
                  <a:pt x="42" y="107"/>
                  <a:pt x="42" y="107"/>
                </a:cubicBezTo>
                <a:cubicBezTo>
                  <a:pt x="43" y="107"/>
                  <a:pt x="45" y="107"/>
                  <a:pt x="47" y="107"/>
                </a:cubicBezTo>
                <a:cubicBezTo>
                  <a:pt x="47" y="107"/>
                  <a:pt x="47" y="107"/>
                  <a:pt x="47" y="108"/>
                </a:cubicBezTo>
                <a:cubicBezTo>
                  <a:pt x="47" y="107"/>
                  <a:pt x="47" y="108"/>
                  <a:pt x="47" y="108"/>
                </a:cubicBezTo>
                <a:cubicBezTo>
                  <a:pt x="47" y="108"/>
                  <a:pt x="47" y="108"/>
                  <a:pt x="47" y="107"/>
                </a:cubicBezTo>
                <a:cubicBezTo>
                  <a:pt x="46" y="108"/>
                  <a:pt x="46" y="108"/>
                  <a:pt x="46" y="108"/>
                </a:cubicBezTo>
                <a:cubicBezTo>
                  <a:pt x="47" y="108"/>
                  <a:pt x="45" y="109"/>
                  <a:pt x="45" y="109"/>
                </a:cubicBezTo>
                <a:cubicBezTo>
                  <a:pt x="46" y="111"/>
                  <a:pt x="49" y="110"/>
                  <a:pt x="50" y="111"/>
                </a:cubicBezTo>
                <a:cubicBezTo>
                  <a:pt x="51" y="111"/>
                  <a:pt x="51" y="110"/>
                  <a:pt x="52" y="111"/>
                </a:cubicBezTo>
                <a:cubicBezTo>
                  <a:pt x="51" y="112"/>
                  <a:pt x="50" y="111"/>
                  <a:pt x="50" y="112"/>
                </a:cubicBezTo>
                <a:cubicBezTo>
                  <a:pt x="50" y="114"/>
                  <a:pt x="52" y="113"/>
                  <a:pt x="53" y="113"/>
                </a:cubicBezTo>
                <a:cubicBezTo>
                  <a:pt x="53" y="114"/>
                  <a:pt x="51" y="114"/>
                  <a:pt x="50" y="115"/>
                </a:cubicBezTo>
                <a:cubicBezTo>
                  <a:pt x="51" y="116"/>
                  <a:pt x="50" y="116"/>
                  <a:pt x="51" y="117"/>
                </a:cubicBezTo>
                <a:cubicBezTo>
                  <a:pt x="51" y="117"/>
                  <a:pt x="51" y="117"/>
                  <a:pt x="52" y="117"/>
                </a:cubicBezTo>
                <a:cubicBezTo>
                  <a:pt x="56" y="118"/>
                  <a:pt x="60" y="116"/>
                  <a:pt x="64" y="116"/>
                </a:cubicBezTo>
                <a:cubicBezTo>
                  <a:pt x="64" y="115"/>
                  <a:pt x="65" y="116"/>
                  <a:pt x="66" y="116"/>
                </a:cubicBezTo>
                <a:cubicBezTo>
                  <a:pt x="65" y="117"/>
                  <a:pt x="64" y="117"/>
                  <a:pt x="64" y="116"/>
                </a:cubicBezTo>
                <a:cubicBezTo>
                  <a:pt x="62" y="116"/>
                  <a:pt x="60" y="117"/>
                  <a:pt x="58" y="118"/>
                </a:cubicBezTo>
                <a:cubicBezTo>
                  <a:pt x="58" y="118"/>
                  <a:pt x="57" y="117"/>
                  <a:pt x="56" y="117"/>
                </a:cubicBezTo>
                <a:cubicBezTo>
                  <a:pt x="55" y="117"/>
                  <a:pt x="53" y="118"/>
                  <a:pt x="52" y="119"/>
                </a:cubicBezTo>
                <a:cubicBezTo>
                  <a:pt x="52" y="121"/>
                  <a:pt x="56" y="120"/>
                  <a:pt x="58" y="120"/>
                </a:cubicBezTo>
                <a:cubicBezTo>
                  <a:pt x="59" y="120"/>
                  <a:pt x="61" y="120"/>
                  <a:pt x="62" y="120"/>
                </a:cubicBezTo>
                <a:cubicBezTo>
                  <a:pt x="62" y="120"/>
                  <a:pt x="63" y="119"/>
                  <a:pt x="63" y="119"/>
                </a:cubicBezTo>
                <a:cubicBezTo>
                  <a:pt x="64" y="119"/>
                  <a:pt x="65" y="120"/>
                  <a:pt x="66" y="119"/>
                </a:cubicBezTo>
                <a:cubicBezTo>
                  <a:pt x="68" y="119"/>
                  <a:pt x="71" y="119"/>
                  <a:pt x="73" y="118"/>
                </a:cubicBezTo>
                <a:cubicBezTo>
                  <a:pt x="74" y="118"/>
                  <a:pt x="74" y="119"/>
                  <a:pt x="74" y="119"/>
                </a:cubicBezTo>
                <a:cubicBezTo>
                  <a:pt x="76" y="117"/>
                  <a:pt x="78" y="119"/>
                  <a:pt x="80" y="118"/>
                </a:cubicBezTo>
                <a:cubicBezTo>
                  <a:pt x="82" y="118"/>
                  <a:pt x="83" y="117"/>
                  <a:pt x="84" y="117"/>
                </a:cubicBezTo>
                <a:cubicBezTo>
                  <a:pt x="84" y="116"/>
                  <a:pt x="84" y="116"/>
                  <a:pt x="84" y="115"/>
                </a:cubicBezTo>
                <a:cubicBezTo>
                  <a:pt x="85" y="114"/>
                  <a:pt x="87" y="114"/>
                  <a:pt x="88" y="113"/>
                </a:cubicBezTo>
                <a:cubicBezTo>
                  <a:pt x="88" y="113"/>
                  <a:pt x="89" y="114"/>
                  <a:pt x="89" y="114"/>
                </a:cubicBezTo>
                <a:cubicBezTo>
                  <a:pt x="91" y="114"/>
                  <a:pt x="93" y="114"/>
                  <a:pt x="96" y="113"/>
                </a:cubicBezTo>
                <a:cubicBezTo>
                  <a:pt x="98" y="114"/>
                  <a:pt x="100" y="113"/>
                  <a:pt x="103" y="113"/>
                </a:cubicBezTo>
                <a:cubicBezTo>
                  <a:pt x="103" y="113"/>
                  <a:pt x="104" y="113"/>
                  <a:pt x="105" y="113"/>
                </a:cubicBezTo>
                <a:cubicBezTo>
                  <a:pt x="105" y="113"/>
                  <a:pt x="106" y="113"/>
                  <a:pt x="106" y="113"/>
                </a:cubicBezTo>
                <a:cubicBezTo>
                  <a:pt x="106" y="113"/>
                  <a:pt x="107" y="113"/>
                  <a:pt x="107" y="112"/>
                </a:cubicBezTo>
                <a:cubicBezTo>
                  <a:pt x="108" y="113"/>
                  <a:pt x="109" y="113"/>
                  <a:pt x="110" y="112"/>
                </a:cubicBezTo>
                <a:cubicBezTo>
                  <a:pt x="110" y="112"/>
                  <a:pt x="110" y="111"/>
                  <a:pt x="110" y="111"/>
                </a:cubicBezTo>
                <a:cubicBezTo>
                  <a:pt x="108" y="110"/>
                  <a:pt x="106" y="107"/>
                  <a:pt x="109" y="105"/>
                </a:cubicBezTo>
                <a:cubicBezTo>
                  <a:pt x="109" y="105"/>
                  <a:pt x="110" y="106"/>
                  <a:pt x="110" y="106"/>
                </a:cubicBezTo>
                <a:cubicBezTo>
                  <a:pt x="111" y="105"/>
                  <a:pt x="112" y="105"/>
                  <a:pt x="112" y="105"/>
                </a:cubicBezTo>
                <a:cubicBezTo>
                  <a:pt x="114" y="105"/>
                  <a:pt x="117" y="105"/>
                  <a:pt x="119" y="105"/>
                </a:cubicBezTo>
                <a:cubicBezTo>
                  <a:pt x="122" y="105"/>
                  <a:pt x="125" y="104"/>
                  <a:pt x="127" y="104"/>
                </a:cubicBezTo>
                <a:cubicBezTo>
                  <a:pt x="127" y="103"/>
                  <a:pt x="129" y="104"/>
                  <a:pt x="130" y="104"/>
                </a:cubicBezTo>
                <a:cubicBezTo>
                  <a:pt x="133" y="102"/>
                  <a:pt x="138" y="106"/>
                  <a:pt x="141" y="103"/>
                </a:cubicBezTo>
                <a:cubicBezTo>
                  <a:pt x="141" y="104"/>
                  <a:pt x="142" y="103"/>
                  <a:pt x="142" y="104"/>
                </a:cubicBezTo>
                <a:cubicBezTo>
                  <a:pt x="144" y="102"/>
                  <a:pt x="146" y="104"/>
                  <a:pt x="148" y="103"/>
                </a:cubicBezTo>
                <a:cubicBezTo>
                  <a:pt x="149" y="103"/>
                  <a:pt x="150" y="103"/>
                  <a:pt x="152" y="103"/>
                </a:cubicBezTo>
                <a:cubicBezTo>
                  <a:pt x="152" y="103"/>
                  <a:pt x="152" y="103"/>
                  <a:pt x="152" y="103"/>
                </a:cubicBezTo>
                <a:cubicBezTo>
                  <a:pt x="153" y="103"/>
                  <a:pt x="152" y="103"/>
                  <a:pt x="153" y="104"/>
                </a:cubicBezTo>
                <a:cubicBezTo>
                  <a:pt x="153" y="103"/>
                  <a:pt x="154" y="103"/>
                  <a:pt x="155" y="104"/>
                </a:cubicBezTo>
                <a:cubicBezTo>
                  <a:pt x="157" y="103"/>
                  <a:pt x="159" y="105"/>
                  <a:pt x="161" y="104"/>
                </a:cubicBezTo>
                <a:cubicBezTo>
                  <a:pt x="162" y="105"/>
                  <a:pt x="163" y="104"/>
                  <a:pt x="163" y="104"/>
                </a:cubicBezTo>
                <a:cubicBezTo>
                  <a:pt x="164" y="105"/>
                  <a:pt x="164" y="104"/>
                  <a:pt x="164" y="105"/>
                </a:cubicBezTo>
                <a:cubicBezTo>
                  <a:pt x="165" y="105"/>
                  <a:pt x="166" y="105"/>
                  <a:pt x="167" y="104"/>
                </a:cubicBezTo>
                <a:cubicBezTo>
                  <a:pt x="168" y="104"/>
                  <a:pt x="169" y="105"/>
                  <a:pt x="170" y="104"/>
                </a:cubicBezTo>
                <a:cubicBezTo>
                  <a:pt x="170" y="104"/>
                  <a:pt x="170" y="104"/>
                  <a:pt x="170" y="105"/>
                </a:cubicBezTo>
                <a:cubicBezTo>
                  <a:pt x="171" y="104"/>
                  <a:pt x="172" y="105"/>
                  <a:pt x="172" y="104"/>
                </a:cubicBezTo>
                <a:cubicBezTo>
                  <a:pt x="172" y="104"/>
                  <a:pt x="173" y="104"/>
                  <a:pt x="173" y="105"/>
                </a:cubicBezTo>
                <a:cubicBezTo>
                  <a:pt x="172" y="105"/>
                  <a:pt x="171" y="105"/>
                  <a:pt x="170" y="105"/>
                </a:cubicBezTo>
                <a:cubicBezTo>
                  <a:pt x="173" y="107"/>
                  <a:pt x="177" y="105"/>
                  <a:pt x="180" y="106"/>
                </a:cubicBezTo>
                <a:cubicBezTo>
                  <a:pt x="179" y="106"/>
                  <a:pt x="177" y="106"/>
                  <a:pt x="176" y="106"/>
                </a:cubicBezTo>
                <a:cubicBezTo>
                  <a:pt x="176" y="107"/>
                  <a:pt x="175" y="107"/>
                  <a:pt x="174" y="107"/>
                </a:cubicBezTo>
                <a:cubicBezTo>
                  <a:pt x="174" y="107"/>
                  <a:pt x="174" y="107"/>
                  <a:pt x="174" y="107"/>
                </a:cubicBezTo>
                <a:cubicBezTo>
                  <a:pt x="173" y="107"/>
                  <a:pt x="173" y="107"/>
                  <a:pt x="173" y="107"/>
                </a:cubicBezTo>
                <a:cubicBezTo>
                  <a:pt x="169" y="107"/>
                  <a:pt x="165" y="108"/>
                  <a:pt x="162" y="107"/>
                </a:cubicBezTo>
                <a:cubicBezTo>
                  <a:pt x="162" y="107"/>
                  <a:pt x="162" y="107"/>
                  <a:pt x="161" y="107"/>
                </a:cubicBezTo>
                <a:cubicBezTo>
                  <a:pt x="161" y="107"/>
                  <a:pt x="161" y="108"/>
                  <a:pt x="160" y="108"/>
                </a:cubicBezTo>
                <a:cubicBezTo>
                  <a:pt x="160" y="109"/>
                  <a:pt x="161" y="108"/>
                  <a:pt x="161" y="108"/>
                </a:cubicBezTo>
                <a:cubicBezTo>
                  <a:pt x="161" y="109"/>
                  <a:pt x="160" y="108"/>
                  <a:pt x="160" y="109"/>
                </a:cubicBezTo>
                <a:cubicBezTo>
                  <a:pt x="160" y="109"/>
                  <a:pt x="160" y="109"/>
                  <a:pt x="160" y="110"/>
                </a:cubicBezTo>
                <a:cubicBezTo>
                  <a:pt x="169" y="109"/>
                  <a:pt x="178" y="109"/>
                  <a:pt x="187" y="108"/>
                </a:cubicBezTo>
                <a:cubicBezTo>
                  <a:pt x="187" y="108"/>
                  <a:pt x="186" y="108"/>
                  <a:pt x="187" y="108"/>
                </a:cubicBezTo>
                <a:cubicBezTo>
                  <a:pt x="188" y="108"/>
                  <a:pt x="189" y="107"/>
                  <a:pt x="189" y="107"/>
                </a:cubicBezTo>
                <a:cubicBezTo>
                  <a:pt x="189" y="108"/>
                  <a:pt x="188" y="108"/>
                  <a:pt x="188" y="108"/>
                </a:cubicBezTo>
                <a:cubicBezTo>
                  <a:pt x="188" y="109"/>
                  <a:pt x="189" y="108"/>
                  <a:pt x="190" y="108"/>
                </a:cubicBezTo>
                <a:cubicBezTo>
                  <a:pt x="191" y="108"/>
                  <a:pt x="190" y="108"/>
                  <a:pt x="191" y="107"/>
                </a:cubicBezTo>
                <a:cubicBezTo>
                  <a:pt x="191" y="108"/>
                  <a:pt x="191" y="107"/>
                  <a:pt x="191" y="107"/>
                </a:cubicBezTo>
                <a:cubicBezTo>
                  <a:pt x="192" y="107"/>
                  <a:pt x="193" y="108"/>
                  <a:pt x="194" y="108"/>
                </a:cubicBezTo>
                <a:cubicBezTo>
                  <a:pt x="194" y="109"/>
                  <a:pt x="194" y="108"/>
                  <a:pt x="195" y="108"/>
                </a:cubicBezTo>
                <a:cubicBezTo>
                  <a:pt x="195" y="108"/>
                  <a:pt x="196" y="108"/>
                  <a:pt x="197" y="108"/>
                </a:cubicBezTo>
                <a:cubicBezTo>
                  <a:pt x="197" y="108"/>
                  <a:pt x="197" y="107"/>
                  <a:pt x="197" y="107"/>
                </a:cubicBezTo>
                <a:cubicBezTo>
                  <a:pt x="198" y="107"/>
                  <a:pt x="198" y="107"/>
                  <a:pt x="198" y="107"/>
                </a:cubicBezTo>
                <a:cubicBezTo>
                  <a:pt x="198" y="107"/>
                  <a:pt x="198" y="108"/>
                  <a:pt x="198" y="108"/>
                </a:cubicBezTo>
                <a:cubicBezTo>
                  <a:pt x="199" y="108"/>
                  <a:pt x="201" y="109"/>
                  <a:pt x="202" y="108"/>
                </a:cubicBezTo>
                <a:cubicBezTo>
                  <a:pt x="202" y="109"/>
                  <a:pt x="203" y="108"/>
                  <a:pt x="204" y="108"/>
                </a:cubicBezTo>
                <a:cubicBezTo>
                  <a:pt x="204" y="108"/>
                  <a:pt x="203" y="108"/>
                  <a:pt x="203" y="107"/>
                </a:cubicBezTo>
                <a:cubicBezTo>
                  <a:pt x="203" y="107"/>
                  <a:pt x="203" y="107"/>
                  <a:pt x="203" y="107"/>
                </a:cubicBezTo>
                <a:cubicBezTo>
                  <a:pt x="203" y="107"/>
                  <a:pt x="203" y="107"/>
                  <a:pt x="203" y="107"/>
                </a:cubicBezTo>
                <a:cubicBezTo>
                  <a:pt x="203" y="107"/>
                  <a:pt x="203" y="107"/>
                  <a:pt x="203" y="107"/>
                </a:cubicBezTo>
                <a:cubicBezTo>
                  <a:pt x="203" y="107"/>
                  <a:pt x="203" y="107"/>
                  <a:pt x="203" y="107"/>
                </a:cubicBezTo>
                <a:cubicBezTo>
                  <a:pt x="204" y="106"/>
                  <a:pt x="206" y="107"/>
                  <a:pt x="206" y="108"/>
                </a:cubicBezTo>
                <a:cubicBezTo>
                  <a:pt x="205" y="107"/>
                  <a:pt x="205" y="107"/>
                  <a:pt x="204" y="108"/>
                </a:cubicBezTo>
                <a:cubicBezTo>
                  <a:pt x="205" y="108"/>
                  <a:pt x="206" y="108"/>
                  <a:pt x="207" y="108"/>
                </a:cubicBezTo>
                <a:cubicBezTo>
                  <a:pt x="207" y="108"/>
                  <a:pt x="206" y="108"/>
                  <a:pt x="206" y="107"/>
                </a:cubicBezTo>
                <a:cubicBezTo>
                  <a:pt x="208" y="107"/>
                  <a:pt x="209" y="106"/>
                  <a:pt x="211" y="107"/>
                </a:cubicBezTo>
                <a:cubicBezTo>
                  <a:pt x="210" y="107"/>
                  <a:pt x="210" y="108"/>
                  <a:pt x="210" y="108"/>
                </a:cubicBezTo>
                <a:cubicBezTo>
                  <a:pt x="210" y="108"/>
                  <a:pt x="211" y="108"/>
                  <a:pt x="211" y="108"/>
                </a:cubicBezTo>
                <a:cubicBezTo>
                  <a:pt x="209" y="110"/>
                  <a:pt x="204" y="109"/>
                  <a:pt x="203" y="112"/>
                </a:cubicBezTo>
                <a:cubicBezTo>
                  <a:pt x="203" y="112"/>
                  <a:pt x="204" y="112"/>
                  <a:pt x="205" y="112"/>
                </a:cubicBezTo>
                <a:cubicBezTo>
                  <a:pt x="205" y="113"/>
                  <a:pt x="203" y="113"/>
                  <a:pt x="203" y="113"/>
                </a:cubicBezTo>
                <a:cubicBezTo>
                  <a:pt x="202" y="113"/>
                  <a:pt x="202" y="114"/>
                  <a:pt x="202" y="114"/>
                </a:cubicBezTo>
                <a:cubicBezTo>
                  <a:pt x="204" y="114"/>
                  <a:pt x="205" y="113"/>
                  <a:pt x="206" y="113"/>
                </a:cubicBezTo>
                <a:cubicBezTo>
                  <a:pt x="207" y="113"/>
                  <a:pt x="207" y="113"/>
                  <a:pt x="208" y="113"/>
                </a:cubicBezTo>
                <a:cubicBezTo>
                  <a:pt x="209" y="113"/>
                  <a:pt x="210" y="112"/>
                  <a:pt x="212" y="112"/>
                </a:cubicBezTo>
                <a:cubicBezTo>
                  <a:pt x="214" y="112"/>
                  <a:pt x="216" y="111"/>
                  <a:pt x="218" y="111"/>
                </a:cubicBezTo>
                <a:cubicBezTo>
                  <a:pt x="215" y="113"/>
                  <a:pt x="210" y="113"/>
                  <a:pt x="208" y="115"/>
                </a:cubicBezTo>
                <a:cubicBezTo>
                  <a:pt x="207" y="115"/>
                  <a:pt x="207" y="115"/>
                  <a:pt x="206" y="116"/>
                </a:cubicBezTo>
                <a:cubicBezTo>
                  <a:pt x="206" y="116"/>
                  <a:pt x="206" y="116"/>
                  <a:pt x="206" y="115"/>
                </a:cubicBezTo>
                <a:cubicBezTo>
                  <a:pt x="203" y="118"/>
                  <a:pt x="201" y="116"/>
                  <a:pt x="199" y="119"/>
                </a:cubicBezTo>
                <a:cubicBezTo>
                  <a:pt x="199" y="118"/>
                  <a:pt x="198" y="118"/>
                  <a:pt x="198" y="118"/>
                </a:cubicBezTo>
                <a:cubicBezTo>
                  <a:pt x="196" y="119"/>
                  <a:pt x="193" y="118"/>
                  <a:pt x="191" y="118"/>
                </a:cubicBezTo>
                <a:cubicBezTo>
                  <a:pt x="191" y="118"/>
                  <a:pt x="191" y="118"/>
                  <a:pt x="191" y="119"/>
                </a:cubicBezTo>
                <a:cubicBezTo>
                  <a:pt x="190" y="118"/>
                  <a:pt x="189" y="118"/>
                  <a:pt x="188" y="118"/>
                </a:cubicBezTo>
                <a:cubicBezTo>
                  <a:pt x="188" y="118"/>
                  <a:pt x="187" y="117"/>
                  <a:pt x="186" y="117"/>
                </a:cubicBezTo>
                <a:cubicBezTo>
                  <a:pt x="187" y="118"/>
                  <a:pt x="187" y="117"/>
                  <a:pt x="187" y="118"/>
                </a:cubicBezTo>
                <a:cubicBezTo>
                  <a:pt x="186" y="119"/>
                  <a:pt x="185" y="118"/>
                  <a:pt x="184" y="117"/>
                </a:cubicBezTo>
                <a:cubicBezTo>
                  <a:pt x="182" y="117"/>
                  <a:pt x="181" y="117"/>
                  <a:pt x="179" y="117"/>
                </a:cubicBezTo>
                <a:cubicBezTo>
                  <a:pt x="179" y="118"/>
                  <a:pt x="181" y="118"/>
                  <a:pt x="181" y="118"/>
                </a:cubicBezTo>
                <a:cubicBezTo>
                  <a:pt x="181" y="119"/>
                  <a:pt x="181" y="119"/>
                  <a:pt x="180" y="120"/>
                </a:cubicBezTo>
                <a:cubicBezTo>
                  <a:pt x="179" y="119"/>
                  <a:pt x="179" y="118"/>
                  <a:pt x="178" y="117"/>
                </a:cubicBezTo>
                <a:cubicBezTo>
                  <a:pt x="177" y="118"/>
                  <a:pt x="175" y="117"/>
                  <a:pt x="175" y="118"/>
                </a:cubicBezTo>
                <a:cubicBezTo>
                  <a:pt x="176" y="118"/>
                  <a:pt x="177" y="118"/>
                  <a:pt x="177" y="118"/>
                </a:cubicBezTo>
                <a:cubicBezTo>
                  <a:pt x="177" y="119"/>
                  <a:pt x="177" y="119"/>
                  <a:pt x="177" y="119"/>
                </a:cubicBezTo>
                <a:cubicBezTo>
                  <a:pt x="176" y="119"/>
                  <a:pt x="175" y="119"/>
                  <a:pt x="174" y="118"/>
                </a:cubicBezTo>
                <a:cubicBezTo>
                  <a:pt x="174" y="118"/>
                  <a:pt x="174" y="118"/>
                  <a:pt x="173" y="118"/>
                </a:cubicBezTo>
                <a:cubicBezTo>
                  <a:pt x="173" y="118"/>
                  <a:pt x="173" y="118"/>
                  <a:pt x="172" y="118"/>
                </a:cubicBezTo>
                <a:cubicBezTo>
                  <a:pt x="170" y="118"/>
                  <a:pt x="168" y="117"/>
                  <a:pt x="167" y="118"/>
                </a:cubicBezTo>
                <a:cubicBezTo>
                  <a:pt x="167" y="119"/>
                  <a:pt x="168" y="118"/>
                  <a:pt x="168" y="119"/>
                </a:cubicBezTo>
                <a:cubicBezTo>
                  <a:pt x="163" y="121"/>
                  <a:pt x="158" y="120"/>
                  <a:pt x="154" y="121"/>
                </a:cubicBezTo>
                <a:cubicBezTo>
                  <a:pt x="153" y="120"/>
                  <a:pt x="153" y="121"/>
                  <a:pt x="153" y="120"/>
                </a:cubicBezTo>
                <a:cubicBezTo>
                  <a:pt x="150" y="121"/>
                  <a:pt x="148" y="121"/>
                  <a:pt x="146" y="122"/>
                </a:cubicBezTo>
                <a:cubicBezTo>
                  <a:pt x="145" y="122"/>
                  <a:pt x="145" y="121"/>
                  <a:pt x="145" y="121"/>
                </a:cubicBezTo>
                <a:cubicBezTo>
                  <a:pt x="144" y="121"/>
                  <a:pt x="144" y="121"/>
                  <a:pt x="144" y="122"/>
                </a:cubicBezTo>
                <a:cubicBezTo>
                  <a:pt x="141" y="121"/>
                  <a:pt x="139" y="121"/>
                  <a:pt x="136" y="122"/>
                </a:cubicBezTo>
                <a:cubicBezTo>
                  <a:pt x="136" y="122"/>
                  <a:pt x="136" y="121"/>
                  <a:pt x="136" y="121"/>
                </a:cubicBezTo>
                <a:cubicBezTo>
                  <a:pt x="132" y="122"/>
                  <a:pt x="128" y="121"/>
                  <a:pt x="124" y="123"/>
                </a:cubicBezTo>
                <a:cubicBezTo>
                  <a:pt x="123" y="122"/>
                  <a:pt x="122" y="122"/>
                  <a:pt x="120" y="123"/>
                </a:cubicBezTo>
                <a:cubicBezTo>
                  <a:pt x="119" y="122"/>
                  <a:pt x="117" y="124"/>
                  <a:pt x="115" y="123"/>
                </a:cubicBezTo>
                <a:cubicBezTo>
                  <a:pt x="115" y="123"/>
                  <a:pt x="115" y="124"/>
                  <a:pt x="114" y="124"/>
                </a:cubicBezTo>
                <a:cubicBezTo>
                  <a:pt x="114" y="123"/>
                  <a:pt x="113" y="123"/>
                  <a:pt x="113" y="123"/>
                </a:cubicBezTo>
                <a:cubicBezTo>
                  <a:pt x="113" y="123"/>
                  <a:pt x="112" y="124"/>
                  <a:pt x="112" y="123"/>
                </a:cubicBezTo>
                <a:cubicBezTo>
                  <a:pt x="110" y="124"/>
                  <a:pt x="109" y="123"/>
                  <a:pt x="108" y="123"/>
                </a:cubicBezTo>
                <a:cubicBezTo>
                  <a:pt x="107" y="123"/>
                  <a:pt x="106" y="124"/>
                  <a:pt x="105" y="123"/>
                </a:cubicBezTo>
                <a:cubicBezTo>
                  <a:pt x="102" y="124"/>
                  <a:pt x="100" y="122"/>
                  <a:pt x="98" y="124"/>
                </a:cubicBezTo>
                <a:cubicBezTo>
                  <a:pt x="97" y="123"/>
                  <a:pt x="96" y="122"/>
                  <a:pt x="95" y="122"/>
                </a:cubicBezTo>
                <a:cubicBezTo>
                  <a:pt x="94" y="123"/>
                  <a:pt x="93" y="124"/>
                  <a:pt x="92" y="124"/>
                </a:cubicBezTo>
                <a:cubicBezTo>
                  <a:pt x="91" y="124"/>
                  <a:pt x="91" y="123"/>
                  <a:pt x="90" y="123"/>
                </a:cubicBezTo>
                <a:cubicBezTo>
                  <a:pt x="85" y="125"/>
                  <a:pt x="80" y="124"/>
                  <a:pt x="76" y="127"/>
                </a:cubicBezTo>
                <a:cubicBezTo>
                  <a:pt x="75" y="127"/>
                  <a:pt x="75" y="127"/>
                  <a:pt x="75" y="127"/>
                </a:cubicBezTo>
                <a:cubicBezTo>
                  <a:pt x="73" y="127"/>
                  <a:pt x="70" y="128"/>
                  <a:pt x="68" y="129"/>
                </a:cubicBezTo>
                <a:cubicBezTo>
                  <a:pt x="65" y="129"/>
                  <a:pt x="63" y="130"/>
                  <a:pt x="60" y="130"/>
                </a:cubicBezTo>
                <a:cubicBezTo>
                  <a:pt x="58" y="130"/>
                  <a:pt x="58" y="130"/>
                  <a:pt x="56" y="131"/>
                </a:cubicBezTo>
                <a:cubicBezTo>
                  <a:pt x="55" y="131"/>
                  <a:pt x="53" y="131"/>
                  <a:pt x="52" y="131"/>
                </a:cubicBezTo>
                <a:cubicBezTo>
                  <a:pt x="51" y="132"/>
                  <a:pt x="49" y="133"/>
                  <a:pt x="49" y="135"/>
                </a:cubicBezTo>
                <a:cubicBezTo>
                  <a:pt x="50" y="135"/>
                  <a:pt x="51" y="135"/>
                  <a:pt x="51" y="135"/>
                </a:cubicBezTo>
                <a:cubicBezTo>
                  <a:pt x="49" y="136"/>
                  <a:pt x="48" y="136"/>
                  <a:pt x="46" y="137"/>
                </a:cubicBezTo>
                <a:cubicBezTo>
                  <a:pt x="46" y="137"/>
                  <a:pt x="45" y="137"/>
                  <a:pt x="45" y="136"/>
                </a:cubicBezTo>
                <a:cubicBezTo>
                  <a:pt x="44" y="137"/>
                  <a:pt x="43" y="137"/>
                  <a:pt x="42" y="137"/>
                </a:cubicBezTo>
                <a:cubicBezTo>
                  <a:pt x="42" y="138"/>
                  <a:pt x="42" y="138"/>
                  <a:pt x="42" y="138"/>
                </a:cubicBezTo>
                <a:cubicBezTo>
                  <a:pt x="41" y="138"/>
                  <a:pt x="40" y="139"/>
                  <a:pt x="39" y="139"/>
                </a:cubicBezTo>
                <a:cubicBezTo>
                  <a:pt x="39" y="140"/>
                  <a:pt x="40" y="140"/>
                  <a:pt x="40" y="140"/>
                </a:cubicBezTo>
                <a:cubicBezTo>
                  <a:pt x="40" y="140"/>
                  <a:pt x="39" y="140"/>
                  <a:pt x="40" y="141"/>
                </a:cubicBezTo>
                <a:cubicBezTo>
                  <a:pt x="41" y="142"/>
                  <a:pt x="42" y="141"/>
                  <a:pt x="43" y="142"/>
                </a:cubicBezTo>
                <a:cubicBezTo>
                  <a:pt x="43" y="142"/>
                  <a:pt x="42" y="142"/>
                  <a:pt x="42" y="142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3" y="144"/>
                  <a:pt x="43" y="143"/>
                  <a:pt x="43" y="143"/>
                </a:cubicBezTo>
                <a:cubicBezTo>
                  <a:pt x="42" y="145"/>
                  <a:pt x="40" y="145"/>
                  <a:pt x="38" y="145"/>
                </a:cubicBezTo>
                <a:cubicBezTo>
                  <a:pt x="38" y="147"/>
                  <a:pt x="39" y="147"/>
                  <a:pt x="40" y="147"/>
                </a:cubicBezTo>
                <a:cubicBezTo>
                  <a:pt x="39" y="148"/>
                  <a:pt x="36" y="148"/>
                  <a:pt x="35" y="150"/>
                </a:cubicBezTo>
                <a:cubicBezTo>
                  <a:pt x="36" y="151"/>
                  <a:pt x="37" y="150"/>
                  <a:pt x="37" y="151"/>
                </a:cubicBezTo>
                <a:cubicBezTo>
                  <a:pt x="36" y="152"/>
                  <a:pt x="34" y="151"/>
                  <a:pt x="33" y="151"/>
                </a:cubicBezTo>
                <a:cubicBezTo>
                  <a:pt x="32" y="151"/>
                  <a:pt x="31" y="149"/>
                  <a:pt x="32" y="149"/>
                </a:cubicBezTo>
                <a:cubicBezTo>
                  <a:pt x="31" y="149"/>
                  <a:pt x="30" y="150"/>
                  <a:pt x="29" y="150"/>
                </a:cubicBezTo>
                <a:cubicBezTo>
                  <a:pt x="28" y="151"/>
                  <a:pt x="28" y="152"/>
                  <a:pt x="27" y="153"/>
                </a:cubicBezTo>
                <a:cubicBezTo>
                  <a:pt x="28" y="153"/>
                  <a:pt x="28" y="153"/>
                  <a:pt x="28" y="153"/>
                </a:cubicBezTo>
                <a:cubicBezTo>
                  <a:pt x="28" y="154"/>
                  <a:pt x="28" y="154"/>
                  <a:pt x="27" y="154"/>
                </a:cubicBezTo>
                <a:cubicBezTo>
                  <a:pt x="28" y="156"/>
                  <a:pt x="28" y="158"/>
                  <a:pt x="30" y="158"/>
                </a:cubicBezTo>
                <a:cubicBezTo>
                  <a:pt x="30" y="158"/>
                  <a:pt x="30" y="157"/>
                  <a:pt x="30" y="156"/>
                </a:cubicBezTo>
                <a:cubicBezTo>
                  <a:pt x="32" y="157"/>
                  <a:pt x="33" y="156"/>
                  <a:pt x="33" y="155"/>
                </a:cubicBezTo>
                <a:cubicBezTo>
                  <a:pt x="33" y="155"/>
                  <a:pt x="34" y="154"/>
                  <a:pt x="35" y="155"/>
                </a:cubicBezTo>
                <a:cubicBezTo>
                  <a:pt x="34" y="156"/>
                  <a:pt x="34" y="157"/>
                  <a:pt x="33" y="157"/>
                </a:cubicBezTo>
                <a:cubicBezTo>
                  <a:pt x="33" y="157"/>
                  <a:pt x="33" y="157"/>
                  <a:pt x="33" y="157"/>
                </a:cubicBezTo>
                <a:cubicBezTo>
                  <a:pt x="33" y="158"/>
                  <a:pt x="33" y="157"/>
                  <a:pt x="34" y="158"/>
                </a:cubicBezTo>
                <a:cubicBezTo>
                  <a:pt x="34" y="158"/>
                  <a:pt x="34" y="158"/>
                  <a:pt x="34" y="158"/>
                </a:cubicBezTo>
                <a:cubicBezTo>
                  <a:pt x="37" y="159"/>
                  <a:pt x="41" y="159"/>
                  <a:pt x="44" y="160"/>
                </a:cubicBezTo>
                <a:cubicBezTo>
                  <a:pt x="40" y="162"/>
                  <a:pt x="41" y="167"/>
                  <a:pt x="45" y="168"/>
                </a:cubicBezTo>
                <a:cubicBezTo>
                  <a:pt x="45" y="169"/>
                  <a:pt x="45" y="169"/>
                  <a:pt x="45" y="169"/>
                </a:cubicBezTo>
                <a:cubicBezTo>
                  <a:pt x="47" y="171"/>
                  <a:pt x="50" y="173"/>
                  <a:pt x="52" y="173"/>
                </a:cubicBezTo>
                <a:cubicBezTo>
                  <a:pt x="53" y="174"/>
                  <a:pt x="54" y="175"/>
                  <a:pt x="56" y="175"/>
                </a:cubicBezTo>
                <a:cubicBezTo>
                  <a:pt x="55" y="175"/>
                  <a:pt x="55" y="176"/>
                  <a:pt x="55" y="176"/>
                </a:cubicBezTo>
                <a:cubicBezTo>
                  <a:pt x="56" y="176"/>
                  <a:pt x="56" y="176"/>
                  <a:pt x="56" y="177"/>
                </a:cubicBezTo>
                <a:cubicBezTo>
                  <a:pt x="56" y="177"/>
                  <a:pt x="57" y="177"/>
                  <a:pt x="58" y="177"/>
                </a:cubicBezTo>
                <a:cubicBezTo>
                  <a:pt x="57" y="177"/>
                  <a:pt x="57" y="178"/>
                  <a:pt x="57" y="178"/>
                </a:cubicBezTo>
                <a:cubicBezTo>
                  <a:pt x="58" y="178"/>
                  <a:pt x="58" y="178"/>
                  <a:pt x="59" y="178"/>
                </a:cubicBezTo>
                <a:cubicBezTo>
                  <a:pt x="59" y="178"/>
                  <a:pt x="59" y="178"/>
                  <a:pt x="59" y="179"/>
                </a:cubicBezTo>
                <a:cubicBezTo>
                  <a:pt x="60" y="179"/>
                  <a:pt x="62" y="178"/>
                  <a:pt x="62" y="179"/>
                </a:cubicBezTo>
                <a:cubicBezTo>
                  <a:pt x="59" y="180"/>
                  <a:pt x="57" y="182"/>
                  <a:pt x="54" y="183"/>
                </a:cubicBezTo>
                <a:cubicBezTo>
                  <a:pt x="54" y="184"/>
                  <a:pt x="54" y="184"/>
                  <a:pt x="54" y="185"/>
                </a:cubicBezTo>
                <a:cubicBezTo>
                  <a:pt x="55" y="185"/>
                  <a:pt x="56" y="185"/>
                  <a:pt x="57" y="185"/>
                </a:cubicBezTo>
                <a:cubicBezTo>
                  <a:pt x="57" y="185"/>
                  <a:pt x="57" y="186"/>
                  <a:pt x="57" y="186"/>
                </a:cubicBezTo>
                <a:cubicBezTo>
                  <a:pt x="58" y="186"/>
                  <a:pt x="58" y="185"/>
                  <a:pt x="59" y="186"/>
                </a:cubicBezTo>
                <a:cubicBezTo>
                  <a:pt x="58" y="187"/>
                  <a:pt x="56" y="187"/>
                  <a:pt x="55" y="187"/>
                </a:cubicBezTo>
                <a:cubicBezTo>
                  <a:pt x="56" y="189"/>
                  <a:pt x="58" y="187"/>
                  <a:pt x="59" y="188"/>
                </a:cubicBezTo>
                <a:cubicBezTo>
                  <a:pt x="60" y="188"/>
                  <a:pt x="61" y="188"/>
                  <a:pt x="62" y="188"/>
                </a:cubicBezTo>
                <a:cubicBezTo>
                  <a:pt x="63" y="188"/>
                  <a:pt x="64" y="188"/>
                  <a:pt x="65" y="188"/>
                </a:cubicBezTo>
                <a:cubicBezTo>
                  <a:pt x="65" y="188"/>
                  <a:pt x="65" y="187"/>
                  <a:pt x="66" y="187"/>
                </a:cubicBezTo>
                <a:cubicBezTo>
                  <a:pt x="68" y="188"/>
                  <a:pt x="70" y="188"/>
                  <a:pt x="72" y="187"/>
                </a:cubicBezTo>
                <a:cubicBezTo>
                  <a:pt x="72" y="186"/>
                  <a:pt x="72" y="186"/>
                  <a:pt x="72" y="186"/>
                </a:cubicBezTo>
                <a:cubicBezTo>
                  <a:pt x="73" y="186"/>
                  <a:pt x="72" y="186"/>
                  <a:pt x="73" y="187"/>
                </a:cubicBezTo>
                <a:cubicBezTo>
                  <a:pt x="74" y="187"/>
                  <a:pt x="74" y="187"/>
                  <a:pt x="76" y="186"/>
                </a:cubicBezTo>
                <a:cubicBezTo>
                  <a:pt x="76" y="187"/>
                  <a:pt x="77" y="187"/>
                  <a:pt x="77" y="187"/>
                </a:cubicBezTo>
                <a:cubicBezTo>
                  <a:pt x="77" y="187"/>
                  <a:pt x="78" y="187"/>
                  <a:pt x="78" y="187"/>
                </a:cubicBezTo>
                <a:cubicBezTo>
                  <a:pt x="81" y="187"/>
                  <a:pt x="85" y="186"/>
                  <a:pt x="88" y="186"/>
                </a:cubicBezTo>
                <a:cubicBezTo>
                  <a:pt x="88" y="186"/>
                  <a:pt x="90" y="186"/>
                  <a:pt x="91" y="186"/>
                </a:cubicBezTo>
                <a:cubicBezTo>
                  <a:pt x="90" y="188"/>
                  <a:pt x="88" y="187"/>
                  <a:pt x="87" y="187"/>
                </a:cubicBezTo>
                <a:cubicBezTo>
                  <a:pt x="84" y="188"/>
                  <a:pt x="80" y="187"/>
                  <a:pt x="76" y="188"/>
                </a:cubicBezTo>
                <a:cubicBezTo>
                  <a:pt x="76" y="188"/>
                  <a:pt x="75" y="188"/>
                  <a:pt x="75" y="188"/>
                </a:cubicBezTo>
                <a:cubicBezTo>
                  <a:pt x="75" y="189"/>
                  <a:pt x="75" y="188"/>
                  <a:pt x="74" y="188"/>
                </a:cubicBezTo>
                <a:cubicBezTo>
                  <a:pt x="74" y="189"/>
                  <a:pt x="74" y="189"/>
                  <a:pt x="74" y="189"/>
                </a:cubicBezTo>
                <a:cubicBezTo>
                  <a:pt x="73" y="189"/>
                  <a:pt x="73" y="188"/>
                  <a:pt x="73" y="188"/>
                </a:cubicBezTo>
                <a:cubicBezTo>
                  <a:pt x="72" y="189"/>
                  <a:pt x="70" y="188"/>
                  <a:pt x="70" y="189"/>
                </a:cubicBezTo>
                <a:cubicBezTo>
                  <a:pt x="69" y="189"/>
                  <a:pt x="68" y="189"/>
                  <a:pt x="67" y="190"/>
                </a:cubicBezTo>
                <a:cubicBezTo>
                  <a:pt x="66" y="189"/>
                  <a:pt x="66" y="189"/>
                  <a:pt x="65" y="189"/>
                </a:cubicBezTo>
                <a:cubicBezTo>
                  <a:pt x="65" y="189"/>
                  <a:pt x="65" y="189"/>
                  <a:pt x="65" y="189"/>
                </a:cubicBezTo>
                <a:cubicBezTo>
                  <a:pt x="64" y="189"/>
                  <a:pt x="64" y="189"/>
                  <a:pt x="63" y="189"/>
                </a:cubicBezTo>
                <a:cubicBezTo>
                  <a:pt x="61" y="190"/>
                  <a:pt x="59" y="188"/>
                  <a:pt x="57" y="189"/>
                </a:cubicBezTo>
                <a:cubicBezTo>
                  <a:pt x="57" y="189"/>
                  <a:pt x="57" y="190"/>
                  <a:pt x="57" y="190"/>
                </a:cubicBezTo>
                <a:cubicBezTo>
                  <a:pt x="58" y="190"/>
                  <a:pt x="58" y="190"/>
                  <a:pt x="59" y="190"/>
                </a:cubicBezTo>
                <a:cubicBezTo>
                  <a:pt x="59" y="191"/>
                  <a:pt x="57" y="190"/>
                  <a:pt x="56" y="191"/>
                </a:cubicBezTo>
                <a:cubicBezTo>
                  <a:pt x="56" y="191"/>
                  <a:pt x="57" y="191"/>
                  <a:pt x="57" y="191"/>
                </a:cubicBezTo>
                <a:cubicBezTo>
                  <a:pt x="56" y="192"/>
                  <a:pt x="56" y="191"/>
                  <a:pt x="56" y="192"/>
                </a:cubicBezTo>
                <a:cubicBezTo>
                  <a:pt x="57" y="192"/>
                  <a:pt x="58" y="192"/>
                  <a:pt x="58" y="193"/>
                </a:cubicBezTo>
                <a:cubicBezTo>
                  <a:pt x="60" y="192"/>
                  <a:pt x="62" y="192"/>
                  <a:pt x="63" y="192"/>
                </a:cubicBezTo>
                <a:cubicBezTo>
                  <a:pt x="64" y="192"/>
                  <a:pt x="63" y="191"/>
                  <a:pt x="64" y="191"/>
                </a:cubicBezTo>
                <a:cubicBezTo>
                  <a:pt x="64" y="192"/>
                  <a:pt x="65" y="191"/>
                  <a:pt x="65" y="191"/>
                </a:cubicBezTo>
                <a:cubicBezTo>
                  <a:pt x="65" y="192"/>
                  <a:pt x="65" y="192"/>
                  <a:pt x="64" y="192"/>
                </a:cubicBezTo>
                <a:cubicBezTo>
                  <a:pt x="63" y="192"/>
                  <a:pt x="63" y="192"/>
                  <a:pt x="62" y="193"/>
                </a:cubicBezTo>
                <a:cubicBezTo>
                  <a:pt x="62" y="193"/>
                  <a:pt x="62" y="193"/>
                  <a:pt x="62" y="194"/>
                </a:cubicBezTo>
                <a:cubicBezTo>
                  <a:pt x="62" y="194"/>
                  <a:pt x="63" y="194"/>
                  <a:pt x="63" y="194"/>
                </a:cubicBezTo>
                <a:cubicBezTo>
                  <a:pt x="63" y="194"/>
                  <a:pt x="62" y="194"/>
                  <a:pt x="61" y="195"/>
                </a:cubicBezTo>
                <a:cubicBezTo>
                  <a:pt x="61" y="195"/>
                  <a:pt x="60" y="194"/>
                  <a:pt x="60" y="195"/>
                </a:cubicBezTo>
                <a:cubicBezTo>
                  <a:pt x="60" y="195"/>
                  <a:pt x="60" y="196"/>
                  <a:pt x="60" y="197"/>
                </a:cubicBezTo>
                <a:cubicBezTo>
                  <a:pt x="62" y="197"/>
                  <a:pt x="63" y="196"/>
                  <a:pt x="65" y="196"/>
                </a:cubicBezTo>
                <a:cubicBezTo>
                  <a:pt x="65" y="197"/>
                  <a:pt x="65" y="197"/>
                  <a:pt x="65" y="197"/>
                </a:cubicBezTo>
                <a:cubicBezTo>
                  <a:pt x="64" y="197"/>
                  <a:pt x="62" y="197"/>
                  <a:pt x="61" y="198"/>
                </a:cubicBezTo>
                <a:cubicBezTo>
                  <a:pt x="63" y="198"/>
                  <a:pt x="64" y="198"/>
                  <a:pt x="65" y="197"/>
                </a:cubicBezTo>
                <a:cubicBezTo>
                  <a:pt x="65" y="197"/>
                  <a:pt x="65" y="198"/>
                  <a:pt x="65" y="198"/>
                </a:cubicBezTo>
                <a:cubicBezTo>
                  <a:pt x="64" y="199"/>
                  <a:pt x="62" y="199"/>
                  <a:pt x="61" y="200"/>
                </a:cubicBezTo>
                <a:cubicBezTo>
                  <a:pt x="61" y="201"/>
                  <a:pt x="62" y="201"/>
                  <a:pt x="63" y="201"/>
                </a:cubicBezTo>
                <a:cubicBezTo>
                  <a:pt x="62" y="203"/>
                  <a:pt x="61" y="204"/>
                  <a:pt x="61" y="205"/>
                </a:cubicBezTo>
                <a:cubicBezTo>
                  <a:pt x="62" y="206"/>
                  <a:pt x="63" y="207"/>
                  <a:pt x="64" y="207"/>
                </a:cubicBezTo>
                <a:cubicBezTo>
                  <a:pt x="65" y="207"/>
                  <a:pt x="66" y="207"/>
                  <a:pt x="67" y="207"/>
                </a:cubicBezTo>
                <a:cubicBezTo>
                  <a:pt x="67" y="207"/>
                  <a:pt x="67" y="208"/>
                  <a:pt x="67" y="208"/>
                </a:cubicBezTo>
                <a:cubicBezTo>
                  <a:pt x="70" y="207"/>
                  <a:pt x="72" y="208"/>
                  <a:pt x="74" y="208"/>
                </a:cubicBezTo>
                <a:cubicBezTo>
                  <a:pt x="74" y="209"/>
                  <a:pt x="74" y="209"/>
                  <a:pt x="73" y="209"/>
                </a:cubicBezTo>
                <a:cubicBezTo>
                  <a:pt x="74" y="210"/>
                  <a:pt x="76" y="209"/>
                  <a:pt x="77" y="209"/>
                </a:cubicBezTo>
                <a:cubicBezTo>
                  <a:pt x="76" y="211"/>
                  <a:pt x="75" y="210"/>
                  <a:pt x="74" y="211"/>
                </a:cubicBezTo>
                <a:cubicBezTo>
                  <a:pt x="75" y="213"/>
                  <a:pt x="77" y="210"/>
                  <a:pt x="78" y="212"/>
                </a:cubicBezTo>
                <a:cubicBezTo>
                  <a:pt x="78" y="212"/>
                  <a:pt x="78" y="211"/>
                  <a:pt x="79" y="211"/>
                </a:cubicBezTo>
                <a:cubicBezTo>
                  <a:pt x="78" y="212"/>
                  <a:pt x="79" y="212"/>
                  <a:pt x="79" y="213"/>
                </a:cubicBezTo>
                <a:cubicBezTo>
                  <a:pt x="82" y="213"/>
                  <a:pt x="85" y="211"/>
                  <a:pt x="87" y="212"/>
                </a:cubicBezTo>
                <a:cubicBezTo>
                  <a:pt x="86" y="213"/>
                  <a:pt x="85" y="212"/>
                  <a:pt x="84" y="213"/>
                </a:cubicBezTo>
                <a:cubicBezTo>
                  <a:pt x="84" y="214"/>
                  <a:pt x="85" y="213"/>
                  <a:pt x="85" y="213"/>
                </a:cubicBezTo>
                <a:cubicBezTo>
                  <a:pt x="85" y="214"/>
                  <a:pt x="84" y="214"/>
                  <a:pt x="84" y="214"/>
                </a:cubicBezTo>
                <a:cubicBezTo>
                  <a:pt x="83" y="214"/>
                  <a:pt x="84" y="213"/>
                  <a:pt x="83" y="213"/>
                </a:cubicBezTo>
                <a:cubicBezTo>
                  <a:pt x="83" y="213"/>
                  <a:pt x="83" y="214"/>
                  <a:pt x="83" y="214"/>
                </a:cubicBezTo>
                <a:cubicBezTo>
                  <a:pt x="82" y="215"/>
                  <a:pt x="81" y="214"/>
                  <a:pt x="80" y="214"/>
                </a:cubicBezTo>
                <a:cubicBezTo>
                  <a:pt x="80" y="215"/>
                  <a:pt x="80" y="214"/>
                  <a:pt x="81" y="215"/>
                </a:cubicBezTo>
                <a:cubicBezTo>
                  <a:pt x="79" y="216"/>
                  <a:pt x="77" y="216"/>
                  <a:pt x="76" y="216"/>
                </a:cubicBezTo>
                <a:cubicBezTo>
                  <a:pt x="76" y="217"/>
                  <a:pt x="77" y="218"/>
                  <a:pt x="78" y="219"/>
                </a:cubicBezTo>
                <a:cubicBezTo>
                  <a:pt x="80" y="218"/>
                  <a:pt x="81" y="220"/>
                  <a:pt x="83" y="219"/>
                </a:cubicBezTo>
                <a:cubicBezTo>
                  <a:pt x="84" y="220"/>
                  <a:pt x="86" y="220"/>
                  <a:pt x="88" y="219"/>
                </a:cubicBezTo>
                <a:cubicBezTo>
                  <a:pt x="88" y="220"/>
                  <a:pt x="89" y="220"/>
                  <a:pt x="90" y="220"/>
                </a:cubicBezTo>
                <a:cubicBezTo>
                  <a:pt x="90" y="220"/>
                  <a:pt x="90" y="220"/>
                  <a:pt x="90" y="220"/>
                </a:cubicBezTo>
                <a:cubicBezTo>
                  <a:pt x="94" y="220"/>
                  <a:pt x="97" y="221"/>
                  <a:pt x="101" y="220"/>
                </a:cubicBezTo>
                <a:cubicBezTo>
                  <a:pt x="101" y="220"/>
                  <a:pt x="102" y="220"/>
                  <a:pt x="103" y="220"/>
                </a:cubicBezTo>
                <a:cubicBezTo>
                  <a:pt x="102" y="221"/>
                  <a:pt x="102" y="221"/>
                  <a:pt x="102" y="221"/>
                </a:cubicBezTo>
                <a:cubicBezTo>
                  <a:pt x="102" y="221"/>
                  <a:pt x="102" y="221"/>
                  <a:pt x="102" y="222"/>
                </a:cubicBezTo>
                <a:cubicBezTo>
                  <a:pt x="102" y="222"/>
                  <a:pt x="103" y="221"/>
                  <a:pt x="103" y="222"/>
                </a:cubicBezTo>
                <a:cubicBezTo>
                  <a:pt x="103" y="222"/>
                  <a:pt x="102" y="222"/>
                  <a:pt x="102" y="223"/>
                </a:cubicBezTo>
                <a:cubicBezTo>
                  <a:pt x="104" y="222"/>
                  <a:pt x="106" y="223"/>
                  <a:pt x="108" y="222"/>
                </a:cubicBezTo>
                <a:cubicBezTo>
                  <a:pt x="111" y="223"/>
                  <a:pt x="116" y="222"/>
                  <a:pt x="119" y="223"/>
                </a:cubicBezTo>
                <a:cubicBezTo>
                  <a:pt x="123" y="222"/>
                  <a:pt x="125" y="222"/>
                  <a:pt x="128" y="222"/>
                </a:cubicBezTo>
                <a:cubicBezTo>
                  <a:pt x="128" y="221"/>
                  <a:pt x="129" y="221"/>
                  <a:pt x="129" y="222"/>
                </a:cubicBezTo>
                <a:cubicBezTo>
                  <a:pt x="130" y="221"/>
                  <a:pt x="131" y="221"/>
                  <a:pt x="132" y="222"/>
                </a:cubicBezTo>
                <a:cubicBezTo>
                  <a:pt x="128" y="223"/>
                  <a:pt x="123" y="225"/>
                  <a:pt x="120" y="227"/>
                </a:cubicBezTo>
                <a:cubicBezTo>
                  <a:pt x="119" y="227"/>
                  <a:pt x="119" y="227"/>
                  <a:pt x="118" y="228"/>
                </a:cubicBezTo>
                <a:cubicBezTo>
                  <a:pt x="118" y="228"/>
                  <a:pt x="119" y="228"/>
                  <a:pt x="118" y="228"/>
                </a:cubicBezTo>
                <a:cubicBezTo>
                  <a:pt x="117" y="229"/>
                  <a:pt x="115" y="229"/>
                  <a:pt x="114" y="230"/>
                </a:cubicBezTo>
                <a:cubicBezTo>
                  <a:pt x="113" y="230"/>
                  <a:pt x="113" y="231"/>
                  <a:pt x="112" y="231"/>
                </a:cubicBezTo>
                <a:cubicBezTo>
                  <a:pt x="112" y="231"/>
                  <a:pt x="112" y="231"/>
                  <a:pt x="112" y="231"/>
                </a:cubicBezTo>
                <a:cubicBezTo>
                  <a:pt x="111" y="231"/>
                  <a:pt x="111" y="232"/>
                  <a:pt x="111" y="232"/>
                </a:cubicBezTo>
                <a:cubicBezTo>
                  <a:pt x="111" y="232"/>
                  <a:pt x="111" y="231"/>
                  <a:pt x="110" y="232"/>
                </a:cubicBezTo>
                <a:cubicBezTo>
                  <a:pt x="110" y="232"/>
                  <a:pt x="110" y="233"/>
                  <a:pt x="109" y="232"/>
                </a:cubicBezTo>
                <a:cubicBezTo>
                  <a:pt x="110" y="233"/>
                  <a:pt x="109" y="234"/>
                  <a:pt x="110" y="234"/>
                </a:cubicBezTo>
                <a:cubicBezTo>
                  <a:pt x="110" y="235"/>
                  <a:pt x="111" y="234"/>
                  <a:pt x="112" y="235"/>
                </a:cubicBezTo>
                <a:cubicBezTo>
                  <a:pt x="112" y="236"/>
                  <a:pt x="113" y="237"/>
                  <a:pt x="114" y="237"/>
                </a:cubicBezTo>
                <a:cubicBezTo>
                  <a:pt x="117" y="238"/>
                  <a:pt x="119" y="237"/>
                  <a:pt x="122" y="237"/>
                </a:cubicBezTo>
                <a:cubicBezTo>
                  <a:pt x="123" y="237"/>
                  <a:pt x="123" y="237"/>
                  <a:pt x="124" y="237"/>
                </a:cubicBezTo>
                <a:cubicBezTo>
                  <a:pt x="125" y="238"/>
                  <a:pt x="126" y="236"/>
                  <a:pt x="127" y="237"/>
                </a:cubicBezTo>
                <a:cubicBezTo>
                  <a:pt x="125" y="239"/>
                  <a:pt x="122" y="238"/>
                  <a:pt x="120" y="239"/>
                </a:cubicBezTo>
                <a:cubicBezTo>
                  <a:pt x="120" y="239"/>
                  <a:pt x="121" y="240"/>
                  <a:pt x="122" y="239"/>
                </a:cubicBezTo>
                <a:cubicBezTo>
                  <a:pt x="122" y="240"/>
                  <a:pt x="122" y="240"/>
                  <a:pt x="123" y="240"/>
                </a:cubicBezTo>
                <a:cubicBezTo>
                  <a:pt x="128" y="239"/>
                  <a:pt x="132" y="241"/>
                  <a:pt x="138" y="240"/>
                </a:cubicBezTo>
                <a:cubicBezTo>
                  <a:pt x="138" y="240"/>
                  <a:pt x="139" y="240"/>
                  <a:pt x="139" y="240"/>
                </a:cubicBezTo>
                <a:cubicBezTo>
                  <a:pt x="140" y="240"/>
                  <a:pt x="141" y="240"/>
                  <a:pt x="142" y="240"/>
                </a:cubicBezTo>
                <a:cubicBezTo>
                  <a:pt x="144" y="240"/>
                  <a:pt x="146" y="239"/>
                  <a:pt x="148" y="241"/>
                </a:cubicBezTo>
                <a:cubicBezTo>
                  <a:pt x="150" y="240"/>
                  <a:pt x="151" y="241"/>
                  <a:pt x="153" y="240"/>
                </a:cubicBezTo>
                <a:cubicBezTo>
                  <a:pt x="153" y="241"/>
                  <a:pt x="154" y="241"/>
                  <a:pt x="154" y="241"/>
                </a:cubicBezTo>
                <a:cubicBezTo>
                  <a:pt x="155" y="240"/>
                  <a:pt x="157" y="240"/>
                  <a:pt x="158" y="240"/>
                </a:cubicBezTo>
                <a:cubicBezTo>
                  <a:pt x="158" y="241"/>
                  <a:pt x="158" y="241"/>
                  <a:pt x="158" y="241"/>
                </a:cubicBezTo>
                <a:cubicBezTo>
                  <a:pt x="158" y="242"/>
                  <a:pt x="159" y="242"/>
                  <a:pt x="159" y="241"/>
                </a:cubicBezTo>
                <a:cubicBezTo>
                  <a:pt x="159" y="241"/>
                  <a:pt x="159" y="241"/>
                  <a:pt x="159" y="240"/>
                </a:cubicBezTo>
                <a:cubicBezTo>
                  <a:pt x="159" y="240"/>
                  <a:pt x="160" y="240"/>
                  <a:pt x="160" y="240"/>
                </a:cubicBezTo>
                <a:cubicBezTo>
                  <a:pt x="160" y="241"/>
                  <a:pt x="159" y="241"/>
                  <a:pt x="159" y="241"/>
                </a:cubicBezTo>
                <a:cubicBezTo>
                  <a:pt x="160" y="242"/>
                  <a:pt x="162" y="241"/>
                  <a:pt x="163" y="241"/>
                </a:cubicBezTo>
                <a:cubicBezTo>
                  <a:pt x="162" y="241"/>
                  <a:pt x="163" y="242"/>
                  <a:pt x="162" y="243"/>
                </a:cubicBezTo>
                <a:cubicBezTo>
                  <a:pt x="162" y="243"/>
                  <a:pt x="162" y="242"/>
                  <a:pt x="162" y="242"/>
                </a:cubicBezTo>
                <a:cubicBezTo>
                  <a:pt x="161" y="242"/>
                  <a:pt x="161" y="242"/>
                  <a:pt x="161" y="242"/>
                </a:cubicBezTo>
                <a:cubicBezTo>
                  <a:pt x="161" y="243"/>
                  <a:pt x="161" y="242"/>
                  <a:pt x="162" y="243"/>
                </a:cubicBezTo>
                <a:cubicBezTo>
                  <a:pt x="160" y="243"/>
                  <a:pt x="157" y="243"/>
                  <a:pt x="155" y="244"/>
                </a:cubicBezTo>
                <a:cubicBezTo>
                  <a:pt x="156" y="244"/>
                  <a:pt x="158" y="243"/>
                  <a:pt x="159" y="244"/>
                </a:cubicBezTo>
                <a:cubicBezTo>
                  <a:pt x="159" y="245"/>
                  <a:pt x="158" y="245"/>
                  <a:pt x="158" y="246"/>
                </a:cubicBezTo>
                <a:cubicBezTo>
                  <a:pt x="159" y="245"/>
                  <a:pt x="161" y="246"/>
                  <a:pt x="162" y="246"/>
                </a:cubicBezTo>
                <a:cubicBezTo>
                  <a:pt x="163" y="246"/>
                  <a:pt x="163" y="245"/>
                  <a:pt x="164" y="245"/>
                </a:cubicBezTo>
                <a:cubicBezTo>
                  <a:pt x="164" y="245"/>
                  <a:pt x="165" y="246"/>
                  <a:pt x="165" y="246"/>
                </a:cubicBezTo>
                <a:cubicBezTo>
                  <a:pt x="164" y="247"/>
                  <a:pt x="164" y="246"/>
                  <a:pt x="163" y="246"/>
                </a:cubicBezTo>
                <a:cubicBezTo>
                  <a:pt x="163" y="246"/>
                  <a:pt x="162" y="246"/>
                  <a:pt x="161" y="246"/>
                </a:cubicBezTo>
                <a:cubicBezTo>
                  <a:pt x="161" y="247"/>
                  <a:pt x="161" y="247"/>
                  <a:pt x="160" y="248"/>
                </a:cubicBezTo>
                <a:cubicBezTo>
                  <a:pt x="162" y="249"/>
                  <a:pt x="160" y="249"/>
                  <a:pt x="159" y="249"/>
                </a:cubicBezTo>
                <a:cubicBezTo>
                  <a:pt x="159" y="250"/>
                  <a:pt x="159" y="250"/>
                  <a:pt x="159" y="250"/>
                </a:cubicBezTo>
                <a:close/>
                <a:moveTo>
                  <a:pt x="503" y="101"/>
                </a:moveTo>
                <a:cubicBezTo>
                  <a:pt x="504" y="101"/>
                  <a:pt x="503" y="101"/>
                  <a:pt x="503" y="101"/>
                </a:cubicBezTo>
                <a:close/>
                <a:moveTo>
                  <a:pt x="479" y="98"/>
                </a:moveTo>
                <a:cubicBezTo>
                  <a:pt x="478" y="99"/>
                  <a:pt x="477" y="99"/>
                  <a:pt x="477" y="98"/>
                </a:cubicBezTo>
                <a:cubicBezTo>
                  <a:pt x="477" y="98"/>
                  <a:pt x="477" y="98"/>
                  <a:pt x="477" y="97"/>
                </a:cubicBezTo>
                <a:cubicBezTo>
                  <a:pt x="478" y="98"/>
                  <a:pt x="479" y="98"/>
                  <a:pt x="479" y="98"/>
                </a:cubicBezTo>
                <a:close/>
                <a:moveTo>
                  <a:pt x="476" y="98"/>
                </a:moveTo>
                <a:cubicBezTo>
                  <a:pt x="477" y="98"/>
                  <a:pt x="476" y="98"/>
                  <a:pt x="476" y="98"/>
                </a:cubicBezTo>
                <a:close/>
                <a:moveTo>
                  <a:pt x="476" y="98"/>
                </a:moveTo>
                <a:cubicBezTo>
                  <a:pt x="476" y="98"/>
                  <a:pt x="475" y="98"/>
                  <a:pt x="475" y="98"/>
                </a:cubicBezTo>
                <a:cubicBezTo>
                  <a:pt x="476" y="98"/>
                  <a:pt x="476" y="98"/>
                  <a:pt x="476" y="98"/>
                </a:cubicBezTo>
                <a:close/>
                <a:moveTo>
                  <a:pt x="475" y="98"/>
                </a:moveTo>
                <a:cubicBezTo>
                  <a:pt x="475" y="98"/>
                  <a:pt x="475" y="98"/>
                  <a:pt x="474" y="98"/>
                </a:cubicBezTo>
                <a:cubicBezTo>
                  <a:pt x="474" y="98"/>
                  <a:pt x="474" y="98"/>
                  <a:pt x="474" y="98"/>
                </a:cubicBezTo>
                <a:cubicBezTo>
                  <a:pt x="474" y="97"/>
                  <a:pt x="475" y="98"/>
                  <a:pt x="475" y="98"/>
                </a:cubicBezTo>
                <a:close/>
                <a:moveTo>
                  <a:pt x="474" y="98"/>
                </a:moveTo>
                <a:cubicBezTo>
                  <a:pt x="473" y="98"/>
                  <a:pt x="473" y="97"/>
                  <a:pt x="472" y="98"/>
                </a:cubicBezTo>
                <a:cubicBezTo>
                  <a:pt x="472" y="97"/>
                  <a:pt x="471" y="98"/>
                  <a:pt x="471" y="97"/>
                </a:cubicBezTo>
                <a:cubicBezTo>
                  <a:pt x="471" y="97"/>
                  <a:pt x="471" y="97"/>
                  <a:pt x="471" y="97"/>
                </a:cubicBezTo>
                <a:cubicBezTo>
                  <a:pt x="472" y="97"/>
                  <a:pt x="474" y="97"/>
                  <a:pt x="474" y="98"/>
                </a:cubicBezTo>
                <a:close/>
                <a:moveTo>
                  <a:pt x="466" y="97"/>
                </a:moveTo>
                <a:cubicBezTo>
                  <a:pt x="466" y="97"/>
                  <a:pt x="466" y="97"/>
                  <a:pt x="466" y="97"/>
                </a:cubicBezTo>
                <a:close/>
                <a:moveTo>
                  <a:pt x="449" y="95"/>
                </a:moveTo>
                <a:cubicBezTo>
                  <a:pt x="449" y="95"/>
                  <a:pt x="449" y="95"/>
                  <a:pt x="449" y="95"/>
                </a:cubicBezTo>
                <a:close/>
                <a:moveTo>
                  <a:pt x="512" y="228"/>
                </a:moveTo>
                <a:cubicBezTo>
                  <a:pt x="511" y="229"/>
                  <a:pt x="511" y="228"/>
                  <a:pt x="510" y="228"/>
                </a:cubicBezTo>
                <a:cubicBezTo>
                  <a:pt x="510" y="227"/>
                  <a:pt x="511" y="228"/>
                  <a:pt x="512" y="228"/>
                </a:cubicBezTo>
                <a:close/>
                <a:moveTo>
                  <a:pt x="411" y="76"/>
                </a:moveTo>
                <a:cubicBezTo>
                  <a:pt x="412" y="77"/>
                  <a:pt x="410" y="77"/>
                  <a:pt x="411" y="77"/>
                </a:cubicBezTo>
                <a:cubicBezTo>
                  <a:pt x="410" y="77"/>
                  <a:pt x="409" y="77"/>
                  <a:pt x="408" y="77"/>
                </a:cubicBezTo>
                <a:cubicBezTo>
                  <a:pt x="407" y="77"/>
                  <a:pt x="407" y="76"/>
                  <a:pt x="406" y="77"/>
                </a:cubicBezTo>
                <a:cubicBezTo>
                  <a:pt x="406" y="77"/>
                  <a:pt x="405" y="77"/>
                  <a:pt x="405" y="76"/>
                </a:cubicBezTo>
                <a:cubicBezTo>
                  <a:pt x="405" y="76"/>
                  <a:pt x="406" y="76"/>
                  <a:pt x="405" y="76"/>
                </a:cubicBezTo>
                <a:cubicBezTo>
                  <a:pt x="406" y="77"/>
                  <a:pt x="407" y="76"/>
                  <a:pt x="408" y="77"/>
                </a:cubicBezTo>
                <a:cubicBezTo>
                  <a:pt x="409" y="76"/>
                  <a:pt x="410" y="77"/>
                  <a:pt x="411" y="76"/>
                </a:cubicBezTo>
                <a:close/>
                <a:moveTo>
                  <a:pt x="384" y="40"/>
                </a:moveTo>
                <a:cubicBezTo>
                  <a:pt x="384" y="40"/>
                  <a:pt x="384" y="41"/>
                  <a:pt x="384" y="40"/>
                </a:cubicBezTo>
                <a:close/>
                <a:moveTo>
                  <a:pt x="407" y="84"/>
                </a:moveTo>
                <a:cubicBezTo>
                  <a:pt x="407" y="84"/>
                  <a:pt x="406" y="84"/>
                  <a:pt x="406" y="84"/>
                </a:cubicBezTo>
                <a:cubicBezTo>
                  <a:pt x="406" y="84"/>
                  <a:pt x="406" y="83"/>
                  <a:pt x="406" y="84"/>
                </a:cubicBezTo>
                <a:cubicBezTo>
                  <a:pt x="406" y="84"/>
                  <a:pt x="407" y="83"/>
                  <a:pt x="407" y="84"/>
                </a:cubicBezTo>
                <a:cubicBezTo>
                  <a:pt x="407" y="84"/>
                  <a:pt x="407" y="84"/>
                  <a:pt x="407" y="84"/>
                </a:cubicBezTo>
                <a:close/>
                <a:moveTo>
                  <a:pt x="406" y="83"/>
                </a:moveTo>
                <a:cubicBezTo>
                  <a:pt x="406" y="84"/>
                  <a:pt x="404" y="84"/>
                  <a:pt x="403" y="84"/>
                </a:cubicBezTo>
                <a:cubicBezTo>
                  <a:pt x="404" y="83"/>
                  <a:pt x="405" y="83"/>
                  <a:pt x="406" y="83"/>
                </a:cubicBezTo>
                <a:close/>
                <a:moveTo>
                  <a:pt x="382" y="43"/>
                </a:moveTo>
                <a:cubicBezTo>
                  <a:pt x="382" y="43"/>
                  <a:pt x="382" y="43"/>
                  <a:pt x="382" y="43"/>
                </a:cubicBezTo>
                <a:cubicBezTo>
                  <a:pt x="382" y="43"/>
                  <a:pt x="382" y="43"/>
                  <a:pt x="382" y="42"/>
                </a:cubicBezTo>
                <a:cubicBezTo>
                  <a:pt x="382" y="42"/>
                  <a:pt x="383" y="43"/>
                  <a:pt x="382" y="43"/>
                </a:cubicBezTo>
                <a:close/>
                <a:moveTo>
                  <a:pt x="381" y="43"/>
                </a:moveTo>
                <a:cubicBezTo>
                  <a:pt x="381" y="42"/>
                  <a:pt x="381" y="43"/>
                  <a:pt x="381" y="43"/>
                </a:cubicBezTo>
                <a:close/>
                <a:moveTo>
                  <a:pt x="403" y="83"/>
                </a:moveTo>
                <a:cubicBezTo>
                  <a:pt x="403" y="84"/>
                  <a:pt x="403" y="84"/>
                  <a:pt x="403" y="84"/>
                </a:cubicBezTo>
                <a:cubicBezTo>
                  <a:pt x="402" y="85"/>
                  <a:pt x="402" y="84"/>
                  <a:pt x="401" y="84"/>
                </a:cubicBezTo>
                <a:cubicBezTo>
                  <a:pt x="401" y="83"/>
                  <a:pt x="403" y="83"/>
                  <a:pt x="403" y="83"/>
                </a:cubicBezTo>
                <a:close/>
                <a:moveTo>
                  <a:pt x="390" y="75"/>
                </a:moveTo>
                <a:cubicBezTo>
                  <a:pt x="390" y="75"/>
                  <a:pt x="390" y="76"/>
                  <a:pt x="390" y="75"/>
                </a:cubicBezTo>
                <a:close/>
                <a:moveTo>
                  <a:pt x="372" y="43"/>
                </a:moveTo>
                <a:cubicBezTo>
                  <a:pt x="372" y="42"/>
                  <a:pt x="372" y="43"/>
                  <a:pt x="372" y="43"/>
                </a:cubicBezTo>
                <a:close/>
                <a:moveTo>
                  <a:pt x="370" y="41"/>
                </a:moveTo>
                <a:cubicBezTo>
                  <a:pt x="370" y="42"/>
                  <a:pt x="370" y="42"/>
                  <a:pt x="371" y="43"/>
                </a:cubicBezTo>
                <a:cubicBezTo>
                  <a:pt x="370" y="43"/>
                  <a:pt x="369" y="42"/>
                  <a:pt x="368" y="43"/>
                </a:cubicBezTo>
                <a:cubicBezTo>
                  <a:pt x="368" y="42"/>
                  <a:pt x="367" y="41"/>
                  <a:pt x="368" y="41"/>
                </a:cubicBezTo>
                <a:cubicBezTo>
                  <a:pt x="369" y="42"/>
                  <a:pt x="370" y="42"/>
                  <a:pt x="370" y="41"/>
                </a:cubicBezTo>
                <a:close/>
                <a:moveTo>
                  <a:pt x="377" y="59"/>
                </a:moveTo>
                <a:cubicBezTo>
                  <a:pt x="377" y="59"/>
                  <a:pt x="377" y="59"/>
                  <a:pt x="377" y="59"/>
                </a:cubicBezTo>
                <a:close/>
                <a:moveTo>
                  <a:pt x="362" y="44"/>
                </a:moveTo>
                <a:cubicBezTo>
                  <a:pt x="362" y="44"/>
                  <a:pt x="362" y="44"/>
                  <a:pt x="362" y="45"/>
                </a:cubicBezTo>
                <a:cubicBezTo>
                  <a:pt x="361" y="44"/>
                  <a:pt x="361" y="43"/>
                  <a:pt x="362" y="44"/>
                </a:cubicBezTo>
                <a:close/>
                <a:moveTo>
                  <a:pt x="356" y="42"/>
                </a:moveTo>
                <a:cubicBezTo>
                  <a:pt x="356" y="42"/>
                  <a:pt x="356" y="43"/>
                  <a:pt x="356" y="43"/>
                </a:cubicBezTo>
                <a:cubicBezTo>
                  <a:pt x="356" y="43"/>
                  <a:pt x="355" y="42"/>
                  <a:pt x="356" y="42"/>
                </a:cubicBezTo>
                <a:close/>
                <a:moveTo>
                  <a:pt x="347" y="63"/>
                </a:moveTo>
                <a:cubicBezTo>
                  <a:pt x="347" y="64"/>
                  <a:pt x="346" y="63"/>
                  <a:pt x="347" y="63"/>
                </a:cubicBezTo>
                <a:close/>
                <a:moveTo>
                  <a:pt x="332" y="45"/>
                </a:moveTo>
                <a:cubicBezTo>
                  <a:pt x="332" y="45"/>
                  <a:pt x="331" y="45"/>
                  <a:pt x="331" y="45"/>
                </a:cubicBezTo>
                <a:cubicBezTo>
                  <a:pt x="331" y="45"/>
                  <a:pt x="331" y="45"/>
                  <a:pt x="332" y="45"/>
                </a:cubicBezTo>
                <a:close/>
                <a:moveTo>
                  <a:pt x="340" y="68"/>
                </a:moveTo>
                <a:cubicBezTo>
                  <a:pt x="341" y="68"/>
                  <a:pt x="341" y="68"/>
                  <a:pt x="341" y="68"/>
                </a:cubicBezTo>
                <a:cubicBezTo>
                  <a:pt x="340" y="68"/>
                  <a:pt x="339" y="69"/>
                  <a:pt x="338" y="68"/>
                </a:cubicBezTo>
                <a:cubicBezTo>
                  <a:pt x="339" y="67"/>
                  <a:pt x="340" y="68"/>
                  <a:pt x="340" y="68"/>
                </a:cubicBezTo>
                <a:close/>
                <a:moveTo>
                  <a:pt x="338" y="69"/>
                </a:moveTo>
                <a:cubicBezTo>
                  <a:pt x="339" y="69"/>
                  <a:pt x="338" y="69"/>
                  <a:pt x="337" y="69"/>
                </a:cubicBezTo>
                <a:cubicBezTo>
                  <a:pt x="338" y="69"/>
                  <a:pt x="338" y="69"/>
                  <a:pt x="338" y="69"/>
                </a:cubicBezTo>
                <a:close/>
                <a:moveTo>
                  <a:pt x="336" y="73"/>
                </a:moveTo>
                <a:cubicBezTo>
                  <a:pt x="336" y="74"/>
                  <a:pt x="335" y="74"/>
                  <a:pt x="334" y="73"/>
                </a:cubicBezTo>
                <a:cubicBezTo>
                  <a:pt x="334" y="73"/>
                  <a:pt x="335" y="73"/>
                  <a:pt x="335" y="72"/>
                </a:cubicBezTo>
                <a:cubicBezTo>
                  <a:pt x="335" y="72"/>
                  <a:pt x="336" y="72"/>
                  <a:pt x="336" y="73"/>
                </a:cubicBezTo>
                <a:close/>
                <a:moveTo>
                  <a:pt x="332" y="73"/>
                </a:moveTo>
                <a:cubicBezTo>
                  <a:pt x="332" y="73"/>
                  <a:pt x="332" y="73"/>
                  <a:pt x="332" y="73"/>
                </a:cubicBezTo>
                <a:close/>
                <a:moveTo>
                  <a:pt x="331" y="73"/>
                </a:moveTo>
                <a:cubicBezTo>
                  <a:pt x="330" y="73"/>
                  <a:pt x="328" y="74"/>
                  <a:pt x="328" y="74"/>
                </a:cubicBezTo>
                <a:cubicBezTo>
                  <a:pt x="327" y="74"/>
                  <a:pt x="328" y="74"/>
                  <a:pt x="327" y="74"/>
                </a:cubicBezTo>
                <a:cubicBezTo>
                  <a:pt x="327" y="75"/>
                  <a:pt x="327" y="74"/>
                  <a:pt x="326" y="74"/>
                </a:cubicBezTo>
                <a:cubicBezTo>
                  <a:pt x="326" y="74"/>
                  <a:pt x="325" y="74"/>
                  <a:pt x="324" y="73"/>
                </a:cubicBezTo>
                <a:cubicBezTo>
                  <a:pt x="325" y="73"/>
                  <a:pt x="326" y="73"/>
                  <a:pt x="326" y="73"/>
                </a:cubicBezTo>
                <a:cubicBezTo>
                  <a:pt x="327" y="72"/>
                  <a:pt x="328" y="74"/>
                  <a:pt x="329" y="73"/>
                </a:cubicBezTo>
                <a:cubicBezTo>
                  <a:pt x="329" y="73"/>
                  <a:pt x="330" y="73"/>
                  <a:pt x="331" y="73"/>
                </a:cubicBezTo>
                <a:close/>
                <a:moveTo>
                  <a:pt x="324" y="73"/>
                </a:moveTo>
                <a:cubicBezTo>
                  <a:pt x="324" y="74"/>
                  <a:pt x="324" y="74"/>
                  <a:pt x="324" y="74"/>
                </a:cubicBezTo>
                <a:cubicBezTo>
                  <a:pt x="323" y="75"/>
                  <a:pt x="323" y="74"/>
                  <a:pt x="322" y="75"/>
                </a:cubicBezTo>
                <a:cubicBezTo>
                  <a:pt x="321" y="74"/>
                  <a:pt x="322" y="74"/>
                  <a:pt x="322" y="74"/>
                </a:cubicBezTo>
                <a:cubicBezTo>
                  <a:pt x="320" y="74"/>
                  <a:pt x="317" y="75"/>
                  <a:pt x="315" y="75"/>
                </a:cubicBezTo>
                <a:cubicBezTo>
                  <a:pt x="315" y="74"/>
                  <a:pt x="315" y="75"/>
                  <a:pt x="315" y="74"/>
                </a:cubicBezTo>
                <a:cubicBezTo>
                  <a:pt x="315" y="73"/>
                  <a:pt x="316" y="73"/>
                  <a:pt x="317" y="74"/>
                </a:cubicBezTo>
                <a:cubicBezTo>
                  <a:pt x="318" y="73"/>
                  <a:pt x="319" y="73"/>
                  <a:pt x="319" y="72"/>
                </a:cubicBezTo>
                <a:cubicBezTo>
                  <a:pt x="320" y="73"/>
                  <a:pt x="320" y="73"/>
                  <a:pt x="321" y="73"/>
                </a:cubicBezTo>
                <a:cubicBezTo>
                  <a:pt x="321" y="73"/>
                  <a:pt x="321" y="73"/>
                  <a:pt x="322" y="73"/>
                </a:cubicBezTo>
                <a:cubicBezTo>
                  <a:pt x="323" y="73"/>
                  <a:pt x="323" y="73"/>
                  <a:pt x="324" y="73"/>
                </a:cubicBezTo>
                <a:close/>
                <a:moveTo>
                  <a:pt x="299" y="40"/>
                </a:moveTo>
                <a:cubicBezTo>
                  <a:pt x="299" y="40"/>
                  <a:pt x="299" y="40"/>
                  <a:pt x="299" y="40"/>
                </a:cubicBezTo>
                <a:close/>
                <a:moveTo>
                  <a:pt x="314" y="77"/>
                </a:moveTo>
                <a:cubicBezTo>
                  <a:pt x="313" y="78"/>
                  <a:pt x="312" y="78"/>
                  <a:pt x="311" y="78"/>
                </a:cubicBezTo>
                <a:cubicBezTo>
                  <a:pt x="311" y="77"/>
                  <a:pt x="313" y="78"/>
                  <a:pt x="314" y="77"/>
                </a:cubicBezTo>
                <a:close/>
                <a:moveTo>
                  <a:pt x="293" y="40"/>
                </a:moveTo>
                <a:cubicBezTo>
                  <a:pt x="293" y="41"/>
                  <a:pt x="293" y="41"/>
                  <a:pt x="293" y="41"/>
                </a:cubicBezTo>
                <a:cubicBezTo>
                  <a:pt x="292" y="40"/>
                  <a:pt x="293" y="40"/>
                  <a:pt x="293" y="40"/>
                </a:cubicBezTo>
                <a:close/>
                <a:moveTo>
                  <a:pt x="291" y="41"/>
                </a:moveTo>
                <a:cubicBezTo>
                  <a:pt x="291" y="41"/>
                  <a:pt x="291" y="41"/>
                  <a:pt x="291" y="41"/>
                </a:cubicBezTo>
                <a:cubicBezTo>
                  <a:pt x="291" y="41"/>
                  <a:pt x="291" y="41"/>
                  <a:pt x="291" y="41"/>
                </a:cubicBezTo>
                <a:close/>
                <a:moveTo>
                  <a:pt x="310" y="78"/>
                </a:moveTo>
                <a:cubicBezTo>
                  <a:pt x="310" y="78"/>
                  <a:pt x="310" y="78"/>
                  <a:pt x="310" y="78"/>
                </a:cubicBezTo>
                <a:cubicBezTo>
                  <a:pt x="310" y="78"/>
                  <a:pt x="310" y="78"/>
                  <a:pt x="310" y="78"/>
                </a:cubicBezTo>
                <a:close/>
                <a:moveTo>
                  <a:pt x="310" y="78"/>
                </a:moveTo>
                <a:cubicBezTo>
                  <a:pt x="310" y="78"/>
                  <a:pt x="309" y="79"/>
                  <a:pt x="308" y="79"/>
                </a:cubicBezTo>
                <a:cubicBezTo>
                  <a:pt x="308" y="78"/>
                  <a:pt x="308" y="79"/>
                  <a:pt x="307" y="78"/>
                </a:cubicBezTo>
                <a:cubicBezTo>
                  <a:pt x="307" y="79"/>
                  <a:pt x="306" y="78"/>
                  <a:pt x="306" y="78"/>
                </a:cubicBezTo>
                <a:cubicBezTo>
                  <a:pt x="305" y="78"/>
                  <a:pt x="306" y="78"/>
                  <a:pt x="305" y="78"/>
                </a:cubicBezTo>
                <a:cubicBezTo>
                  <a:pt x="306" y="77"/>
                  <a:pt x="306" y="77"/>
                  <a:pt x="306" y="77"/>
                </a:cubicBezTo>
                <a:cubicBezTo>
                  <a:pt x="307" y="78"/>
                  <a:pt x="308" y="78"/>
                  <a:pt x="310" y="78"/>
                </a:cubicBezTo>
                <a:close/>
                <a:moveTo>
                  <a:pt x="304" y="76"/>
                </a:moveTo>
                <a:cubicBezTo>
                  <a:pt x="304" y="76"/>
                  <a:pt x="304" y="76"/>
                  <a:pt x="304" y="76"/>
                </a:cubicBezTo>
                <a:cubicBezTo>
                  <a:pt x="304" y="76"/>
                  <a:pt x="304" y="76"/>
                  <a:pt x="304" y="76"/>
                </a:cubicBezTo>
                <a:cubicBezTo>
                  <a:pt x="304" y="76"/>
                  <a:pt x="304" y="76"/>
                  <a:pt x="304" y="76"/>
                </a:cubicBezTo>
                <a:cubicBezTo>
                  <a:pt x="304" y="76"/>
                  <a:pt x="304" y="76"/>
                  <a:pt x="304" y="76"/>
                </a:cubicBezTo>
                <a:close/>
                <a:moveTo>
                  <a:pt x="303" y="76"/>
                </a:moveTo>
                <a:cubicBezTo>
                  <a:pt x="303" y="77"/>
                  <a:pt x="302" y="76"/>
                  <a:pt x="302" y="77"/>
                </a:cubicBezTo>
                <a:cubicBezTo>
                  <a:pt x="302" y="78"/>
                  <a:pt x="303" y="77"/>
                  <a:pt x="303" y="78"/>
                </a:cubicBezTo>
                <a:cubicBezTo>
                  <a:pt x="301" y="78"/>
                  <a:pt x="301" y="77"/>
                  <a:pt x="300" y="76"/>
                </a:cubicBezTo>
                <a:cubicBezTo>
                  <a:pt x="301" y="75"/>
                  <a:pt x="301" y="76"/>
                  <a:pt x="302" y="76"/>
                </a:cubicBezTo>
                <a:cubicBezTo>
                  <a:pt x="302" y="76"/>
                  <a:pt x="303" y="76"/>
                  <a:pt x="303" y="76"/>
                </a:cubicBezTo>
                <a:close/>
                <a:moveTo>
                  <a:pt x="299" y="73"/>
                </a:moveTo>
                <a:cubicBezTo>
                  <a:pt x="299" y="73"/>
                  <a:pt x="299" y="73"/>
                  <a:pt x="300" y="74"/>
                </a:cubicBezTo>
                <a:cubicBezTo>
                  <a:pt x="299" y="74"/>
                  <a:pt x="299" y="73"/>
                  <a:pt x="299" y="73"/>
                </a:cubicBezTo>
                <a:close/>
                <a:moveTo>
                  <a:pt x="283" y="42"/>
                </a:moveTo>
                <a:cubicBezTo>
                  <a:pt x="283" y="43"/>
                  <a:pt x="283" y="43"/>
                  <a:pt x="282" y="43"/>
                </a:cubicBezTo>
                <a:cubicBezTo>
                  <a:pt x="281" y="43"/>
                  <a:pt x="281" y="43"/>
                  <a:pt x="280" y="43"/>
                </a:cubicBezTo>
                <a:cubicBezTo>
                  <a:pt x="280" y="43"/>
                  <a:pt x="280" y="43"/>
                  <a:pt x="280" y="42"/>
                </a:cubicBezTo>
                <a:cubicBezTo>
                  <a:pt x="281" y="42"/>
                  <a:pt x="282" y="42"/>
                  <a:pt x="283" y="42"/>
                </a:cubicBezTo>
                <a:close/>
                <a:moveTo>
                  <a:pt x="299" y="73"/>
                </a:moveTo>
                <a:cubicBezTo>
                  <a:pt x="299" y="74"/>
                  <a:pt x="298" y="74"/>
                  <a:pt x="298" y="74"/>
                </a:cubicBezTo>
                <a:cubicBezTo>
                  <a:pt x="298" y="73"/>
                  <a:pt x="297" y="74"/>
                  <a:pt x="297" y="74"/>
                </a:cubicBezTo>
                <a:cubicBezTo>
                  <a:pt x="298" y="73"/>
                  <a:pt x="298" y="73"/>
                  <a:pt x="299" y="73"/>
                </a:cubicBezTo>
                <a:close/>
                <a:moveTo>
                  <a:pt x="301" y="78"/>
                </a:moveTo>
                <a:cubicBezTo>
                  <a:pt x="302" y="79"/>
                  <a:pt x="300" y="78"/>
                  <a:pt x="301" y="78"/>
                </a:cubicBezTo>
                <a:close/>
                <a:moveTo>
                  <a:pt x="300" y="77"/>
                </a:moveTo>
                <a:cubicBezTo>
                  <a:pt x="300" y="77"/>
                  <a:pt x="300" y="78"/>
                  <a:pt x="300" y="77"/>
                </a:cubicBezTo>
                <a:cubicBezTo>
                  <a:pt x="300" y="77"/>
                  <a:pt x="300" y="77"/>
                  <a:pt x="300" y="77"/>
                </a:cubicBezTo>
                <a:close/>
                <a:moveTo>
                  <a:pt x="300" y="78"/>
                </a:moveTo>
                <a:cubicBezTo>
                  <a:pt x="300" y="78"/>
                  <a:pt x="300" y="78"/>
                  <a:pt x="300" y="78"/>
                </a:cubicBezTo>
                <a:close/>
                <a:moveTo>
                  <a:pt x="298" y="76"/>
                </a:moveTo>
                <a:cubicBezTo>
                  <a:pt x="298" y="76"/>
                  <a:pt x="298" y="76"/>
                  <a:pt x="298" y="76"/>
                </a:cubicBezTo>
                <a:cubicBezTo>
                  <a:pt x="298" y="77"/>
                  <a:pt x="297" y="76"/>
                  <a:pt x="298" y="76"/>
                </a:cubicBezTo>
                <a:close/>
                <a:moveTo>
                  <a:pt x="250" y="79"/>
                </a:moveTo>
                <a:cubicBezTo>
                  <a:pt x="251" y="79"/>
                  <a:pt x="251" y="79"/>
                  <a:pt x="251" y="78"/>
                </a:cubicBezTo>
                <a:cubicBezTo>
                  <a:pt x="252" y="79"/>
                  <a:pt x="253" y="79"/>
                  <a:pt x="255" y="78"/>
                </a:cubicBezTo>
                <a:cubicBezTo>
                  <a:pt x="255" y="76"/>
                  <a:pt x="259" y="75"/>
                  <a:pt x="261" y="75"/>
                </a:cubicBezTo>
                <a:cubicBezTo>
                  <a:pt x="261" y="76"/>
                  <a:pt x="261" y="77"/>
                  <a:pt x="262" y="76"/>
                </a:cubicBezTo>
                <a:cubicBezTo>
                  <a:pt x="263" y="76"/>
                  <a:pt x="262" y="76"/>
                  <a:pt x="262" y="75"/>
                </a:cubicBezTo>
                <a:cubicBezTo>
                  <a:pt x="263" y="75"/>
                  <a:pt x="263" y="75"/>
                  <a:pt x="264" y="76"/>
                </a:cubicBezTo>
                <a:cubicBezTo>
                  <a:pt x="264" y="76"/>
                  <a:pt x="264" y="75"/>
                  <a:pt x="265" y="75"/>
                </a:cubicBezTo>
                <a:cubicBezTo>
                  <a:pt x="265" y="76"/>
                  <a:pt x="267" y="76"/>
                  <a:pt x="267" y="75"/>
                </a:cubicBezTo>
                <a:cubicBezTo>
                  <a:pt x="274" y="74"/>
                  <a:pt x="281" y="74"/>
                  <a:pt x="288" y="74"/>
                </a:cubicBezTo>
                <a:cubicBezTo>
                  <a:pt x="289" y="75"/>
                  <a:pt x="291" y="74"/>
                  <a:pt x="292" y="73"/>
                </a:cubicBezTo>
                <a:cubicBezTo>
                  <a:pt x="293" y="74"/>
                  <a:pt x="295" y="73"/>
                  <a:pt x="296" y="74"/>
                </a:cubicBezTo>
                <a:cubicBezTo>
                  <a:pt x="296" y="74"/>
                  <a:pt x="296" y="74"/>
                  <a:pt x="296" y="74"/>
                </a:cubicBezTo>
                <a:cubicBezTo>
                  <a:pt x="296" y="74"/>
                  <a:pt x="296" y="74"/>
                  <a:pt x="295" y="74"/>
                </a:cubicBezTo>
                <a:cubicBezTo>
                  <a:pt x="295" y="75"/>
                  <a:pt x="296" y="75"/>
                  <a:pt x="296" y="75"/>
                </a:cubicBezTo>
                <a:cubicBezTo>
                  <a:pt x="295" y="77"/>
                  <a:pt x="293" y="76"/>
                  <a:pt x="292" y="77"/>
                </a:cubicBezTo>
                <a:cubicBezTo>
                  <a:pt x="291" y="77"/>
                  <a:pt x="292" y="77"/>
                  <a:pt x="293" y="77"/>
                </a:cubicBezTo>
                <a:cubicBezTo>
                  <a:pt x="294" y="76"/>
                  <a:pt x="295" y="78"/>
                  <a:pt x="296" y="77"/>
                </a:cubicBezTo>
                <a:cubicBezTo>
                  <a:pt x="297" y="77"/>
                  <a:pt x="298" y="76"/>
                  <a:pt x="299" y="77"/>
                </a:cubicBezTo>
                <a:cubicBezTo>
                  <a:pt x="298" y="77"/>
                  <a:pt x="297" y="78"/>
                  <a:pt x="296" y="78"/>
                </a:cubicBezTo>
                <a:cubicBezTo>
                  <a:pt x="297" y="78"/>
                  <a:pt x="298" y="78"/>
                  <a:pt x="299" y="78"/>
                </a:cubicBezTo>
                <a:cubicBezTo>
                  <a:pt x="298" y="79"/>
                  <a:pt x="298" y="80"/>
                  <a:pt x="297" y="80"/>
                </a:cubicBezTo>
                <a:cubicBezTo>
                  <a:pt x="296" y="79"/>
                  <a:pt x="295" y="79"/>
                  <a:pt x="294" y="80"/>
                </a:cubicBezTo>
                <a:cubicBezTo>
                  <a:pt x="294" y="79"/>
                  <a:pt x="294" y="79"/>
                  <a:pt x="294" y="79"/>
                </a:cubicBezTo>
                <a:cubicBezTo>
                  <a:pt x="293" y="79"/>
                  <a:pt x="293" y="79"/>
                  <a:pt x="293" y="80"/>
                </a:cubicBezTo>
                <a:cubicBezTo>
                  <a:pt x="292" y="80"/>
                  <a:pt x="292" y="79"/>
                  <a:pt x="292" y="79"/>
                </a:cubicBezTo>
                <a:cubicBezTo>
                  <a:pt x="291" y="79"/>
                  <a:pt x="291" y="79"/>
                  <a:pt x="291" y="79"/>
                </a:cubicBezTo>
                <a:cubicBezTo>
                  <a:pt x="291" y="80"/>
                  <a:pt x="291" y="79"/>
                  <a:pt x="291" y="79"/>
                </a:cubicBezTo>
                <a:cubicBezTo>
                  <a:pt x="290" y="79"/>
                  <a:pt x="290" y="79"/>
                  <a:pt x="289" y="79"/>
                </a:cubicBezTo>
                <a:cubicBezTo>
                  <a:pt x="289" y="79"/>
                  <a:pt x="289" y="79"/>
                  <a:pt x="289" y="80"/>
                </a:cubicBezTo>
                <a:cubicBezTo>
                  <a:pt x="289" y="80"/>
                  <a:pt x="288" y="80"/>
                  <a:pt x="288" y="80"/>
                </a:cubicBezTo>
                <a:cubicBezTo>
                  <a:pt x="288" y="79"/>
                  <a:pt x="287" y="80"/>
                  <a:pt x="286" y="80"/>
                </a:cubicBezTo>
                <a:cubicBezTo>
                  <a:pt x="286" y="79"/>
                  <a:pt x="286" y="79"/>
                  <a:pt x="285" y="79"/>
                </a:cubicBezTo>
                <a:cubicBezTo>
                  <a:pt x="285" y="80"/>
                  <a:pt x="286" y="80"/>
                  <a:pt x="285" y="80"/>
                </a:cubicBezTo>
                <a:cubicBezTo>
                  <a:pt x="284" y="80"/>
                  <a:pt x="283" y="79"/>
                  <a:pt x="282" y="79"/>
                </a:cubicBezTo>
                <a:cubicBezTo>
                  <a:pt x="281" y="80"/>
                  <a:pt x="282" y="80"/>
                  <a:pt x="282" y="81"/>
                </a:cubicBezTo>
                <a:cubicBezTo>
                  <a:pt x="280" y="81"/>
                  <a:pt x="280" y="80"/>
                  <a:pt x="279" y="81"/>
                </a:cubicBezTo>
                <a:cubicBezTo>
                  <a:pt x="278" y="81"/>
                  <a:pt x="278" y="80"/>
                  <a:pt x="278" y="80"/>
                </a:cubicBezTo>
                <a:cubicBezTo>
                  <a:pt x="277" y="80"/>
                  <a:pt x="278" y="81"/>
                  <a:pt x="277" y="81"/>
                </a:cubicBezTo>
                <a:cubicBezTo>
                  <a:pt x="276" y="80"/>
                  <a:pt x="274" y="82"/>
                  <a:pt x="273" y="81"/>
                </a:cubicBezTo>
                <a:cubicBezTo>
                  <a:pt x="271" y="81"/>
                  <a:pt x="268" y="81"/>
                  <a:pt x="266" y="82"/>
                </a:cubicBezTo>
                <a:cubicBezTo>
                  <a:pt x="266" y="82"/>
                  <a:pt x="265" y="82"/>
                  <a:pt x="265" y="81"/>
                </a:cubicBezTo>
                <a:cubicBezTo>
                  <a:pt x="264" y="83"/>
                  <a:pt x="262" y="81"/>
                  <a:pt x="261" y="81"/>
                </a:cubicBezTo>
                <a:cubicBezTo>
                  <a:pt x="260" y="81"/>
                  <a:pt x="260" y="81"/>
                  <a:pt x="260" y="80"/>
                </a:cubicBezTo>
                <a:cubicBezTo>
                  <a:pt x="260" y="80"/>
                  <a:pt x="259" y="81"/>
                  <a:pt x="259" y="81"/>
                </a:cubicBezTo>
                <a:cubicBezTo>
                  <a:pt x="259" y="81"/>
                  <a:pt x="260" y="81"/>
                  <a:pt x="260" y="82"/>
                </a:cubicBezTo>
                <a:cubicBezTo>
                  <a:pt x="259" y="82"/>
                  <a:pt x="259" y="83"/>
                  <a:pt x="259" y="83"/>
                </a:cubicBezTo>
                <a:cubicBezTo>
                  <a:pt x="259" y="84"/>
                  <a:pt x="259" y="84"/>
                  <a:pt x="258" y="84"/>
                </a:cubicBezTo>
                <a:cubicBezTo>
                  <a:pt x="257" y="84"/>
                  <a:pt x="256" y="85"/>
                  <a:pt x="255" y="84"/>
                </a:cubicBezTo>
                <a:cubicBezTo>
                  <a:pt x="256" y="83"/>
                  <a:pt x="258" y="83"/>
                  <a:pt x="258" y="83"/>
                </a:cubicBezTo>
                <a:cubicBezTo>
                  <a:pt x="257" y="82"/>
                  <a:pt x="257" y="82"/>
                  <a:pt x="256" y="81"/>
                </a:cubicBezTo>
                <a:cubicBezTo>
                  <a:pt x="256" y="82"/>
                  <a:pt x="256" y="82"/>
                  <a:pt x="256" y="82"/>
                </a:cubicBezTo>
                <a:cubicBezTo>
                  <a:pt x="255" y="82"/>
                  <a:pt x="255" y="82"/>
                  <a:pt x="254" y="81"/>
                </a:cubicBezTo>
                <a:cubicBezTo>
                  <a:pt x="254" y="82"/>
                  <a:pt x="254" y="82"/>
                  <a:pt x="253" y="82"/>
                </a:cubicBezTo>
                <a:cubicBezTo>
                  <a:pt x="253" y="82"/>
                  <a:pt x="252" y="82"/>
                  <a:pt x="252" y="82"/>
                </a:cubicBezTo>
                <a:cubicBezTo>
                  <a:pt x="251" y="83"/>
                  <a:pt x="249" y="81"/>
                  <a:pt x="248" y="82"/>
                </a:cubicBezTo>
                <a:cubicBezTo>
                  <a:pt x="247" y="81"/>
                  <a:pt x="249" y="80"/>
                  <a:pt x="250" y="80"/>
                </a:cubicBezTo>
                <a:cubicBezTo>
                  <a:pt x="250" y="80"/>
                  <a:pt x="250" y="80"/>
                  <a:pt x="250" y="80"/>
                </a:cubicBezTo>
                <a:cubicBezTo>
                  <a:pt x="250" y="81"/>
                  <a:pt x="250" y="81"/>
                  <a:pt x="250" y="81"/>
                </a:cubicBezTo>
                <a:cubicBezTo>
                  <a:pt x="251" y="80"/>
                  <a:pt x="250" y="80"/>
                  <a:pt x="250" y="79"/>
                </a:cubicBezTo>
                <a:close/>
                <a:moveTo>
                  <a:pt x="299" y="78"/>
                </a:moveTo>
                <a:cubicBezTo>
                  <a:pt x="299" y="78"/>
                  <a:pt x="299" y="79"/>
                  <a:pt x="299" y="78"/>
                </a:cubicBezTo>
                <a:close/>
                <a:moveTo>
                  <a:pt x="280" y="41"/>
                </a:moveTo>
                <a:cubicBezTo>
                  <a:pt x="280" y="42"/>
                  <a:pt x="280" y="42"/>
                  <a:pt x="280" y="42"/>
                </a:cubicBezTo>
                <a:cubicBezTo>
                  <a:pt x="280" y="42"/>
                  <a:pt x="280" y="42"/>
                  <a:pt x="279" y="42"/>
                </a:cubicBezTo>
                <a:cubicBezTo>
                  <a:pt x="279" y="42"/>
                  <a:pt x="279" y="42"/>
                  <a:pt x="279" y="42"/>
                </a:cubicBezTo>
                <a:cubicBezTo>
                  <a:pt x="279" y="42"/>
                  <a:pt x="280" y="42"/>
                  <a:pt x="280" y="41"/>
                </a:cubicBezTo>
                <a:close/>
                <a:moveTo>
                  <a:pt x="288" y="61"/>
                </a:moveTo>
                <a:cubicBezTo>
                  <a:pt x="288" y="62"/>
                  <a:pt x="288" y="62"/>
                  <a:pt x="288" y="63"/>
                </a:cubicBezTo>
                <a:cubicBezTo>
                  <a:pt x="288" y="63"/>
                  <a:pt x="288" y="62"/>
                  <a:pt x="287" y="62"/>
                </a:cubicBezTo>
                <a:cubicBezTo>
                  <a:pt x="287" y="62"/>
                  <a:pt x="288" y="62"/>
                  <a:pt x="287" y="62"/>
                </a:cubicBezTo>
                <a:cubicBezTo>
                  <a:pt x="287" y="62"/>
                  <a:pt x="288" y="62"/>
                  <a:pt x="288" y="61"/>
                </a:cubicBezTo>
                <a:close/>
                <a:moveTo>
                  <a:pt x="282" y="63"/>
                </a:moveTo>
                <a:cubicBezTo>
                  <a:pt x="282" y="63"/>
                  <a:pt x="282" y="63"/>
                  <a:pt x="282" y="62"/>
                </a:cubicBezTo>
                <a:cubicBezTo>
                  <a:pt x="282" y="62"/>
                  <a:pt x="282" y="62"/>
                  <a:pt x="282" y="63"/>
                </a:cubicBezTo>
                <a:close/>
                <a:moveTo>
                  <a:pt x="299" y="102"/>
                </a:moveTo>
                <a:cubicBezTo>
                  <a:pt x="299" y="102"/>
                  <a:pt x="299" y="102"/>
                  <a:pt x="299" y="102"/>
                </a:cubicBezTo>
                <a:close/>
                <a:moveTo>
                  <a:pt x="277" y="63"/>
                </a:moveTo>
                <a:cubicBezTo>
                  <a:pt x="277" y="63"/>
                  <a:pt x="276" y="63"/>
                  <a:pt x="277" y="63"/>
                </a:cubicBezTo>
                <a:close/>
                <a:moveTo>
                  <a:pt x="283" y="80"/>
                </a:moveTo>
                <a:cubicBezTo>
                  <a:pt x="283" y="80"/>
                  <a:pt x="282" y="80"/>
                  <a:pt x="282" y="80"/>
                </a:cubicBezTo>
                <a:cubicBezTo>
                  <a:pt x="282" y="79"/>
                  <a:pt x="283" y="80"/>
                  <a:pt x="283" y="80"/>
                </a:cubicBezTo>
                <a:close/>
                <a:moveTo>
                  <a:pt x="276" y="69"/>
                </a:moveTo>
                <a:cubicBezTo>
                  <a:pt x="276" y="69"/>
                  <a:pt x="276" y="69"/>
                  <a:pt x="276" y="70"/>
                </a:cubicBezTo>
                <a:cubicBezTo>
                  <a:pt x="275" y="70"/>
                  <a:pt x="275" y="69"/>
                  <a:pt x="274" y="70"/>
                </a:cubicBezTo>
                <a:cubicBezTo>
                  <a:pt x="274" y="69"/>
                  <a:pt x="275" y="69"/>
                  <a:pt x="276" y="69"/>
                </a:cubicBezTo>
                <a:close/>
                <a:moveTo>
                  <a:pt x="273" y="70"/>
                </a:moveTo>
                <a:cubicBezTo>
                  <a:pt x="273" y="70"/>
                  <a:pt x="272" y="70"/>
                  <a:pt x="272" y="70"/>
                </a:cubicBezTo>
                <a:cubicBezTo>
                  <a:pt x="271" y="70"/>
                  <a:pt x="271" y="71"/>
                  <a:pt x="271" y="71"/>
                </a:cubicBezTo>
                <a:cubicBezTo>
                  <a:pt x="271" y="72"/>
                  <a:pt x="270" y="70"/>
                  <a:pt x="270" y="70"/>
                </a:cubicBezTo>
                <a:cubicBezTo>
                  <a:pt x="270" y="70"/>
                  <a:pt x="270" y="69"/>
                  <a:pt x="270" y="69"/>
                </a:cubicBezTo>
                <a:cubicBezTo>
                  <a:pt x="270" y="69"/>
                  <a:pt x="271" y="70"/>
                  <a:pt x="272" y="69"/>
                </a:cubicBezTo>
                <a:cubicBezTo>
                  <a:pt x="272" y="70"/>
                  <a:pt x="273" y="69"/>
                  <a:pt x="273" y="70"/>
                </a:cubicBezTo>
                <a:close/>
                <a:moveTo>
                  <a:pt x="273" y="71"/>
                </a:moveTo>
                <a:cubicBezTo>
                  <a:pt x="273" y="71"/>
                  <a:pt x="272" y="71"/>
                  <a:pt x="272" y="71"/>
                </a:cubicBezTo>
                <a:cubicBezTo>
                  <a:pt x="272" y="71"/>
                  <a:pt x="272" y="71"/>
                  <a:pt x="273" y="71"/>
                </a:cubicBezTo>
                <a:close/>
                <a:moveTo>
                  <a:pt x="269" y="71"/>
                </a:moveTo>
                <a:cubicBezTo>
                  <a:pt x="269" y="71"/>
                  <a:pt x="269" y="71"/>
                  <a:pt x="269" y="71"/>
                </a:cubicBezTo>
                <a:cubicBezTo>
                  <a:pt x="269" y="71"/>
                  <a:pt x="268" y="71"/>
                  <a:pt x="268" y="71"/>
                </a:cubicBezTo>
                <a:cubicBezTo>
                  <a:pt x="268" y="70"/>
                  <a:pt x="268" y="70"/>
                  <a:pt x="268" y="70"/>
                </a:cubicBezTo>
                <a:cubicBezTo>
                  <a:pt x="269" y="70"/>
                  <a:pt x="269" y="71"/>
                  <a:pt x="269" y="71"/>
                </a:cubicBezTo>
                <a:close/>
                <a:moveTo>
                  <a:pt x="268" y="71"/>
                </a:moveTo>
                <a:cubicBezTo>
                  <a:pt x="266" y="72"/>
                  <a:pt x="265" y="72"/>
                  <a:pt x="264" y="71"/>
                </a:cubicBezTo>
                <a:cubicBezTo>
                  <a:pt x="265" y="71"/>
                  <a:pt x="267" y="70"/>
                  <a:pt x="268" y="71"/>
                </a:cubicBezTo>
                <a:close/>
                <a:moveTo>
                  <a:pt x="259" y="69"/>
                </a:moveTo>
                <a:cubicBezTo>
                  <a:pt x="258" y="69"/>
                  <a:pt x="259" y="68"/>
                  <a:pt x="259" y="68"/>
                </a:cubicBezTo>
                <a:cubicBezTo>
                  <a:pt x="259" y="68"/>
                  <a:pt x="259" y="69"/>
                  <a:pt x="259" y="69"/>
                </a:cubicBezTo>
                <a:close/>
                <a:moveTo>
                  <a:pt x="262" y="75"/>
                </a:moveTo>
                <a:cubicBezTo>
                  <a:pt x="262" y="76"/>
                  <a:pt x="262" y="75"/>
                  <a:pt x="261" y="76"/>
                </a:cubicBezTo>
                <a:cubicBezTo>
                  <a:pt x="261" y="75"/>
                  <a:pt x="262" y="75"/>
                  <a:pt x="262" y="75"/>
                </a:cubicBezTo>
                <a:close/>
                <a:moveTo>
                  <a:pt x="265" y="84"/>
                </a:moveTo>
                <a:cubicBezTo>
                  <a:pt x="265" y="84"/>
                  <a:pt x="264" y="84"/>
                  <a:pt x="263" y="85"/>
                </a:cubicBezTo>
                <a:cubicBezTo>
                  <a:pt x="263" y="84"/>
                  <a:pt x="262" y="84"/>
                  <a:pt x="262" y="84"/>
                </a:cubicBezTo>
                <a:cubicBezTo>
                  <a:pt x="262" y="82"/>
                  <a:pt x="264" y="82"/>
                  <a:pt x="265" y="83"/>
                </a:cubicBezTo>
                <a:cubicBezTo>
                  <a:pt x="265" y="83"/>
                  <a:pt x="265" y="84"/>
                  <a:pt x="265" y="84"/>
                </a:cubicBezTo>
                <a:close/>
                <a:moveTo>
                  <a:pt x="241" y="67"/>
                </a:moveTo>
                <a:cubicBezTo>
                  <a:pt x="241" y="67"/>
                  <a:pt x="241" y="67"/>
                  <a:pt x="241" y="67"/>
                </a:cubicBezTo>
                <a:cubicBezTo>
                  <a:pt x="241" y="67"/>
                  <a:pt x="241" y="67"/>
                  <a:pt x="241" y="67"/>
                </a:cubicBezTo>
                <a:cubicBezTo>
                  <a:pt x="241" y="67"/>
                  <a:pt x="241" y="67"/>
                  <a:pt x="241" y="67"/>
                </a:cubicBezTo>
                <a:cubicBezTo>
                  <a:pt x="241" y="67"/>
                  <a:pt x="241" y="67"/>
                  <a:pt x="241" y="67"/>
                </a:cubicBezTo>
                <a:close/>
                <a:moveTo>
                  <a:pt x="240" y="67"/>
                </a:moveTo>
                <a:cubicBezTo>
                  <a:pt x="240" y="67"/>
                  <a:pt x="240" y="67"/>
                  <a:pt x="240" y="67"/>
                </a:cubicBezTo>
                <a:cubicBezTo>
                  <a:pt x="240" y="67"/>
                  <a:pt x="240" y="67"/>
                  <a:pt x="240" y="67"/>
                </a:cubicBezTo>
                <a:close/>
                <a:moveTo>
                  <a:pt x="235" y="65"/>
                </a:moveTo>
                <a:cubicBezTo>
                  <a:pt x="236" y="65"/>
                  <a:pt x="234" y="66"/>
                  <a:pt x="234" y="65"/>
                </a:cubicBezTo>
                <a:cubicBezTo>
                  <a:pt x="235" y="65"/>
                  <a:pt x="235" y="65"/>
                  <a:pt x="235" y="65"/>
                </a:cubicBezTo>
                <a:cubicBezTo>
                  <a:pt x="235" y="65"/>
                  <a:pt x="235" y="65"/>
                  <a:pt x="235" y="65"/>
                </a:cubicBezTo>
                <a:close/>
                <a:moveTo>
                  <a:pt x="232" y="65"/>
                </a:moveTo>
                <a:cubicBezTo>
                  <a:pt x="233" y="65"/>
                  <a:pt x="232" y="65"/>
                  <a:pt x="233" y="65"/>
                </a:cubicBezTo>
                <a:cubicBezTo>
                  <a:pt x="232" y="65"/>
                  <a:pt x="232" y="66"/>
                  <a:pt x="232" y="65"/>
                </a:cubicBezTo>
                <a:cubicBezTo>
                  <a:pt x="232" y="65"/>
                  <a:pt x="232" y="65"/>
                  <a:pt x="232" y="65"/>
                </a:cubicBezTo>
                <a:close/>
                <a:moveTo>
                  <a:pt x="237" y="84"/>
                </a:moveTo>
                <a:cubicBezTo>
                  <a:pt x="236" y="85"/>
                  <a:pt x="236" y="84"/>
                  <a:pt x="236" y="84"/>
                </a:cubicBezTo>
                <a:cubicBezTo>
                  <a:pt x="236" y="84"/>
                  <a:pt x="236" y="84"/>
                  <a:pt x="237" y="84"/>
                </a:cubicBezTo>
                <a:close/>
                <a:moveTo>
                  <a:pt x="222" y="65"/>
                </a:moveTo>
                <a:cubicBezTo>
                  <a:pt x="222" y="64"/>
                  <a:pt x="221" y="65"/>
                  <a:pt x="222" y="65"/>
                </a:cubicBezTo>
                <a:close/>
                <a:moveTo>
                  <a:pt x="222" y="65"/>
                </a:moveTo>
                <a:cubicBezTo>
                  <a:pt x="223" y="65"/>
                  <a:pt x="222" y="66"/>
                  <a:pt x="222" y="65"/>
                </a:cubicBezTo>
                <a:close/>
                <a:moveTo>
                  <a:pt x="218" y="66"/>
                </a:moveTo>
                <a:cubicBezTo>
                  <a:pt x="218" y="66"/>
                  <a:pt x="217" y="66"/>
                  <a:pt x="218" y="66"/>
                </a:cubicBezTo>
                <a:close/>
                <a:moveTo>
                  <a:pt x="225" y="84"/>
                </a:moveTo>
                <a:cubicBezTo>
                  <a:pt x="225" y="84"/>
                  <a:pt x="225" y="85"/>
                  <a:pt x="224" y="85"/>
                </a:cubicBezTo>
                <a:cubicBezTo>
                  <a:pt x="224" y="84"/>
                  <a:pt x="225" y="84"/>
                  <a:pt x="225" y="84"/>
                </a:cubicBezTo>
                <a:close/>
                <a:moveTo>
                  <a:pt x="216" y="85"/>
                </a:moveTo>
                <a:cubicBezTo>
                  <a:pt x="216" y="86"/>
                  <a:pt x="216" y="86"/>
                  <a:pt x="216" y="86"/>
                </a:cubicBezTo>
                <a:cubicBezTo>
                  <a:pt x="216" y="86"/>
                  <a:pt x="216" y="86"/>
                  <a:pt x="215" y="86"/>
                </a:cubicBezTo>
                <a:cubicBezTo>
                  <a:pt x="215" y="86"/>
                  <a:pt x="215" y="86"/>
                  <a:pt x="216" y="85"/>
                </a:cubicBezTo>
                <a:close/>
                <a:moveTo>
                  <a:pt x="219" y="104"/>
                </a:moveTo>
                <a:cubicBezTo>
                  <a:pt x="219" y="104"/>
                  <a:pt x="220" y="104"/>
                  <a:pt x="220" y="104"/>
                </a:cubicBezTo>
                <a:cubicBezTo>
                  <a:pt x="219" y="105"/>
                  <a:pt x="218" y="104"/>
                  <a:pt x="217" y="105"/>
                </a:cubicBezTo>
                <a:cubicBezTo>
                  <a:pt x="217" y="104"/>
                  <a:pt x="215" y="105"/>
                  <a:pt x="215" y="105"/>
                </a:cubicBezTo>
                <a:cubicBezTo>
                  <a:pt x="214" y="105"/>
                  <a:pt x="213" y="106"/>
                  <a:pt x="213" y="105"/>
                </a:cubicBezTo>
                <a:cubicBezTo>
                  <a:pt x="212" y="105"/>
                  <a:pt x="213" y="106"/>
                  <a:pt x="212" y="106"/>
                </a:cubicBezTo>
                <a:cubicBezTo>
                  <a:pt x="212" y="106"/>
                  <a:pt x="211" y="106"/>
                  <a:pt x="210" y="105"/>
                </a:cubicBezTo>
                <a:cubicBezTo>
                  <a:pt x="208" y="106"/>
                  <a:pt x="207" y="106"/>
                  <a:pt x="206" y="105"/>
                </a:cubicBezTo>
                <a:cubicBezTo>
                  <a:pt x="205" y="107"/>
                  <a:pt x="204" y="105"/>
                  <a:pt x="203" y="106"/>
                </a:cubicBezTo>
                <a:cubicBezTo>
                  <a:pt x="203" y="106"/>
                  <a:pt x="202" y="106"/>
                  <a:pt x="202" y="105"/>
                </a:cubicBezTo>
                <a:cubicBezTo>
                  <a:pt x="200" y="106"/>
                  <a:pt x="200" y="108"/>
                  <a:pt x="199" y="107"/>
                </a:cubicBezTo>
                <a:cubicBezTo>
                  <a:pt x="199" y="107"/>
                  <a:pt x="199" y="107"/>
                  <a:pt x="200" y="107"/>
                </a:cubicBezTo>
                <a:cubicBezTo>
                  <a:pt x="199" y="104"/>
                  <a:pt x="195" y="106"/>
                  <a:pt x="193" y="106"/>
                </a:cubicBezTo>
                <a:cubicBezTo>
                  <a:pt x="193" y="106"/>
                  <a:pt x="193" y="106"/>
                  <a:pt x="193" y="106"/>
                </a:cubicBezTo>
                <a:cubicBezTo>
                  <a:pt x="192" y="106"/>
                  <a:pt x="190" y="105"/>
                  <a:pt x="189" y="107"/>
                </a:cubicBezTo>
                <a:cubicBezTo>
                  <a:pt x="189" y="106"/>
                  <a:pt x="188" y="106"/>
                  <a:pt x="188" y="106"/>
                </a:cubicBezTo>
                <a:cubicBezTo>
                  <a:pt x="189" y="105"/>
                  <a:pt x="191" y="106"/>
                  <a:pt x="193" y="105"/>
                </a:cubicBezTo>
                <a:cubicBezTo>
                  <a:pt x="193" y="105"/>
                  <a:pt x="193" y="106"/>
                  <a:pt x="194" y="105"/>
                </a:cubicBezTo>
                <a:cubicBezTo>
                  <a:pt x="197" y="105"/>
                  <a:pt x="199" y="105"/>
                  <a:pt x="202" y="105"/>
                </a:cubicBezTo>
                <a:cubicBezTo>
                  <a:pt x="203" y="104"/>
                  <a:pt x="204" y="105"/>
                  <a:pt x="205" y="105"/>
                </a:cubicBezTo>
                <a:cubicBezTo>
                  <a:pt x="206" y="105"/>
                  <a:pt x="205" y="105"/>
                  <a:pt x="206" y="105"/>
                </a:cubicBezTo>
                <a:cubicBezTo>
                  <a:pt x="209" y="105"/>
                  <a:pt x="212" y="104"/>
                  <a:pt x="215" y="105"/>
                </a:cubicBezTo>
                <a:cubicBezTo>
                  <a:pt x="216" y="104"/>
                  <a:pt x="218" y="105"/>
                  <a:pt x="219" y="104"/>
                </a:cubicBezTo>
                <a:close/>
                <a:moveTo>
                  <a:pt x="213" y="107"/>
                </a:moveTo>
                <a:cubicBezTo>
                  <a:pt x="213" y="107"/>
                  <a:pt x="212" y="107"/>
                  <a:pt x="213" y="108"/>
                </a:cubicBezTo>
                <a:cubicBezTo>
                  <a:pt x="213" y="108"/>
                  <a:pt x="212" y="108"/>
                  <a:pt x="212" y="108"/>
                </a:cubicBezTo>
                <a:cubicBezTo>
                  <a:pt x="212" y="108"/>
                  <a:pt x="212" y="107"/>
                  <a:pt x="212" y="107"/>
                </a:cubicBezTo>
                <a:cubicBezTo>
                  <a:pt x="212" y="107"/>
                  <a:pt x="212" y="107"/>
                  <a:pt x="213" y="107"/>
                </a:cubicBezTo>
                <a:close/>
                <a:moveTo>
                  <a:pt x="201" y="86"/>
                </a:moveTo>
                <a:cubicBezTo>
                  <a:pt x="201" y="86"/>
                  <a:pt x="200" y="86"/>
                  <a:pt x="201" y="86"/>
                </a:cubicBezTo>
                <a:close/>
                <a:moveTo>
                  <a:pt x="205" y="103"/>
                </a:moveTo>
                <a:cubicBezTo>
                  <a:pt x="205" y="104"/>
                  <a:pt x="204" y="103"/>
                  <a:pt x="205" y="103"/>
                </a:cubicBezTo>
                <a:close/>
                <a:moveTo>
                  <a:pt x="205" y="106"/>
                </a:moveTo>
                <a:cubicBezTo>
                  <a:pt x="205" y="106"/>
                  <a:pt x="205" y="106"/>
                  <a:pt x="205" y="106"/>
                </a:cubicBezTo>
                <a:close/>
                <a:moveTo>
                  <a:pt x="191" y="86"/>
                </a:moveTo>
                <a:cubicBezTo>
                  <a:pt x="192" y="87"/>
                  <a:pt x="192" y="87"/>
                  <a:pt x="192" y="87"/>
                </a:cubicBezTo>
                <a:cubicBezTo>
                  <a:pt x="191" y="87"/>
                  <a:pt x="191" y="87"/>
                  <a:pt x="191" y="87"/>
                </a:cubicBezTo>
                <a:cubicBezTo>
                  <a:pt x="191" y="87"/>
                  <a:pt x="191" y="87"/>
                  <a:pt x="191" y="86"/>
                </a:cubicBezTo>
                <a:close/>
                <a:moveTo>
                  <a:pt x="200" y="103"/>
                </a:moveTo>
                <a:cubicBezTo>
                  <a:pt x="200" y="104"/>
                  <a:pt x="199" y="103"/>
                  <a:pt x="199" y="103"/>
                </a:cubicBezTo>
                <a:cubicBezTo>
                  <a:pt x="199" y="103"/>
                  <a:pt x="200" y="103"/>
                  <a:pt x="200" y="103"/>
                </a:cubicBezTo>
                <a:close/>
                <a:moveTo>
                  <a:pt x="202" y="107"/>
                </a:moveTo>
                <a:cubicBezTo>
                  <a:pt x="203" y="107"/>
                  <a:pt x="201" y="108"/>
                  <a:pt x="202" y="107"/>
                </a:cubicBezTo>
                <a:close/>
                <a:moveTo>
                  <a:pt x="198" y="103"/>
                </a:moveTo>
                <a:cubicBezTo>
                  <a:pt x="198" y="103"/>
                  <a:pt x="197" y="104"/>
                  <a:pt x="197" y="103"/>
                </a:cubicBezTo>
                <a:cubicBezTo>
                  <a:pt x="198" y="103"/>
                  <a:pt x="198" y="103"/>
                  <a:pt x="198" y="103"/>
                </a:cubicBezTo>
                <a:cubicBezTo>
                  <a:pt x="198" y="103"/>
                  <a:pt x="198" y="103"/>
                  <a:pt x="198" y="103"/>
                </a:cubicBezTo>
                <a:close/>
                <a:moveTo>
                  <a:pt x="197" y="103"/>
                </a:moveTo>
                <a:cubicBezTo>
                  <a:pt x="197" y="103"/>
                  <a:pt x="196" y="104"/>
                  <a:pt x="197" y="103"/>
                </a:cubicBezTo>
                <a:close/>
                <a:moveTo>
                  <a:pt x="196" y="103"/>
                </a:moveTo>
                <a:cubicBezTo>
                  <a:pt x="197" y="103"/>
                  <a:pt x="196" y="103"/>
                  <a:pt x="196" y="103"/>
                </a:cubicBezTo>
                <a:cubicBezTo>
                  <a:pt x="195" y="103"/>
                  <a:pt x="196" y="103"/>
                  <a:pt x="196" y="103"/>
                </a:cubicBezTo>
                <a:close/>
                <a:moveTo>
                  <a:pt x="196" y="108"/>
                </a:moveTo>
                <a:cubicBezTo>
                  <a:pt x="196" y="108"/>
                  <a:pt x="195" y="107"/>
                  <a:pt x="196" y="107"/>
                </a:cubicBezTo>
                <a:cubicBezTo>
                  <a:pt x="196" y="107"/>
                  <a:pt x="196" y="107"/>
                  <a:pt x="196" y="108"/>
                </a:cubicBezTo>
                <a:close/>
                <a:moveTo>
                  <a:pt x="184" y="88"/>
                </a:moveTo>
                <a:cubicBezTo>
                  <a:pt x="185" y="88"/>
                  <a:pt x="184" y="88"/>
                  <a:pt x="184" y="88"/>
                </a:cubicBezTo>
                <a:close/>
                <a:moveTo>
                  <a:pt x="194" y="107"/>
                </a:moveTo>
                <a:cubicBezTo>
                  <a:pt x="195" y="108"/>
                  <a:pt x="194" y="108"/>
                  <a:pt x="194" y="107"/>
                </a:cubicBezTo>
                <a:cubicBezTo>
                  <a:pt x="194" y="107"/>
                  <a:pt x="194" y="107"/>
                  <a:pt x="194" y="107"/>
                </a:cubicBezTo>
                <a:close/>
                <a:moveTo>
                  <a:pt x="181" y="87"/>
                </a:moveTo>
                <a:cubicBezTo>
                  <a:pt x="179" y="87"/>
                  <a:pt x="177" y="88"/>
                  <a:pt x="176" y="87"/>
                </a:cubicBezTo>
                <a:cubicBezTo>
                  <a:pt x="176" y="87"/>
                  <a:pt x="177" y="87"/>
                  <a:pt x="177" y="87"/>
                </a:cubicBezTo>
                <a:cubicBezTo>
                  <a:pt x="177" y="87"/>
                  <a:pt x="177" y="87"/>
                  <a:pt x="178" y="87"/>
                </a:cubicBezTo>
                <a:cubicBezTo>
                  <a:pt x="178" y="87"/>
                  <a:pt x="178" y="87"/>
                  <a:pt x="178" y="86"/>
                </a:cubicBezTo>
                <a:cubicBezTo>
                  <a:pt x="179" y="87"/>
                  <a:pt x="180" y="87"/>
                  <a:pt x="181" y="87"/>
                </a:cubicBezTo>
                <a:close/>
                <a:moveTo>
                  <a:pt x="187" y="105"/>
                </a:moveTo>
                <a:cubicBezTo>
                  <a:pt x="187" y="106"/>
                  <a:pt x="185" y="106"/>
                  <a:pt x="185" y="106"/>
                </a:cubicBezTo>
                <a:cubicBezTo>
                  <a:pt x="185" y="105"/>
                  <a:pt x="184" y="107"/>
                  <a:pt x="184" y="106"/>
                </a:cubicBezTo>
                <a:cubicBezTo>
                  <a:pt x="184" y="105"/>
                  <a:pt x="185" y="106"/>
                  <a:pt x="185" y="105"/>
                </a:cubicBezTo>
                <a:cubicBezTo>
                  <a:pt x="186" y="106"/>
                  <a:pt x="186" y="105"/>
                  <a:pt x="187" y="105"/>
                </a:cubicBezTo>
                <a:close/>
                <a:moveTo>
                  <a:pt x="183" y="106"/>
                </a:moveTo>
                <a:cubicBezTo>
                  <a:pt x="184" y="106"/>
                  <a:pt x="183" y="106"/>
                  <a:pt x="183" y="106"/>
                </a:cubicBezTo>
                <a:close/>
                <a:moveTo>
                  <a:pt x="182" y="106"/>
                </a:moveTo>
                <a:cubicBezTo>
                  <a:pt x="181" y="106"/>
                  <a:pt x="182" y="105"/>
                  <a:pt x="182" y="106"/>
                </a:cubicBezTo>
                <a:cubicBezTo>
                  <a:pt x="183" y="105"/>
                  <a:pt x="182" y="106"/>
                  <a:pt x="182" y="106"/>
                </a:cubicBezTo>
                <a:close/>
                <a:moveTo>
                  <a:pt x="180" y="104"/>
                </a:moveTo>
                <a:cubicBezTo>
                  <a:pt x="181" y="104"/>
                  <a:pt x="180" y="104"/>
                  <a:pt x="180" y="104"/>
                </a:cubicBezTo>
                <a:cubicBezTo>
                  <a:pt x="180" y="104"/>
                  <a:pt x="180" y="104"/>
                  <a:pt x="180" y="104"/>
                </a:cubicBezTo>
                <a:close/>
                <a:moveTo>
                  <a:pt x="179" y="104"/>
                </a:moveTo>
                <a:cubicBezTo>
                  <a:pt x="180" y="104"/>
                  <a:pt x="180" y="104"/>
                  <a:pt x="179" y="104"/>
                </a:cubicBezTo>
                <a:cubicBezTo>
                  <a:pt x="179" y="104"/>
                  <a:pt x="179" y="104"/>
                  <a:pt x="179" y="104"/>
                </a:cubicBezTo>
                <a:close/>
                <a:moveTo>
                  <a:pt x="179" y="104"/>
                </a:moveTo>
                <a:cubicBezTo>
                  <a:pt x="179" y="104"/>
                  <a:pt x="178" y="104"/>
                  <a:pt x="178" y="104"/>
                </a:cubicBezTo>
                <a:cubicBezTo>
                  <a:pt x="178" y="104"/>
                  <a:pt x="178" y="104"/>
                  <a:pt x="179" y="104"/>
                </a:cubicBezTo>
                <a:close/>
                <a:moveTo>
                  <a:pt x="175" y="104"/>
                </a:moveTo>
                <a:cubicBezTo>
                  <a:pt x="175" y="104"/>
                  <a:pt x="175" y="104"/>
                  <a:pt x="174" y="105"/>
                </a:cubicBezTo>
                <a:cubicBezTo>
                  <a:pt x="174" y="104"/>
                  <a:pt x="174" y="104"/>
                  <a:pt x="174" y="104"/>
                </a:cubicBezTo>
                <a:cubicBezTo>
                  <a:pt x="174" y="104"/>
                  <a:pt x="175" y="104"/>
                  <a:pt x="175" y="104"/>
                </a:cubicBezTo>
                <a:close/>
                <a:moveTo>
                  <a:pt x="165" y="87"/>
                </a:moveTo>
                <a:cubicBezTo>
                  <a:pt x="165" y="87"/>
                  <a:pt x="165" y="87"/>
                  <a:pt x="166" y="87"/>
                </a:cubicBezTo>
                <a:cubicBezTo>
                  <a:pt x="165" y="87"/>
                  <a:pt x="165" y="87"/>
                  <a:pt x="165" y="87"/>
                </a:cubicBezTo>
                <a:close/>
                <a:moveTo>
                  <a:pt x="168" y="93"/>
                </a:moveTo>
                <a:cubicBezTo>
                  <a:pt x="168" y="94"/>
                  <a:pt x="168" y="94"/>
                  <a:pt x="168" y="94"/>
                </a:cubicBezTo>
                <a:cubicBezTo>
                  <a:pt x="167" y="94"/>
                  <a:pt x="167" y="94"/>
                  <a:pt x="166" y="94"/>
                </a:cubicBezTo>
                <a:cubicBezTo>
                  <a:pt x="166" y="93"/>
                  <a:pt x="167" y="93"/>
                  <a:pt x="168" y="93"/>
                </a:cubicBezTo>
                <a:close/>
                <a:moveTo>
                  <a:pt x="178" y="118"/>
                </a:moveTo>
                <a:cubicBezTo>
                  <a:pt x="178" y="118"/>
                  <a:pt x="178" y="118"/>
                  <a:pt x="178" y="119"/>
                </a:cubicBezTo>
                <a:cubicBezTo>
                  <a:pt x="178" y="119"/>
                  <a:pt x="178" y="119"/>
                  <a:pt x="178" y="119"/>
                </a:cubicBezTo>
                <a:cubicBezTo>
                  <a:pt x="178" y="119"/>
                  <a:pt x="178" y="118"/>
                  <a:pt x="178" y="118"/>
                </a:cubicBezTo>
                <a:cubicBezTo>
                  <a:pt x="178" y="118"/>
                  <a:pt x="178" y="118"/>
                  <a:pt x="178" y="118"/>
                </a:cubicBezTo>
                <a:close/>
                <a:moveTo>
                  <a:pt x="157" y="89"/>
                </a:moveTo>
                <a:cubicBezTo>
                  <a:pt x="157" y="89"/>
                  <a:pt x="156" y="89"/>
                  <a:pt x="156" y="88"/>
                </a:cubicBezTo>
                <a:cubicBezTo>
                  <a:pt x="156" y="88"/>
                  <a:pt x="156" y="88"/>
                  <a:pt x="157" y="88"/>
                </a:cubicBezTo>
                <a:cubicBezTo>
                  <a:pt x="157" y="88"/>
                  <a:pt x="157" y="88"/>
                  <a:pt x="157" y="89"/>
                </a:cubicBezTo>
                <a:close/>
                <a:moveTo>
                  <a:pt x="155" y="88"/>
                </a:moveTo>
                <a:cubicBezTo>
                  <a:pt x="155" y="88"/>
                  <a:pt x="155" y="88"/>
                  <a:pt x="156" y="88"/>
                </a:cubicBezTo>
                <a:cubicBezTo>
                  <a:pt x="155" y="89"/>
                  <a:pt x="155" y="88"/>
                  <a:pt x="155" y="88"/>
                </a:cubicBezTo>
                <a:close/>
                <a:moveTo>
                  <a:pt x="155" y="103"/>
                </a:moveTo>
                <a:cubicBezTo>
                  <a:pt x="155" y="103"/>
                  <a:pt x="155" y="104"/>
                  <a:pt x="155" y="104"/>
                </a:cubicBezTo>
                <a:cubicBezTo>
                  <a:pt x="155" y="104"/>
                  <a:pt x="155" y="104"/>
                  <a:pt x="155" y="104"/>
                </a:cubicBezTo>
                <a:cubicBezTo>
                  <a:pt x="155" y="103"/>
                  <a:pt x="155" y="104"/>
                  <a:pt x="155" y="103"/>
                </a:cubicBezTo>
                <a:close/>
                <a:moveTo>
                  <a:pt x="145" y="96"/>
                </a:moveTo>
                <a:cubicBezTo>
                  <a:pt x="145" y="96"/>
                  <a:pt x="145" y="97"/>
                  <a:pt x="144" y="97"/>
                </a:cubicBezTo>
                <a:cubicBezTo>
                  <a:pt x="144" y="96"/>
                  <a:pt x="145" y="96"/>
                  <a:pt x="145" y="96"/>
                </a:cubicBezTo>
                <a:close/>
                <a:moveTo>
                  <a:pt x="166" y="241"/>
                </a:moveTo>
                <a:cubicBezTo>
                  <a:pt x="166" y="241"/>
                  <a:pt x="166" y="241"/>
                  <a:pt x="166" y="241"/>
                </a:cubicBezTo>
                <a:cubicBezTo>
                  <a:pt x="166" y="241"/>
                  <a:pt x="166" y="241"/>
                  <a:pt x="166" y="241"/>
                </a:cubicBezTo>
                <a:close/>
                <a:moveTo>
                  <a:pt x="165" y="241"/>
                </a:moveTo>
                <a:cubicBezTo>
                  <a:pt x="165" y="242"/>
                  <a:pt x="164" y="241"/>
                  <a:pt x="164" y="241"/>
                </a:cubicBezTo>
                <a:cubicBezTo>
                  <a:pt x="164" y="241"/>
                  <a:pt x="165" y="241"/>
                  <a:pt x="165" y="241"/>
                </a:cubicBezTo>
                <a:close/>
                <a:moveTo>
                  <a:pt x="160" y="244"/>
                </a:moveTo>
                <a:cubicBezTo>
                  <a:pt x="160" y="244"/>
                  <a:pt x="159" y="244"/>
                  <a:pt x="159" y="244"/>
                </a:cubicBezTo>
                <a:cubicBezTo>
                  <a:pt x="159" y="244"/>
                  <a:pt x="159" y="244"/>
                  <a:pt x="160" y="244"/>
                </a:cubicBezTo>
                <a:close/>
                <a:moveTo>
                  <a:pt x="132" y="221"/>
                </a:moveTo>
                <a:cubicBezTo>
                  <a:pt x="132" y="221"/>
                  <a:pt x="132" y="222"/>
                  <a:pt x="132" y="221"/>
                </a:cubicBezTo>
                <a:close/>
                <a:moveTo>
                  <a:pt x="95" y="186"/>
                </a:moveTo>
                <a:cubicBezTo>
                  <a:pt x="96" y="186"/>
                  <a:pt x="94" y="188"/>
                  <a:pt x="94" y="187"/>
                </a:cubicBezTo>
                <a:cubicBezTo>
                  <a:pt x="94" y="187"/>
                  <a:pt x="95" y="186"/>
                  <a:pt x="95" y="186"/>
                </a:cubicBezTo>
                <a:close/>
                <a:moveTo>
                  <a:pt x="93" y="188"/>
                </a:moveTo>
                <a:cubicBezTo>
                  <a:pt x="93" y="188"/>
                  <a:pt x="93" y="188"/>
                  <a:pt x="93" y="188"/>
                </a:cubicBezTo>
                <a:close/>
                <a:moveTo>
                  <a:pt x="91" y="186"/>
                </a:moveTo>
                <a:cubicBezTo>
                  <a:pt x="91" y="186"/>
                  <a:pt x="91" y="186"/>
                  <a:pt x="91" y="186"/>
                </a:cubicBezTo>
                <a:close/>
                <a:moveTo>
                  <a:pt x="114" y="236"/>
                </a:moveTo>
                <a:cubicBezTo>
                  <a:pt x="114" y="236"/>
                  <a:pt x="113" y="236"/>
                  <a:pt x="114" y="236"/>
                </a:cubicBezTo>
                <a:close/>
                <a:moveTo>
                  <a:pt x="94" y="213"/>
                </a:moveTo>
                <a:cubicBezTo>
                  <a:pt x="94" y="213"/>
                  <a:pt x="93" y="213"/>
                  <a:pt x="93" y="213"/>
                </a:cubicBezTo>
                <a:cubicBezTo>
                  <a:pt x="94" y="213"/>
                  <a:pt x="94" y="213"/>
                  <a:pt x="94" y="213"/>
                </a:cubicBezTo>
                <a:close/>
                <a:moveTo>
                  <a:pt x="91" y="213"/>
                </a:moveTo>
                <a:cubicBezTo>
                  <a:pt x="92" y="212"/>
                  <a:pt x="91" y="212"/>
                  <a:pt x="92" y="212"/>
                </a:cubicBezTo>
                <a:cubicBezTo>
                  <a:pt x="92" y="213"/>
                  <a:pt x="93" y="213"/>
                  <a:pt x="93" y="213"/>
                </a:cubicBezTo>
                <a:cubicBezTo>
                  <a:pt x="93" y="213"/>
                  <a:pt x="93" y="213"/>
                  <a:pt x="92" y="214"/>
                </a:cubicBezTo>
                <a:cubicBezTo>
                  <a:pt x="92" y="213"/>
                  <a:pt x="92" y="214"/>
                  <a:pt x="92" y="213"/>
                </a:cubicBezTo>
                <a:cubicBezTo>
                  <a:pt x="91" y="213"/>
                  <a:pt x="91" y="213"/>
                  <a:pt x="91" y="214"/>
                </a:cubicBezTo>
                <a:cubicBezTo>
                  <a:pt x="90" y="213"/>
                  <a:pt x="89" y="213"/>
                  <a:pt x="87" y="213"/>
                </a:cubicBezTo>
                <a:cubicBezTo>
                  <a:pt x="87" y="213"/>
                  <a:pt x="87" y="213"/>
                  <a:pt x="87" y="213"/>
                </a:cubicBezTo>
                <a:cubicBezTo>
                  <a:pt x="89" y="213"/>
                  <a:pt x="90" y="213"/>
                  <a:pt x="91" y="213"/>
                </a:cubicBezTo>
                <a:close/>
                <a:moveTo>
                  <a:pt x="78" y="209"/>
                </a:moveTo>
                <a:cubicBezTo>
                  <a:pt x="79" y="209"/>
                  <a:pt x="78" y="210"/>
                  <a:pt x="77" y="210"/>
                </a:cubicBezTo>
                <a:cubicBezTo>
                  <a:pt x="77" y="209"/>
                  <a:pt x="78" y="209"/>
                  <a:pt x="78" y="209"/>
                </a:cubicBezTo>
                <a:close/>
                <a:moveTo>
                  <a:pt x="66" y="194"/>
                </a:moveTo>
                <a:cubicBezTo>
                  <a:pt x="66" y="194"/>
                  <a:pt x="66" y="194"/>
                  <a:pt x="66" y="194"/>
                </a:cubicBezTo>
                <a:cubicBezTo>
                  <a:pt x="66" y="194"/>
                  <a:pt x="66" y="194"/>
                  <a:pt x="66" y="194"/>
                </a:cubicBezTo>
                <a:cubicBezTo>
                  <a:pt x="65" y="194"/>
                  <a:pt x="65" y="194"/>
                  <a:pt x="65" y="194"/>
                </a:cubicBezTo>
                <a:cubicBezTo>
                  <a:pt x="65" y="194"/>
                  <a:pt x="66" y="194"/>
                  <a:pt x="66" y="194"/>
                </a:cubicBezTo>
                <a:close/>
                <a:moveTo>
                  <a:pt x="64" y="194"/>
                </a:moveTo>
                <a:cubicBezTo>
                  <a:pt x="64" y="194"/>
                  <a:pt x="63" y="194"/>
                  <a:pt x="64" y="194"/>
                </a:cubicBezTo>
                <a:close/>
                <a:moveTo>
                  <a:pt x="59" y="186"/>
                </a:moveTo>
                <a:cubicBezTo>
                  <a:pt x="59" y="186"/>
                  <a:pt x="59" y="186"/>
                  <a:pt x="60" y="187"/>
                </a:cubicBezTo>
                <a:cubicBezTo>
                  <a:pt x="59" y="187"/>
                  <a:pt x="59" y="186"/>
                  <a:pt x="59" y="186"/>
                </a:cubicBezTo>
                <a:close/>
                <a:moveTo>
                  <a:pt x="36" y="155"/>
                </a:moveTo>
                <a:cubicBezTo>
                  <a:pt x="36" y="155"/>
                  <a:pt x="35" y="156"/>
                  <a:pt x="35" y="155"/>
                </a:cubicBezTo>
                <a:cubicBezTo>
                  <a:pt x="35" y="155"/>
                  <a:pt x="36" y="155"/>
                  <a:pt x="36" y="155"/>
                </a:cubicBezTo>
                <a:close/>
                <a:moveTo>
                  <a:pt x="557" y="110"/>
                </a:moveTo>
                <a:cubicBezTo>
                  <a:pt x="557" y="111"/>
                  <a:pt x="558" y="112"/>
                  <a:pt x="559" y="112"/>
                </a:cubicBezTo>
                <a:cubicBezTo>
                  <a:pt x="560" y="111"/>
                  <a:pt x="558" y="108"/>
                  <a:pt x="557" y="110"/>
                </a:cubicBezTo>
                <a:close/>
                <a:moveTo>
                  <a:pt x="530" y="102"/>
                </a:moveTo>
                <a:cubicBezTo>
                  <a:pt x="529" y="102"/>
                  <a:pt x="530" y="102"/>
                  <a:pt x="530" y="102"/>
                </a:cubicBezTo>
                <a:close/>
                <a:moveTo>
                  <a:pt x="528" y="102"/>
                </a:moveTo>
                <a:cubicBezTo>
                  <a:pt x="528" y="102"/>
                  <a:pt x="528" y="102"/>
                  <a:pt x="528" y="102"/>
                </a:cubicBezTo>
                <a:close/>
                <a:moveTo>
                  <a:pt x="519" y="85"/>
                </a:moveTo>
                <a:cubicBezTo>
                  <a:pt x="518" y="85"/>
                  <a:pt x="518" y="86"/>
                  <a:pt x="519" y="85"/>
                </a:cubicBezTo>
                <a:close/>
                <a:moveTo>
                  <a:pt x="512" y="86"/>
                </a:moveTo>
                <a:cubicBezTo>
                  <a:pt x="512" y="86"/>
                  <a:pt x="513" y="86"/>
                  <a:pt x="512" y="86"/>
                </a:cubicBezTo>
                <a:close/>
                <a:moveTo>
                  <a:pt x="520" y="101"/>
                </a:moveTo>
                <a:cubicBezTo>
                  <a:pt x="520" y="102"/>
                  <a:pt x="521" y="101"/>
                  <a:pt x="520" y="101"/>
                </a:cubicBezTo>
                <a:close/>
                <a:moveTo>
                  <a:pt x="511" y="86"/>
                </a:moveTo>
                <a:cubicBezTo>
                  <a:pt x="511" y="86"/>
                  <a:pt x="512" y="86"/>
                  <a:pt x="512" y="86"/>
                </a:cubicBezTo>
                <a:cubicBezTo>
                  <a:pt x="511" y="86"/>
                  <a:pt x="511" y="86"/>
                  <a:pt x="511" y="86"/>
                </a:cubicBezTo>
                <a:close/>
                <a:moveTo>
                  <a:pt x="519" y="101"/>
                </a:moveTo>
                <a:cubicBezTo>
                  <a:pt x="519" y="101"/>
                  <a:pt x="519" y="101"/>
                  <a:pt x="519" y="101"/>
                </a:cubicBezTo>
                <a:cubicBezTo>
                  <a:pt x="519" y="101"/>
                  <a:pt x="519" y="101"/>
                  <a:pt x="519" y="101"/>
                </a:cubicBezTo>
                <a:close/>
                <a:moveTo>
                  <a:pt x="509" y="86"/>
                </a:moveTo>
                <a:cubicBezTo>
                  <a:pt x="509" y="86"/>
                  <a:pt x="510" y="86"/>
                  <a:pt x="510" y="86"/>
                </a:cubicBezTo>
                <a:cubicBezTo>
                  <a:pt x="510" y="85"/>
                  <a:pt x="509" y="86"/>
                  <a:pt x="509" y="86"/>
                </a:cubicBezTo>
                <a:close/>
                <a:moveTo>
                  <a:pt x="506" y="86"/>
                </a:moveTo>
                <a:cubicBezTo>
                  <a:pt x="506" y="86"/>
                  <a:pt x="507" y="86"/>
                  <a:pt x="507" y="86"/>
                </a:cubicBezTo>
                <a:cubicBezTo>
                  <a:pt x="506" y="86"/>
                  <a:pt x="506" y="86"/>
                  <a:pt x="506" y="86"/>
                </a:cubicBezTo>
                <a:close/>
                <a:moveTo>
                  <a:pt x="504" y="83"/>
                </a:moveTo>
                <a:cubicBezTo>
                  <a:pt x="504" y="83"/>
                  <a:pt x="505" y="83"/>
                  <a:pt x="504" y="83"/>
                </a:cubicBezTo>
                <a:cubicBezTo>
                  <a:pt x="504" y="83"/>
                  <a:pt x="504" y="83"/>
                  <a:pt x="504" y="83"/>
                </a:cubicBezTo>
                <a:close/>
                <a:moveTo>
                  <a:pt x="504" y="88"/>
                </a:moveTo>
                <a:cubicBezTo>
                  <a:pt x="505" y="88"/>
                  <a:pt x="505" y="88"/>
                  <a:pt x="505" y="88"/>
                </a:cubicBezTo>
                <a:cubicBezTo>
                  <a:pt x="505" y="88"/>
                  <a:pt x="505" y="87"/>
                  <a:pt x="505" y="87"/>
                </a:cubicBezTo>
                <a:cubicBezTo>
                  <a:pt x="505" y="87"/>
                  <a:pt x="504" y="87"/>
                  <a:pt x="504" y="88"/>
                </a:cubicBezTo>
                <a:close/>
                <a:moveTo>
                  <a:pt x="507" y="99"/>
                </a:moveTo>
                <a:cubicBezTo>
                  <a:pt x="508" y="99"/>
                  <a:pt x="508" y="99"/>
                  <a:pt x="508" y="99"/>
                </a:cubicBezTo>
                <a:cubicBezTo>
                  <a:pt x="508" y="98"/>
                  <a:pt x="508" y="99"/>
                  <a:pt x="507" y="99"/>
                </a:cubicBezTo>
                <a:close/>
                <a:moveTo>
                  <a:pt x="506" y="99"/>
                </a:moveTo>
                <a:cubicBezTo>
                  <a:pt x="506" y="100"/>
                  <a:pt x="507" y="100"/>
                  <a:pt x="507" y="99"/>
                </a:cubicBezTo>
                <a:cubicBezTo>
                  <a:pt x="507" y="99"/>
                  <a:pt x="507" y="99"/>
                  <a:pt x="506" y="99"/>
                </a:cubicBezTo>
                <a:close/>
                <a:moveTo>
                  <a:pt x="499" y="86"/>
                </a:moveTo>
                <a:cubicBezTo>
                  <a:pt x="499" y="87"/>
                  <a:pt x="500" y="86"/>
                  <a:pt x="500" y="86"/>
                </a:cubicBezTo>
                <a:cubicBezTo>
                  <a:pt x="499" y="86"/>
                  <a:pt x="499" y="85"/>
                  <a:pt x="499" y="86"/>
                </a:cubicBezTo>
                <a:close/>
                <a:moveTo>
                  <a:pt x="591" y="260"/>
                </a:moveTo>
                <a:cubicBezTo>
                  <a:pt x="590" y="261"/>
                  <a:pt x="591" y="260"/>
                  <a:pt x="591" y="260"/>
                </a:cubicBezTo>
                <a:close/>
                <a:moveTo>
                  <a:pt x="495" y="83"/>
                </a:moveTo>
                <a:cubicBezTo>
                  <a:pt x="495" y="83"/>
                  <a:pt x="495" y="83"/>
                  <a:pt x="495" y="83"/>
                </a:cubicBezTo>
                <a:cubicBezTo>
                  <a:pt x="496" y="83"/>
                  <a:pt x="496" y="83"/>
                  <a:pt x="496" y="83"/>
                </a:cubicBezTo>
                <a:cubicBezTo>
                  <a:pt x="496" y="83"/>
                  <a:pt x="496" y="83"/>
                  <a:pt x="496" y="83"/>
                </a:cubicBezTo>
                <a:cubicBezTo>
                  <a:pt x="495" y="83"/>
                  <a:pt x="495" y="83"/>
                  <a:pt x="495" y="83"/>
                </a:cubicBezTo>
                <a:close/>
                <a:moveTo>
                  <a:pt x="503" y="98"/>
                </a:moveTo>
                <a:cubicBezTo>
                  <a:pt x="503" y="99"/>
                  <a:pt x="504" y="98"/>
                  <a:pt x="503" y="98"/>
                </a:cubicBezTo>
                <a:close/>
                <a:moveTo>
                  <a:pt x="503" y="98"/>
                </a:moveTo>
                <a:cubicBezTo>
                  <a:pt x="502" y="98"/>
                  <a:pt x="502" y="100"/>
                  <a:pt x="503" y="99"/>
                </a:cubicBezTo>
                <a:cubicBezTo>
                  <a:pt x="503" y="99"/>
                  <a:pt x="503" y="98"/>
                  <a:pt x="503" y="98"/>
                </a:cubicBezTo>
                <a:close/>
                <a:moveTo>
                  <a:pt x="495" y="86"/>
                </a:moveTo>
                <a:cubicBezTo>
                  <a:pt x="496" y="86"/>
                  <a:pt x="496" y="86"/>
                  <a:pt x="496" y="87"/>
                </a:cubicBezTo>
                <a:cubicBezTo>
                  <a:pt x="496" y="86"/>
                  <a:pt x="496" y="86"/>
                  <a:pt x="496" y="86"/>
                </a:cubicBezTo>
                <a:cubicBezTo>
                  <a:pt x="496" y="86"/>
                  <a:pt x="496" y="86"/>
                  <a:pt x="496" y="86"/>
                </a:cubicBezTo>
                <a:cubicBezTo>
                  <a:pt x="496" y="86"/>
                  <a:pt x="496" y="86"/>
                  <a:pt x="495" y="86"/>
                </a:cubicBezTo>
                <a:close/>
                <a:moveTo>
                  <a:pt x="502" y="99"/>
                </a:moveTo>
                <a:cubicBezTo>
                  <a:pt x="501" y="99"/>
                  <a:pt x="502" y="99"/>
                  <a:pt x="502" y="99"/>
                </a:cubicBezTo>
                <a:close/>
                <a:moveTo>
                  <a:pt x="501" y="98"/>
                </a:moveTo>
                <a:cubicBezTo>
                  <a:pt x="501" y="99"/>
                  <a:pt x="502" y="98"/>
                  <a:pt x="501" y="98"/>
                </a:cubicBezTo>
                <a:close/>
                <a:moveTo>
                  <a:pt x="494" y="86"/>
                </a:moveTo>
                <a:cubicBezTo>
                  <a:pt x="493" y="86"/>
                  <a:pt x="493" y="86"/>
                  <a:pt x="493" y="86"/>
                </a:cubicBezTo>
                <a:cubicBezTo>
                  <a:pt x="493" y="86"/>
                  <a:pt x="493" y="86"/>
                  <a:pt x="494" y="86"/>
                </a:cubicBezTo>
                <a:close/>
                <a:moveTo>
                  <a:pt x="499" y="98"/>
                </a:moveTo>
                <a:cubicBezTo>
                  <a:pt x="499" y="99"/>
                  <a:pt x="500" y="99"/>
                  <a:pt x="500" y="99"/>
                </a:cubicBezTo>
                <a:cubicBezTo>
                  <a:pt x="500" y="98"/>
                  <a:pt x="499" y="98"/>
                  <a:pt x="499" y="98"/>
                </a:cubicBezTo>
                <a:close/>
                <a:moveTo>
                  <a:pt x="489" y="82"/>
                </a:moveTo>
                <a:cubicBezTo>
                  <a:pt x="489" y="82"/>
                  <a:pt x="489" y="82"/>
                  <a:pt x="489" y="82"/>
                </a:cubicBezTo>
                <a:close/>
                <a:moveTo>
                  <a:pt x="497" y="98"/>
                </a:moveTo>
                <a:cubicBezTo>
                  <a:pt x="497" y="99"/>
                  <a:pt x="498" y="98"/>
                  <a:pt x="497" y="98"/>
                </a:cubicBezTo>
                <a:close/>
                <a:moveTo>
                  <a:pt x="497" y="98"/>
                </a:moveTo>
                <a:cubicBezTo>
                  <a:pt x="497" y="99"/>
                  <a:pt x="496" y="99"/>
                  <a:pt x="496" y="99"/>
                </a:cubicBezTo>
                <a:cubicBezTo>
                  <a:pt x="496" y="99"/>
                  <a:pt x="496" y="99"/>
                  <a:pt x="497" y="99"/>
                </a:cubicBezTo>
                <a:cubicBezTo>
                  <a:pt x="497" y="99"/>
                  <a:pt x="497" y="99"/>
                  <a:pt x="497" y="99"/>
                </a:cubicBezTo>
                <a:cubicBezTo>
                  <a:pt x="497" y="99"/>
                  <a:pt x="497" y="98"/>
                  <a:pt x="497" y="98"/>
                </a:cubicBezTo>
                <a:close/>
                <a:moveTo>
                  <a:pt x="496" y="98"/>
                </a:moveTo>
                <a:cubicBezTo>
                  <a:pt x="496" y="98"/>
                  <a:pt x="497" y="98"/>
                  <a:pt x="497" y="98"/>
                </a:cubicBezTo>
                <a:cubicBezTo>
                  <a:pt x="496" y="98"/>
                  <a:pt x="496" y="98"/>
                  <a:pt x="496" y="98"/>
                </a:cubicBezTo>
                <a:close/>
                <a:moveTo>
                  <a:pt x="487" y="83"/>
                </a:moveTo>
                <a:cubicBezTo>
                  <a:pt x="487" y="83"/>
                  <a:pt x="488" y="84"/>
                  <a:pt x="488" y="84"/>
                </a:cubicBezTo>
                <a:cubicBezTo>
                  <a:pt x="488" y="84"/>
                  <a:pt x="488" y="84"/>
                  <a:pt x="488" y="84"/>
                </a:cubicBezTo>
                <a:cubicBezTo>
                  <a:pt x="488" y="83"/>
                  <a:pt x="488" y="83"/>
                  <a:pt x="487" y="83"/>
                </a:cubicBezTo>
                <a:close/>
                <a:moveTo>
                  <a:pt x="490" y="90"/>
                </a:moveTo>
                <a:cubicBezTo>
                  <a:pt x="490" y="90"/>
                  <a:pt x="491" y="90"/>
                  <a:pt x="491" y="89"/>
                </a:cubicBezTo>
                <a:cubicBezTo>
                  <a:pt x="490" y="90"/>
                  <a:pt x="490" y="89"/>
                  <a:pt x="490" y="90"/>
                </a:cubicBezTo>
                <a:close/>
                <a:moveTo>
                  <a:pt x="489" y="88"/>
                </a:moveTo>
                <a:cubicBezTo>
                  <a:pt x="489" y="88"/>
                  <a:pt x="489" y="88"/>
                  <a:pt x="489" y="88"/>
                </a:cubicBezTo>
                <a:cubicBezTo>
                  <a:pt x="490" y="88"/>
                  <a:pt x="490" y="88"/>
                  <a:pt x="490" y="88"/>
                </a:cubicBezTo>
                <a:cubicBezTo>
                  <a:pt x="490" y="88"/>
                  <a:pt x="489" y="88"/>
                  <a:pt x="489" y="88"/>
                </a:cubicBezTo>
                <a:close/>
                <a:moveTo>
                  <a:pt x="495" y="99"/>
                </a:moveTo>
                <a:cubicBezTo>
                  <a:pt x="495" y="99"/>
                  <a:pt x="495" y="99"/>
                  <a:pt x="495" y="99"/>
                </a:cubicBezTo>
                <a:cubicBezTo>
                  <a:pt x="495" y="99"/>
                  <a:pt x="496" y="99"/>
                  <a:pt x="496" y="99"/>
                </a:cubicBezTo>
                <a:cubicBezTo>
                  <a:pt x="495" y="99"/>
                  <a:pt x="495" y="99"/>
                  <a:pt x="495" y="99"/>
                </a:cubicBezTo>
                <a:close/>
                <a:moveTo>
                  <a:pt x="489" y="86"/>
                </a:moveTo>
                <a:cubicBezTo>
                  <a:pt x="489" y="87"/>
                  <a:pt x="489" y="87"/>
                  <a:pt x="489" y="87"/>
                </a:cubicBezTo>
                <a:cubicBezTo>
                  <a:pt x="489" y="87"/>
                  <a:pt x="489" y="87"/>
                  <a:pt x="489" y="86"/>
                </a:cubicBezTo>
                <a:cubicBezTo>
                  <a:pt x="489" y="87"/>
                  <a:pt x="489" y="86"/>
                  <a:pt x="489" y="86"/>
                </a:cubicBezTo>
                <a:close/>
                <a:moveTo>
                  <a:pt x="488" y="86"/>
                </a:moveTo>
                <a:cubicBezTo>
                  <a:pt x="488" y="86"/>
                  <a:pt x="488" y="87"/>
                  <a:pt x="488" y="86"/>
                </a:cubicBezTo>
                <a:close/>
                <a:moveTo>
                  <a:pt x="493" y="98"/>
                </a:moveTo>
                <a:cubicBezTo>
                  <a:pt x="494" y="99"/>
                  <a:pt x="494" y="98"/>
                  <a:pt x="495" y="99"/>
                </a:cubicBezTo>
                <a:cubicBezTo>
                  <a:pt x="495" y="98"/>
                  <a:pt x="495" y="98"/>
                  <a:pt x="494" y="98"/>
                </a:cubicBezTo>
                <a:cubicBezTo>
                  <a:pt x="494" y="98"/>
                  <a:pt x="494" y="98"/>
                  <a:pt x="493" y="98"/>
                </a:cubicBezTo>
                <a:close/>
                <a:moveTo>
                  <a:pt x="442" y="0"/>
                </a:moveTo>
                <a:cubicBezTo>
                  <a:pt x="442" y="0"/>
                  <a:pt x="442" y="0"/>
                  <a:pt x="442" y="0"/>
                </a:cubicBezTo>
                <a:cubicBezTo>
                  <a:pt x="441" y="0"/>
                  <a:pt x="441" y="0"/>
                  <a:pt x="442" y="0"/>
                </a:cubicBezTo>
                <a:close/>
                <a:moveTo>
                  <a:pt x="487" y="88"/>
                </a:moveTo>
                <a:cubicBezTo>
                  <a:pt x="488" y="88"/>
                  <a:pt x="488" y="89"/>
                  <a:pt x="488" y="88"/>
                </a:cubicBezTo>
                <a:cubicBezTo>
                  <a:pt x="489" y="88"/>
                  <a:pt x="488" y="87"/>
                  <a:pt x="487" y="88"/>
                </a:cubicBezTo>
                <a:close/>
                <a:moveTo>
                  <a:pt x="487" y="90"/>
                </a:moveTo>
                <a:cubicBezTo>
                  <a:pt x="488" y="90"/>
                  <a:pt x="488" y="90"/>
                  <a:pt x="489" y="90"/>
                </a:cubicBezTo>
                <a:cubicBezTo>
                  <a:pt x="488" y="89"/>
                  <a:pt x="488" y="89"/>
                  <a:pt x="487" y="90"/>
                </a:cubicBezTo>
                <a:close/>
                <a:moveTo>
                  <a:pt x="487" y="87"/>
                </a:moveTo>
                <a:cubicBezTo>
                  <a:pt x="487" y="87"/>
                  <a:pt x="487" y="87"/>
                  <a:pt x="487" y="87"/>
                </a:cubicBezTo>
                <a:cubicBezTo>
                  <a:pt x="487" y="87"/>
                  <a:pt x="487" y="87"/>
                  <a:pt x="487" y="87"/>
                </a:cubicBezTo>
                <a:close/>
                <a:moveTo>
                  <a:pt x="493" y="99"/>
                </a:moveTo>
                <a:cubicBezTo>
                  <a:pt x="493" y="99"/>
                  <a:pt x="493" y="99"/>
                  <a:pt x="493" y="99"/>
                </a:cubicBezTo>
                <a:cubicBezTo>
                  <a:pt x="493" y="99"/>
                  <a:pt x="492" y="99"/>
                  <a:pt x="493" y="99"/>
                </a:cubicBezTo>
                <a:close/>
                <a:moveTo>
                  <a:pt x="480" y="77"/>
                </a:moveTo>
                <a:cubicBezTo>
                  <a:pt x="480" y="77"/>
                  <a:pt x="481" y="78"/>
                  <a:pt x="481" y="77"/>
                </a:cubicBezTo>
                <a:cubicBezTo>
                  <a:pt x="481" y="77"/>
                  <a:pt x="480" y="77"/>
                  <a:pt x="480" y="77"/>
                </a:cubicBezTo>
                <a:close/>
                <a:moveTo>
                  <a:pt x="490" y="93"/>
                </a:moveTo>
                <a:cubicBezTo>
                  <a:pt x="490" y="93"/>
                  <a:pt x="489" y="93"/>
                  <a:pt x="489" y="93"/>
                </a:cubicBezTo>
                <a:cubicBezTo>
                  <a:pt x="489" y="93"/>
                  <a:pt x="489" y="94"/>
                  <a:pt x="490" y="93"/>
                </a:cubicBezTo>
                <a:close/>
                <a:moveTo>
                  <a:pt x="484" y="84"/>
                </a:moveTo>
                <a:cubicBezTo>
                  <a:pt x="483" y="84"/>
                  <a:pt x="484" y="84"/>
                  <a:pt x="484" y="84"/>
                </a:cubicBezTo>
                <a:close/>
                <a:moveTo>
                  <a:pt x="485" y="88"/>
                </a:moveTo>
                <a:cubicBezTo>
                  <a:pt x="486" y="88"/>
                  <a:pt x="486" y="88"/>
                  <a:pt x="486" y="88"/>
                </a:cubicBezTo>
                <a:cubicBezTo>
                  <a:pt x="486" y="88"/>
                  <a:pt x="486" y="88"/>
                  <a:pt x="486" y="87"/>
                </a:cubicBezTo>
                <a:cubicBezTo>
                  <a:pt x="486" y="87"/>
                  <a:pt x="486" y="87"/>
                  <a:pt x="485" y="88"/>
                </a:cubicBezTo>
                <a:close/>
                <a:moveTo>
                  <a:pt x="489" y="93"/>
                </a:moveTo>
                <a:cubicBezTo>
                  <a:pt x="489" y="93"/>
                  <a:pt x="488" y="94"/>
                  <a:pt x="489" y="93"/>
                </a:cubicBezTo>
                <a:close/>
                <a:moveTo>
                  <a:pt x="491" y="98"/>
                </a:moveTo>
                <a:cubicBezTo>
                  <a:pt x="491" y="98"/>
                  <a:pt x="491" y="98"/>
                  <a:pt x="491" y="98"/>
                </a:cubicBezTo>
                <a:cubicBezTo>
                  <a:pt x="491" y="98"/>
                  <a:pt x="491" y="98"/>
                  <a:pt x="490" y="98"/>
                </a:cubicBezTo>
                <a:cubicBezTo>
                  <a:pt x="491" y="99"/>
                  <a:pt x="491" y="98"/>
                  <a:pt x="491" y="98"/>
                </a:cubicBezTo>
                <a:close/>
                <a:moveTo>
                  <a:pt x="484" y="86"/>
                </a:moveTo>
                <a:cubicBezTo>
                  <a:pt x="484" y="87"/>
                  <a:pt x="483" y="88"/>
                  <a:pt x="482" y="87"/>
                </a:cubicBezTo>
                <a:cubicBezTo>
                  <a:pt x="482" y="87"/>
                  <a:pt x="483" y="87"/>
                  <a:pt x="483" y="86"/>
                </a:cubicBezTo>
                <a:cubicBezTo>
                  <a:pt x="482" y="87"/>
                  <a:pt x="482" y="86"/>
                  <a:pt x="481" y="87"/>
                </a:cubicBezTo>
                <a:cubicBezTo>
                  <a:pt x="482" y="87"/>
                  <a:pt x="482" y="87"/>
                  <a:pt x="482" y="87"/>
                </a:cubicBezTo>
                <a:cubicBezTo>
                  <a:pt x="482" y="88"/>
                  <a:pt x="481" y="88"/>
                  <a:pt x="481" y="88"/>
                </a:cubicBezTo>
                <a:cubicBezTo>
                  <a:pt x="482" y="89"/>
                  <a:pt x="486" y="89"/>
                  <a:pt x="484" y="86"/>
                </a:cubicBezTo>
                <a:close/>
                <a:moveTo>
                  <a:pt x="484" y="90"/>
                </a:moveTo>
                <a:cubicBezTo>
                  <a:pt x="485" y="90"/>
                  <a:pt x="485" y="90"/>
                  <a:pt x="485" y="90"/>
                </a:cubicBezTo>
                <a:cubicBezTo>
                  <a:pt x="485" y="90"/>
                  <a:pt x="484" y="90"/>
                  <a:pt x="484" y="90"/>
                </a:cubicBezTo>
                <a:close/>
                <a:moveTo>
                  <a:pt x="476" y="78"/>
                </a:moveTo>
                <a:cubicBezTo>
                  <a:pt x="476" y="79"/>
                  <a:pt x="477" y="79"/>
                  <a:pt x="478" y="79"/>
                </a:cubicBezTo>
                <a:cubicBezTo>
                  <a:pt x="477" y="78"/>
                  <a:pt x="476" y="78"/>
                  <a:pt x="476" y="78"/>
                </a:cubicBezTo>
                <a:close/>
                <a:moveTo>
                  <a:pt x="487" y="98"/>
                </a:moveTo>
                <a:cubicBezTo>
                  <a:pt x="487" y="99"/>
                  <a:pt x="488" y="99"/>
                  <a:pt x="488" y="98"/>
                </a:cubicBezTo>
                <a:cubicBezTo>
                  <a:pt x="488" y="98"/>
                  <a:pt x="488" y="98"/>
                  <a:pt x="487" y="98"/>
                </a:cubicBezTo>
                <a:close/>
                <a:moveTo>
                  <a:pt x="487" y="98"/>
                </a:moveTo>
                <a:cubicBezTo>
                  <a:pt x="487" y="98"/>
                  <a:pt x="488" y="98"/>
                  <a:pt x="487" y="98"/>
                </a:cubicBezTo>
                <a:close/>
                <a:moveTo>
                  <a:pt x="482" y="90"/>
                </a:moveTo>
                <a:cubicBezTo>
                  <a:pt x="483" y="90"/>
                  <a:pt x="483" y="90"/>
                  <a:pt x="483" y="90"/>
                </a:cubicBezTo>
                <a:cubicBezTo>
                  <a:pt x="483" y="90"/>
                  <a:pt x="483" y="90"/>
                  <a:pt x="483" y="90"/>
                </a:cubicBezTo>
                <a:cubicBezTo>
                  <a:pt x="483" y="90"/>
                  <a:pt x="483" y="90"/>
                  <a:pt x="483" y="90"/>
                </a:cubicBezTo>
                <a:cubicBezTo>
                  <a:pt x="483" y="90"/>
                  <a:pt x="483" y="90"/>
                  <a:pt x="482" y="90"/>
                </a:cubicBezTo>
                <a:close/>
                <a:moveTo>
                  <a:pt x="480" y="87"/>
                </a:moveTo>
                <a:cubicBezTo>
                  <a:pt x="480" y="87"/>
                  <a:pt x="480" y="87"/>
                  <a:pt x="480" y="86"/>
                </a:cubicBezTo>
                <a:cubicBezTo>
                  <a:pt x="480" y="86"/>
                  <a:pt x="480" y="86"/>
                  <a:pt x="480" y="87"/>
                </a:cubicBezTo>
                <a:close/>
                <a:moveTo>
                  <a:pt x="481" y="90"/>
                </a:moveTo>
                <a:cubicBezTo>
                  <a:pt x="481" y="90"/>
                  <a:pt x="481" y="90"/>
                  <a:pt x="481" y="90"/>
                </a:cubicBezTo>
                <a:cubicBezTo>
                  <a:pt x="482" y="90"/>
                  <a:pt x="482" y="90"/>
                  <a:pt x="482" y="90"/>
                </a:cubicBezTo>
                <a:cubicBezTo>
                  <a:pt x="482" y="90"/>
                  <a:pt x="482" y="90"/>
                  <a:pt x="482" y="89"/>
                </a:cubicBezTo>
                <a:cubicBezTo>
                  <a:pt x="482" y="90"/>
                  <a:pt x="481" y="90"/>
                  <a:pt x="481" y="90"/>
                </a:cubicBezTo>
                <a:close/>
                <a:moveTo>
                  <a:pt x="462" y="53"/>
                </a:moveTo>
                <a:cubicBezTo>
                  <a:pt x="462" y="52"/>
                  <a:pt x="461" y="53"/>
                  <a:pt x="461" y="53"/>
                </a:cubicBezTo>
                <a:cubicBezTo>
                  <a:pt x="461" y="54"/>
                  <a:pt x="462" y="54"/>
                  <a:pt x="462" y="53"/>
                </a:cubicBezTo>
                <a:close/>
                <a:moveTo>
                  <a:pt x="474" y="78"/>
                </a:moveTo>
                <a:cubicBezTo>
                  <a:pt x="474" y="79"/>
                  <a:pt x="475" y="78"/>
                  <a:pt x="475" y="78"/>
                </a:cubicBezTo>
                <a:cubicBezTo>
                  <a:pt x="475" y="78"/>
                  <a:pt x="475" y="78"/>
                  <a:pt x="475" y="78"/>
                </a:cubicBezTo>
                <a:cubicBezTo>
                  <a:pt x="475" y="78"/>
                  <a:pt x="474" y="78"/>
                  <a:pt x="474" y="78"/>
                </a:cubicBezTo>
                <a:close/>
                <a:moveTo>
                  <a:pt x="479" y="87"/>
                </a:moveTo>
                <a:cubicBezTo>
                  <a:pt x="478" y="88"/>
                  <a:pt x="477" y="88"/>
                  <a:pt x="476" y="89"/>
                </a:cubicBezTo>
                <a:cubicBezTo>
                  <a:pt x="478" y="88"/>
                  <a:pt x="479" y="89"/>
                  <a:pt x="481" y="88"/>
                </a:cubicBezTo>
                <a:cubicBezTo>
                  <a:pt x="480" y="87"/>
                  <a:pt x="479" y="88"/>
                  <a:pt x="479" y="87"/>
                </a:cubicBezTo>
                <a:close/>
                <a:moveTo>
                  <a:pt x="480" y="89"/>
                </a:moveTo>
                <a:cubicBezTo>
                  <a:pt x="480" y="91"/>
                  <a:pt x="481" y="90"/>
                  <a:pt x="481" y="89"/>
                </a:cubicBezTo>
                <a:cubicBezTo>
                  <a:pt x="481" y="89"/>
                  <a:pt x="480" y="90"/>
                  <a:pt x="480" y="89"/>
                </a:cubicBezTo>
                <a:close/>
                <a:moveTo>
                  <a:pt x="476" y="82"/>
                </a:moveTo>
                <a:cubicBezTo>
                  <a:pt x="475" y="82"/>
                  <a:pt x="476" y="82"/>
                  <a:pt x="476" y="82"/>
                </a:cubicBezTo>
                <a:close/>
                <a:moveTo>
                  <a:pt x="482" y="93"/>
                </a:moveTo>
                <a:cubicBezTo>
                  <a:pt x="482" y="94"/>
                  <a:pt x="483" y="93"/>
                  <a:pt x="482" y="93"/>
                </a:cubicBezTo>
                <a:close/>
                <a:moveTo>
                  <a:pt x="460" y="53"/>
                </a:moveTo>
                <a:cubicBezTo>
                  <a:pt x="460" y="53"/>
                  <a:pt x="460" y="54"/>
                  <a:pt x="460" y="54"/>
                </a:cubicBezTo>
                <a:cubicBezTo>
                  <a:pt x="460" y="54"/>
                  <a:pt x="460" y="53"/>
                  <a:pt x="461" y="53"/>
                </a:cubicBezTo>
                <a:cubicBezTo>
                  <a:pt x="460" y="53"/>
                  <a:pt x="460" y="53"/>
                  <a:pt x="460" y="53"/>
                </a:cubicBezTo>
                <a:close/>
                <a:moveTo>
                  <a:pt x="476" y="84"/>
                </a:moveTo>
                <a:cubicBezTo>
                  <a:pt x="476" y="84"/>
                  <a:pt x="476" y="84"/>
                  <a:pt x="476" y="84"/>
                </a:cubicBezTo>
                <a:close/>
                <a:moveTo>
                  <a:pt x="473" y="78"/>
                </a:moveTo>
                <a:cubicBezTo>
                  <a:pt x="473" y="79"/>
                  <a:pt x="473" y="79"/>
                  <a:pt x="473" y="79"/>
                </a:cubicBezTo>
                <a:cubicBezTo>
                  <a:pt x="473" y="78"/>
                  <a:pt x="473" y="78"/>
                  <a:pt x="473" y="78"/>
                </a:cubicBezTo>
                <a:close/>
                <a:moveTo>
                  <a:pt x="470" y="78"/>
                </a:moveTo>
                <a:cubicBezTo>
                  <a:pt x="471" y="78"/>
                  <a:pt x="471" y="79"/>
                  <a:pt x="472" y="79"/>
                </a:cubicBezTo>
                <a:cubicBezTo>
                  <a:pt x="471" y="78"/>
                  <a:pt x="471" y="78"/>
                  <a:pt x="471" y="78"/>
                </a:cubicBezTo>
                <a:cubicBezTo>
                  <a:pt x="471" y="78"/>
                  <a:pt x="472" y="78"/>
                  <a:pt x="472" y="77"/>
                </a:cubicBezTo>
                <a:cubicBezTo>
                  <a:pt x="472" y="77"/>
                  <a:pt x="471" y="77"/>
                  <a:pt x="470" y="78"/>
                </a:cubicBezTo>
                <a:close/>
                <a:moveTo>
                  <a:pt x="458" y="54"/>
                </a:moveTo>
                <a:cubicBezTo>
                  <a:pt x="458" y="54"/>
                  <a:pt x="459" y="54"/>
                  <a:pt x="459" y="53"/>
                </a:cubicBezTo>
                <a:cubicBezTo>
                  <a:pt x="459" y="53"/>
                  <a:pt x="458" y="53"/>
                  <a:pt x="458" y="54"/>
                </a:cubicBezTo>
                <a:close/>
                <a:moveTo>
                  <a:pt x="480" y="94"/>
                </a:moveTo>
                <a:cubicBezTo>
                  <a:pt x="480" y="93"/>
                  <a:pt x="480" y="94"/>
                  <a:pt x="480" y="93"/>
                </a:cubicBezTo>
                <a:cubicBezTo>
                  <a:pt x="480" y="93"/>
                  <a:pt x="480" y="93"/>
                  <a:pt x="480" y="94"/>
                </a:cubicBezTo>
                <a:close/>
                <a:moveTo>
                  <a:pt x="472" y="79"/>
                </a:moveTo>
                <a:cubicBezTo>
                  <a:pt x="472" y="79"/>
                  <a:pt x="472" y="79"/>
                  <a:pt x="472" y="79"/>
                </a:cubicBezTo>
                <a:close/>
                <a:moveTo>
                  <a:pt x="473" y="82"/>
                </a:moveTo>
                <a:cubicBezTo>
                  <a:pt x="473" y="82"/>
                  <a:pt x="474" y="82"/>
                  <a:pt x="474" y="82"/>
                </a:cubicBezTo>
                <a:cubicBezTo>
                  <a:pt x="473" y="82"/>
                  <a:pt x="473" y="82"/>
                  <a:pt x="473" y="82"/>
                </a:cubicBezTo>
                <a:close/>
                <a:moveTo>
                  <a:pt x="474" y="84"/>
                </a:moveTo>
                <a:cubicBezTo>
                  <a:pt x="474" y="84"/>
                  <a:pt x="474" y="84"/>
                  <a:pt x="474" y="84"/>
                </a:cubicBezTo>
                <a:cubicBezTo>
                  <a:pt x="474" y="84"/>
                  <a:pt x="474" y="84"/>
                  <a:pt x="474" y="84"/>
                </a:cubicBezTo>
                <a:cubicBezTo>
                  <a:pt x="474" y="84"/>
                  <a:pt x="474" y="84"/>
                  <a:pt x="474" y="84"/>
                </a:cubicBezTo>
                <a:cubicBezTo>
                  <a:pt x="474" y="84"/>
                  <a:pt x="474" y="84"/>
                  <a:pt x="474" y="84"/>
                </a:cubicBezTo>
                <a:close/>
                <a:moveTo>
                  <a:pt x="469" y="75"/>
                </a:moveTo>
                <a:cubicBezTo>
                  <a:pt x="469" y="75"/>
                  <a:pt x="470" y="75"/>
                  <a:pt x="469" y="75"/>
                </a:cubicBezTo>
                <a:cubicBezTo>
                  <a:pt x="469" y="75"/>
                  <a:pt x="469" y="75"/>
                  <a:pt x="469" y="75"/>
                </a:cubicBezTo>
                <a:close/>
                <a:moveTo>
                  <a:pt x="473" y="82"/>
                </a:moveTo>
                <a:cubicBezTo>
                  <a:pt x="473" y="82"/>
                  <a:pt x="473" y="82"/>
                  <a:pt x="473" y="82"/>
                </a:cubicBezTo>
                <a:close/>
                <a:moveTo>
                  <a:pt x="468" y="77"/>
                </a:moveTo>
                <a:cubicBezTo>
                  <a:pt x="469" y="78"/>
                  <a:pt x="469" y="78"/>
                  <a:pt x="470" y="77"/>
                </a:cubicBezTo>
                <a:cubicBezTo>
                  <a:pt x="470" y="77"/>
                  <a:pt x="469" y="77"/>
                  <a:pt x="468" y="77"/>
                </a:cubicBezTo>
                <a:close/>
                <a:moveTo>
                  <a:pt x="478" y="93"/>
                </a:moveTo>
                <a:cubicBezTo>
                  <a:pt x="479" y="93"/>
                  <a:pt x="478" y="94"/>
                  <a:pt x="478" y="93"/>
                </a:cubicBezTo>
                <a:close/>
                <a:moveTo>
                  <a:pt x="457" y="53"/>
                </a:moveTo>
                <a:cubicBezTo>
                  <a:pt x="456" y="52"/>
                  <a:pt x="454" y="53"/>
                  <a:pt x="453" y="53"/>
                </a:cubicBezTo>
                <a:cubicBezTo>
                  <a:pt x="452" y="53"/>
                  <a:pt x="450" y="52"/>
                  <a:pt x="450" y="54"/>
                </a:cubicBezTo>
                <a:cubicBezTo>
                  <a:pt x="452" y="54"/>
                  <a:pt x="454" y="54"/>
                  <a:pt x="457" y="54"/>
                </a:cubicBezTo>
                <a:cubicBezTo>
                  <a:pt x="457" y="53"/>
                  <a:pt x="457" y="53"/>
                  <a:pt x="457" y="53"/>
                </a:cubicBezTo>
                <a:close/>
                <a:moveTo>
                  <a:pt x="472" y="88"/>
                </a:moveTo>
                <a:cubicBezTo>
                  <a:pt x="473" y="89"/>
                  <a:pt x="474" y="89"/>
                  <a:pt x="475" y="88"/>
                </a:cubicBezTo>
                <a:cubicBezTo>
                  <a:pt x="475" y="87"/>
                  <a:pt x="473" y="88"/>
                  <a:pt x="472" y="87"/>
                </a:cubicBezTo>
                <a:cubicBezTo>
                  <a:pt x="472" y="87"/>
                  <a:pt x="472" y="88"/>
                  <a:pt x="471" y="88"/>
                </a:cubicBezTo>
                <a:cubicBezTo>
                  <a:pt x="471" y="87"/>
                  <a:pt x="469" y="88"/>
                  <a:pt x="469" y="87"/>
                </a:cubicBezTo>
                <a:cubicBezTo>
                  <a:pt x="468" y="88"/>
                  <a:pt x="468" y="88"/>
                  <a:pt x="467" y="88"/>
                </a:cubicBezTo>
                <a:cubicBezTo>
                  <a:pt x="467" y="89"/>
                  <a:pt x="468" y="89"/>
                  <a:pt x="469" y="88"/>
                </a:cubicBezTo>
                <a:cubicBezTo>
                  <a:pt x="469" y="89"/>
                  <a:pt x="470" y="88"/>
                  <a:pt x="471" y="89"/>
                </a:cubicBezTo>
                <a:cubicBezTo>
                  <a:pt x="472" y="89"/>
                  <a:pt x="471" y="88"/>
                  <a:pt x="472" y="88"/>
                </a:cubicBezTo>
                <a:close/>
                <a:moveTo>
                  <a:pt x="470" y="80"/>
                </a:moveTo>
                <a:cubicBezTo>
                  <a:pt x="470" y="81"/>
                  <a:pt x="471" y="81"/>
                  <a:pt x="471" y="81"/>
                </a:cubicBezTo>
                <a:cubicBezTo>
                  <a:pt x="471" y="80"/>
                  <a:pt x="470" y="80"/>
                  <a:pt x="470" y="80"/>
                </a:cubicBezTo>
                <a:close/>
                <a:moveTo>
                  <a:pt x="472" y="83"/>
                </a:moveTo>
                <a:cubicBezTo>
                  <a:pt x="472" y="83"/>
                  <a:pt x="472" y="83"/>
                  <a:pt x="472" y="83"/>
                </a:cubicBezTo>
                <a:cubicBezTo>
                  <a:pt x="472" y="83"/>
                  <a:pt x="472" y="83"/>
                  <a:pt x="473" y="83"/>
                </a:cubicBezTo>
                <a:cubicBezTo>
                  <a:pt x="472" y="83"/>
                  <a:pt x="472" y="83"/>
                  <a:pt x="472" y="83"/>
                </a:cubicBezTo>
                <a:cubicBezTo>
                  <a:pt x="472" y="83"/>
                  <a:pt x="472" y="83"/>
                  <a:pt x="472" y="83"/>
                </a:cubicBezTo>
                <a:close/>
                <a:moveTo>
                  <a:pt x="466" y="75"/>
                </a:moveTo>
                <a:cubicBezTo>
                  <a:pt x="466" y="75"/>
                  <a:pt x="467" y="75"/>
                  <a:pt x="467" y="76"/>
                </a:cubicBezTo>
                <a:cubicBezTo>
                  <a:pt x="467" y="75"/>
                  <a:pt x="468" y="75"/>
                  <a:pt x="468" y="75"/>
                </a:cubicBezTo>
                <a:cubicBezTo>
                  <a:pt x="467" y="75"/>
                  <a:pt x="466" y="74"/>
                  <a:pt x="466" y="75"/>
                </a:cubicBezTo>
                <a:close/>
                <a:moveTo>
                  <a:pt x="469" y="79"/>
                </a:moveTo>
                <a:cubicBezTo>
                  <a:pt x="469" y="79"/>
                  <a:pt x="470" y="79"/>
                  <a:pt x="470" y="79"/>
                </a:cubicBezTo>
                <a:cubicBezTo>
                  <a:pt x="470" y="78"/>
                  <a:pt x="470" y="78"/>
                  <a:pt x="470" y="78"/>
                </a:cubicBezTo>
                <a:cubicBezTo>
                  <a:pt x="469" y="78"/>
                  <a:pt x="469" y="79"/>
                  <a:pt x="469" y="79"/>
                </a:cubicBezTo>
                <a:close/>
                <a:moveTo>
                  <a:pt x="475" y="90"/>
                </a:moveTo>
                <a:cubicBezTo>
                  <a:pt x="475" y="90"/>
                  <a:pt x="476" y="90"/>
                  <a:pt x="476" y="90"/>
                </a:cubicBezTo>
                <a:cubicBezTo>
                  <a:pt x="475" y="90"/>
                  <a:pt x="475" y="90"/>
                  <a:pt x="475" y="90"/>
                </a:cubicBezTo>
                <a:close/>
                <a:moveTo>
                  <a:pt x="479" y="96"/>
                </a:moveTo>
                <a:cubicBezTo>
                  <a:pt x="479" y="95"/>
                  <a:pt x="479" y="96"/>
                  <a:pt x="479" y="96"/>
                </a:cubicBezTo>
                <a:close/>
                <a:moveTo>
                  <a:pt x="471" y="83"/>
                </a:moveTo>
                <a:cubicBezTo>
                  <a:pt x="471" y="83"/>
                  <a:pt x="471" y="83"/>
                  <a:pt x="471" y="83"/>
                </a:cubicBezTo>
                <a:cubicBezTo>
                  <a:pt x="472" y="83"/>
                  <a:pt x="472" y="83"/>
                  <a:pt x="472" y="83"/>
                </a:cubicBezTo>
                <a:cubicBezTo>
                  <a:pt x="472" y="83"/>
                  <a:pt x="471" y="83"/>
                  <a:pt x="471" y="83"/>
                </a:cubicBezTo>
                <a:close/>
                <a:moveTo>
                  <a:pt x="468" y="76"/>
                </a:moveTo>
                <a:cubicBezTo>
                  <a:pt x="467" y="76"/>
                  <a:pt x="468" y="76"/>
                  <a:pt x="468" y="76"/>
                </a:cubicBezTo>
                <a:close/>
                <a:moveTo>
                  <a:pt x="471" y="84"/>
                </a:moveTo>
                <a:cubicBezTo>
                  <a:pt x="472" y="84"/>
                  <a:pt x="472" y="84"/>
                  <a:pt x="472" y="84"/>
                </a:cubicBezTo>
                <a:cubicBezTo>
                  <a:pt x="471" y="84"/>
                  <a:pt x="471" y="84"/>
                  <a:pt x="471" y="84"/>
                </a:cubicBezTo>
                <a:close/>
                <a:moveTo>
                  <a:pt x="467" y="77"/>
                </a:moveTo>
                <a:cubicBezTo>
                  <a:pt x="467" y="77"/>
                  <a:pt x="468" y="77"/>
                  <a:pt x="468" y="77"/>
                </a:cubicBezTo>
                <a:cubicBezTo>
                  <a:pt x="468" y="77"/>
                  <a:pt x="468" y="77"/>
                  <a:pt x="468" y="77"/>
                </a:cubicBezTo>
                <a:cubicBezTo>
                  <a:pt x="468" y="77"/>
                  <a:pt x="468" y="77"/>
                  <a:pt x="468" y="77"/>
                </a:cubicBezTo>
                <a:cubicBezTo>
                  <a:pt x="468" y="77"/>
                  <a:pt x="468" y="77"/>
                  <a:pt x="467" y="77"/>
                </a:cubicBezTo>
                <a:close/>
                <a:moveTo>
                  <a:pt x="456" y="57"/>
                </a:moveTo>
                <a:cubicBezTo>
                  <a:pt x="456" y="57"/>
                  <a:pt x="456" y="57"/>
                  <a:pt x="456" y="56"/>
                </a:cubicBezTo>
                <a:cubicBezTo>
                  <a:pt x="456" y="56"/>
                  <a:pt x="456" y="56"/>
                  <a:pt x="456" y="57"/>
                </a:cubicBezTo>
                <a:close/>
                <a:moveTo>
                  <a:pt x="475" y="94"/>
                </a:moveTo>
                <a:cubicBezTo>
                  <a:pt x="475" y="93"/>
                  <a:pt x="475" y="94"/>
                  <a:pt x="476" y="94"/>
                </a:cubicBezTo>
                <a:cubicBezTo>
                  <a:pt x="476" y="93"/>
                  <a:pt x="475" y="93"/>
                  <a:pt x="475" y="94"/>
                </a:cubicBezTo>
                <a:close/>
                <a:moveTo>
                  <a:pt x="470" y="84"/>
                </a:moveTo>
                <a:cubicBezTo>
                  <a:pt x="470" y="84"/>
                  <a:pt x="470" y="84"/>
                  <a:pt x="470" y="85"/>
                </a:cubicBezTo>
                <a:cubicBezTo>
                  <a:pt x="470" y="85"/>
                  <a:pt x="470" y="84"/>
                  <a:pt x="470" y="84"/>
                </a:cubicBezTo>
                <a:cubicBezTo>
                  <a:pt x="470" y="84"/>
                  <a:pt x="470" y="84"/>
                  <a:pt x="470" y="84"/>
                </a:cubicBezTo>
                <a:cubicBezTo>
                  <a:pt x="470" y="84"/>
                  <a:pt x="470" y="84"/>
                  <a:pt x="470" y="84"/>
                </a:cubicBezTo>
                <a:close/>
                <a:moveTo>
                  <a:pt x="473" y="90"/>
                </a:moveTo>
                <a:cubicBezTo>
                  <a:pt x="473" y="90"/>
                  <a:pt x="473" y="90"/>
                  <a:pt x="473" y="90"/>
                </a:cubicBezTo>
                <a:close/>
                <a:moveTo>
                  <a:pt x="466" y="78"/>
                </a:moveTo>
                <a:cubicBezTo>
                  <a:pt x="466" y="78"/>
                  <a:pt x="467" y="78"/>
                  <a:pt x="467" y="78"/>
                </a:cubicBezTo>
                <a:cubicBezTo>
                  <a:pt x="466" y="78"/>
                  <a:pt x="466" y="78"/>
                  <a:pt x="466" y="78"/>
                </a:cubicBezTo>
                <a:close/>
                <a:moveTo>
                  <a:pt x="472" y="90"/>
                </a:moveTo>
                <a:cubicBezTo>
                  <a:pt x="472" y="90"/>
                  <a:pt x="473" y="90"/>
                  <a:pt x="473" y="90"/>
                </a:cubicBezTo>
                <a:cubicBezTo>
                  <a:pt x="473" y="90"/>
                  <a:pt x="472" y="90"/>
                  <a:pt x="472" y="90"/>
                </a:cubicBezTo>
                <a:close/>
                <a:moveTo>
                  <a:pt x="475" y="96"/>
                </a:moveTo>
                <a:cubicBezTo>
                  <a:pt x="475" y="96"/>
                  <a:pt x="475" y="96"/>
                  <a:pt x="476" y="96"/>
                </a:cubicBezTo>
                <a:cubicBezTo>
                  <a:pt x="476" y="95"/>
                  <a:pt x="475" y="95"/>
                  <a:pt x="475" y="96"/>
                </a:cubicBezTo>
                <a:close/>
                <a:moveTo>
                  <a:pt x="463" y="75"/>
                </a:moveTo>
                <a:cubicBezTo>
                  <a:pt x="464" y="75"/>
                  <a:pt x="464" y="75"/>
                  <a:pt x="465" y="75"/>
                </a:cubicBezTo>
                <a:cubicBezTo>
                  <a:pt x="464" y="75"/>
                  <a:pt x="463" y="74"/>
                  <a:pt x="463" y="75"/>
                </a:cubicBezTo>
                <a:close/>
                <a:moveTo>
                  <a:pt x="468" y="82"/>
                </a:moveTo>
                <a:cubicBezTo>
                  <a:pt x="468" y="82"/>
                  <a:pt x="468" y="82"/>
                  <a:pt x="468" y="82"/>
                </a:cubicBezTo>
                <a:close/>
                <a:moveTo>
                  <a:pt x="467" y="90"/>
                </a:moveTo>
                <a:cubicBezTo>
                  <a:pt x="468" y="91"/>
                  <a:pt x="470" y="90"/>
                  <a:pt x="471" y="90"/>
                </a:cubicBezTo>
                <a:cubicBezTo>
                  <a:pt x="471" y="89"/>
                  <a:pt x="471" y="89"/>
                  <a:pt x="471" y="89"/>
                </a:cubicBezTo>
                <a:cubicBezTo>
                  <a:pt x="470" y="90"/>
                  <a:pt x="468" y="90"/>
                  <a:pt x="467" y="90"/>
                </a:cubicBezTo>
                <a:close/>
                <a:moveTo>
                  <a:pt x="462" y="74"/>
                </a:moveTo>
                <a:cubicBezTo>
                  <a:pt x="462" y="74"/>
                  <a:pt x="462" y="75"/>
                  <a:pt x="462" y="75"/>
                </a:cubicBezTo>
                <a:cubicBezTo>
                  <a:pt x="462" y="75"/>
                  <a:pt x="462" y="75"/>
                  <a:pt x="462" y="75"/>
                </a:cubicBezTo>
                <a:cubicBezTo>
                  <a:pt x="462" y="75"/>
                  <a:pt x="462" y="75"/>
                  <a:pt x="462" y="75"/>
                </a:cubicBezTo>
                <a:cubicBezTo>
                  <a:pt x="462" y="75"/>
                  <a:pt x="462" y="74"/>
                  <a:pt x="462" y="74"/>
                </a:cubicBezTo>
                <a:close/>
                <a:moveTo>
                  <a:pt x="465" y="82"/>
                </a:moveTo>
                <a:cubicBezTo>
                  <a:pt x="465" y="82"/>
                  <a:pt x="466" y="82"/>
                  <a:pt x="465" y="82"/>
                </a:cubicBezTo>
                <a:close/>
                <a:moveTo>
                  <a:pt x="460" y="75"/>
                </a:moveTo>
                <a:cubicBezTo>
                  <a:pt x="460" y="75"/>
                  <a:pt x="461" y="75"/>
                  <a:pt x="461" y="75"/>
                </a:cubicBezTo>
                <a:cubicBezTo>
                  <a:pt x="461" y="75"/>
                  <a:pt x="461" y="74"/>
                  <a:pt x="460" y="75"/>
                </a:cubicBezTo>
                <a:close/>
                <a:moveTo>
                  <a:pt x="465" y="84"/>
                </a:moveTo>
                <a:cubicBezTo>
                  <a:pt x="465" y="84"/>
                  <a:pt x="466" y="84"/>
                  <a:pt x="466" y="84"/>
                </a:cubicBezTo>
                <a:cubicBezTo>
                  <a:pt x="466" y="84"/>
                  <a:pt x="466" y="84"/>
                  <a:pt x="465" y="84"/>
                </a:cubicBezTo>
                <a:close/>
                <a:moveTo>
                  <a:pt x="464" y="82"/>
                </a:moveTo>
                <a:cubicBezTo>
                  <a:pt x="464" y="82"/>
                  <a:pt x="465" y="82"/>
                  <a:pt x="465" y="82"/>
                </a:cubicBezTo>
                <a:cubicBezTo>
                  <a:pt x="464" y="82"/>
                  <a:pt x="464" y="82"/>
                  <a:pt x="464" y="82"/>
                </a:cubicBezTo>
                <a:close/>
                <a:moveTo>
                  <a:pt x="469" y="91"/>
                </a:moveTo>
                <a:cubicBezTo>
                  <a:pt x="469" y="91"/>
                  <a:pt x="470" y="91"/>
                  <a:pt x="469" y="91"/>
                </a:cubicBezTo>
                <a:close/>
                <a:moveTo>
                  <a:pt x="463" y="88"/>
                </a:moveTo>
                <a:cubicBezTo>
                  <a:pt x="462" y="87"/>
                  <a:pt x="461" y="87"/>
                  <a:pt x="460" y="87"/>
                </a:cubicBezTo>
                <a:cubicBezTo>
                  <a:pt x="460" y="87"/>
                  <a:pt x="461" y="87"/>
                  <a:pt x="461" y="87"/>
                </a:cubicBezTo>
                <a:cubicBezTo>
                  <a:pt x="461" y="88"/>
                  <a:pt x="460" y="88"/>
                  <a:pt x="461" y="88"/>
                </a:cubicBezTo>
                <a:cubicBezTo>
                  <a:pt x="462" y="89"/>
                  <a:pt x="462" y="89"/>
                  <a:pt x="464" y="88"/>
                </a:cubicBezTo>
                <a:cubicBezTo>
                  <a:pt x="464" y="89"/>
                  <a:pt x="465" y="89"/>
                  <a:pt x="465" y="89"/>
                </a:cubicBezTo>
                <a:cubicBezTo>
                  <a:pt x="466" y="88"/>
                  <a:pt x="465" y="88"/>
                  <a:pt x="466" y="88"/>
                </a:cubicBezTo>
                <a:cubicBezTo>
                  <a:pt x="466" y="88"/>
                  <a:pt x="466" y="87"/>
                  <a:pt x="466" y="87"/>
                </a:cubicBezTo>
                <a:cubicBezTo>
                  <a:pt x="465" y="88"/>
                  <a:pt x="464" y="86"/>
                  <a:pt x="463" y="88"/>
                </a:cubicBezTo>
                <a:close/>
                <a:moveTo>
                  <a:pt x="462" y="81"/>
                </a:moveTo>
                <a:cubicBezTo>
                  <a:pt x="461" y="81"/>
                  <a:pt x="463" y="80"/>
                  <a:pt x="462" y="81"/>
                </a:cubicBezTo>
                <a:close/>
                <a:moveTo>
                  <a:pt x="451" y="61"/>
                </a:moveTo>
                <a:cubicBezTo>
                  <a:pt x="450" y="61"/>
                  <a:pt x="452" y="61"/>
                  <a:pt x="451" y="61"/>
                </a:cubicBezTo>
                <a:close/>
                <a:moveTo>
                  <a:pt x="458" y="75"/>
                </a:moveTo>
                <a:cubicBezTo>
                  <a:pt x="458" y="75"/>
                  <a:pt x="458" y="75"/>
                  <a:pt x="458" y="75"/>
                </a:cubicBezTo>
                <a:cubicBezTo>
                  <a:pt x="459" y="75"/>
                  <a:pt x="459" y="75"/>
                  <a:pt x="459" y="75"/>
                </a:cubicBezTo>
                <a:cubicBezTo>
                  <a:pt x="459" y="75"/>
                  <a:pt x="459" y="75"/>
                  <a:pt x="459" y="75"/>
                </a:cubicBezTo>
                <a:cubicBezTo>
                  <a:pt x="459" y="75"/>
                  <a:pt x="458" y="75"/>
                  <a:pt x="458" y="75"/>
                </a:cubicBezTo>
                <a:close/>
                <a:moveTo>
                  <a:pt x="466" y="90"/>
                </a:moveTo>
                <a:cubicBezTo>
                  <a:pt x="466" y="90"/>
                  <a:pt x="467" y="90"/>
                  <a:pt x="466" y="90"/>
                </a:cubicBezTo>
                <a:close/>
                <a:moveTo>
                  <a:pt x="469" y="95"/>
                </a:moveTo>
                <a:cubicBezTo>
                  <a:pt x="469" y="95"/>
                  <a:pt x="469" y="95"/>
                  <a:pt x="469" y="95"/>
                </a:cubicBezTo>
                <a:cubicBezTo>
                  <a:pt x="469" y="95"/>
                  <a:pt x="469" y="95"/>
                  <a:pt x="469" y="95"/>
                </a:cubicBezTo>
                <a:close/>
                <a:moveTo>
                  <a:pt x="459" y="78"/>
                </a:moveTo>
                <a:cubicBezTo>
                  <a:pt x="459" y="79"/>
                  <a:pt x="459" y="79"/>
                  <a:pt x="460" y="79"/>
                </a:cubicBezTo>
                <a:cubicBezTo>
                  <a:pt x="460" y="79"/>
                  <a:pt x="459" y="79"/>
                  <a:pt x="459" y="78"/>
                </a:cubicBezTo>
                <a:close/>
                <a:moveTo>
                  <a:pt x="460" y="81"/>
                </a:moveTo>
                <a:cubicBezTo>
                  <a:pt x="460" y="81"/>
                  <a:pt x="460" y="81"/>
                  <a:pt x="460" y="81"/>
                </a:cubicBezTo>
                <a:close/>
                <a:moveTo>
                  <a:pt x="461" y="83"/>
                </a:moveTo>
                <a:cubicBezTo>
                  <a:pt x="461" y="83"/>
                  <a:pt x="460" y="82"/>
                  <a:pt x="460" y="83"/>
                </a:cubicBezTo>
                <a:cubicBezTo>
                  <a:pt x="460" y="83"/>
                  <a:pt x="461" y="83"/>
                  <a:pt x="461" y="83"/>
                </a:cubicBezTo>
                <a:close/>
                <a:moveTo>
                  <a:pt x="465" y="90"/>
                </a:moveTo>
                <a:cubicBezTo>
                  <a:pt x="464" y="90"/>
                  <a:pt x="465" y="90"/>
                  <a:pt x="465" y="90"/>
                </a:cubicBezTo>
                <a:close/>
                <a:moveTo>
                  <a:pt x="457" y="77"/>
                </a:moveTo>
                <a:cubicBezTo>
                  <a:pt x="458" y="77"/>
                  <a:pt x="458" y="77"/>
                  <a:pt x="458" y="78"/>
                </a:cubicBezTo>
                <a:cubicBezTo>
                  <a:pt x="458" y="77"/>
                  <a:pt x="458" y="78"/>
                  <a:pt x="458" y="77"/>
                </a:cubicBezTo>
                <a:cubicBezTo>
                  <a:pt x="458" y="77"/>
                  <a:pt x="458" y="77"/>
                  <a:pt x="458" y="77"/>
                </a:cubicBezTo>
                <a:cubicBezTo>
                  <a:pt x="458" y="77"/>
                  <a:pt x="458" y="77"/>
                  <a:pt x="457" y="77"/>
                </a:cubicBezTo>
                <a:close/>
                <a:moveTo>
                  <a:pt x="460" y="82"/>
                </a:moveTo>
                <a:cubicBezTo>
                  <a:pt x="460" y="82"/>
                  <a:pt x="461" y="82"/>
                  <a:pt x="460" y="82"/>
                </a:cubicBezTo>
                <a:cubicBezTo>
                  <a:pt x="460" y="82"/>
                  <a:pt x="460" y="82"/>
                  <a:pt x="460" y="82"/>
                </a:cubicBezTo>
                <a:close/>
                <a:moveTo>
                  <a:pt x="457" y="76"/>
                </a:moveTo>
                <a:cubicBezTo>
                  <a:pt x="457" y="77"/>
                  <a:pt x="457" y="77"/>
                  <a:pt x="457" y="77"/>
                </a:cubicBezTo>
                <a:cubicBezTo>
                  <a:pt x="457" y="77"/>
                  <a:pt x="457" y="77"/>
                  <a:pt x="457" y="77"/>
                </a:cubicBezTo>
                <a:cubicBezTo>
                  <a:pt x="457" y="77"/>
                  <a:pt x="457" y="76"/>
                  <a:pt x="457" y="76"/>
                </a:cubicBezTo>
                <a:cubicBezTo>
                  <a:pt x="457" y="76"/>
                  <a:pt x="457" y="76"/>
                  <a:pt x="457" y="76"/>
                </a:cubicBezTo>
                <a:close/>
                <a:moveTo>
                  <a:pt x="460" y="83"/>
                </a:moveTo>
                <a:cubicBezTo>
                  <a:pt x="460" y="82"/>
                  <a:pt x="459" y="83"/>
                  <a:pt x="460" y="83"/>
                </a:cubicBezTo>
                <a:close/>
                <a:moveTo>
                  <a:pt x="457" y="79"/>
                </a:moveTo>
                <a:cubicBezTo>
                  <a:pt x="457" y="79"/>
                  <a:pt x="457" y="79"/>
                  <a:pt x="458" y="79"/>
                </a:cubicBezTo>
                <a:cubicBezTo>
                  <a:pt x="458" y="79"/>
                  <a:pt x="457" y="79"/>
                  <a:pt x="457" y="79"/>
                </a:cubicBezTo>
                <a:cubicBezTo>
                  <a:pt x="457" y="79"/>
                  <a:pt x="457" y="79"/>
                  <a:pt x="457" y="79"/>
                </a:cubicBezTo>
                <a:close/>
                <a:moveTo>
                  <a:pt x="459" y="82"/>
                </a:moveTo>
                <a:cubicBezTo>
                  <a:pt x="459" y="82"/>
                  <a:pt x="460" y="82"/>
                  <a:pt x="459" y="82"/>
                </a:cubicBezTo>
                <a:cubicBezTo>
                  <a:pt x="459" y="82"/>
                  <a:pt x="459" y="82"/>
                  <a:pt x="459" y="82"/>
                </a:cubicBezTo>
                <a:close/>
                <a:moveTo>
                  <a:pt x="454" y="75"/>
                </a:moveTo>
                <a:cubicBezTo>
                  <a:pt x="454" y="75"/>
                  <a:pt x="455" y="75"/>
                  <a:pt x="455" y="75"/>
                </a:cubicBezTo>
                <a:cubicBezTo>
                  <a:pt x="455" y="75"/>
                  <a:pt x="455" y="75"/>
                  <a:pt x="455" y="75"/>
                </a:cubicBezTo>
                <a:cubicBezTo>
                  <a:pt x="455" y="75"/>
                  <a:pt x="455" y="75"/>
                  <a:pt x="455" y="75"/>
                </a:cubicBezTo>
                <a:cubicBezTo>
                  <a:pt x="455" y="75"/>
                  <a:pt x="455" y="75"/>
                  <a:pt x="454" y="75"/>
                </a:cubicBezTo>
                <a:close/>
                <a:moveTo>
                  <a:pt x="459" y="84"/>
                </a:moveTo>
                <a:cubicBezTo>
                  <a:pt x="459" y="84"/>
                  <a:pt x="460" y="84"/>
                  <a:pt x="460" y="84"/>
                </a:cubicBezTo>
                <a:cubicBezTo>
                  <a:pt x="459" y="84"/>
                  <a:pt x="459" y="84"/>
                  <a:pt x="459" y="84"/>
                </a:cubicBezTo>
                <a:close/>
                <a:moveTo>
                  <a:pt x="436" y="41"/>
                </a:moveTo>
                <a:cubicBezTo>
                  <a:pt x="436" y="41"/>
                  <a:pt x="437" y="41"/>
                  <a:pt x="436" y="41"/>
                </a:cubicBezTo>
                <a:close/>
                <a:moveTo>
                  <a:pt x="440" y="49"/>
                </a:moveTo>
                <a:cubicBezTo>
                  <a:pt x="440" y="49"/>
                  <a:pt x="440" y="49"/>
                  <a:pt x="440" y="49"/>
                </a:cubicBezTo>
                <a:close/>
                <a:moveTo>
                  <a:pt x="459" y="84"/>
                </a:moveTo>
                <a:cubicBezTo>
                  <a:pt x="459" y="84"/>
                  <a:pt x="459" y="85"/>
                  <a:pt x="459" y="84"/>
                </a:cubicBezTo>
                <a:close/>
                <a:moveTo>
                  <a:pt x="454" y="78"/>
                </a:moveTo>
                <a:cubicBezTo>
                  <a:pt x="455" y="79"/>
                  <a:pt x="453" y="78"/>
                  <a:pt x="453" y="79"/>
                </a:cubicBezTo>
                <a:cubicBezTo>
                  <a:pt x="454" y="80"/>
                  <a:pt x="455" y="79"/>
                  <a:pt x="456" y="79"/>
                </a:cubicBezTo>
                <a:cubicBezTo>
                  <a:pt x="456" y="79"/>
                  <a:pt x="456" y="79"/>
                  <a:pt x="456" y="79"/>
                </a:cubicBezTo>
                <a:cubicBezTo>
                  <a:pt x="455" y="79"/>
                  <a:pt x="455" y="78"/>
                  <a:pt x="454" y="78"/>
                </a:cubicBezTo>
                <a:close/>
                <a:moveTo>
                  <a:pt x="445" y="60"/>
                </a:moveTo>
                <a:cubicBezTo>
                  <a:pt x="446" y="61"/>
                  <a:pt x="446" y="60"/>
                  <a:pt x="445" y="60"/>
                </a:cubicBezTo>
                <a:close/>
                <a:moveTo>
                  <a:pt x="449" y="67"/>
                </a:moveTo>
                <a:cubicBezTo>
                  <a:pt x="449" y="68"/>
                  <a:pt x="449" y="68"/>
                  <a:pt x="449" y="68"/>
                </a:cubicBezTo>
                <a:cubicBezTo>
                  <a:pt x="450" y="68"/>
                  <a:pt x="450" y="68"/>
                  <a:pt x="450" y="67"/>
                </a:cubicBezTo>
                <a:cubicBezTo>
                  <a:pt x="450" y="67"/>
                  <a:pt x="449" y="67"/>
                  <a:pt x="449" y="67"/>
                </a:cubicBezTo>
                <a:close/>
                <a:moveTo>
                  <a:pt x="442" y="61"/>
                </a:moveTo>
                <a:cubicBezTo>
                  <a:pt x="443" y="61"/>
                  <a:pt x="444" y="61"/>
                  <a:pt x="445" y="61"/>
                </a:cubicBezTo>
                <a:cubicBezTo>
                  <a:pt x="445" y="61"/>
                  <a:pt x="445" y="61"/>
                  <a:pt x="445" y="60"/>
                </a:cubicBezTo>
                <a:cubicBezTo>
                  <a:pt x="444" y="60"/>
                  <a:pt x="443" y="60"/>
                  <a:pt x="442" y="61"/>
                </a:cubicBezTo>
                <a:close/>
                <a:moveTo>
                  <a:pt x="452" y="76"/>
                </a:moveTo>
                <a:cubicBezTo>
                  <a:pt x="453" y="76"/>
                  <a:pt x="453" y="77"/>
                  <a:pt x="454" y="76"/>
                </a:cubicBezTo>
                <a:cubicBezTo>
                  <a:pt x="453" y="76"/>
                  <a:pt x="453" y="76"/>
                  <a:pt x="453" y="75"/>
                </a:cubicBezTo>
                <a:cubicBezTo>
                  <a:pt x="453" y="75"/>
                  <a:pt x="452" y="74"/>
                  <a:pt x="451" y="75"/>
                </a:cubicBezTo>
                <a:cubicBezTo>
                  <a:pt x="451" y="75"/>
                  <a:pt x="452" y="76"/>
                  <a:pt x="452" y="76"/>
                </a:cubicBezTo>
                <a:cubicBezTo>
                  <a:pt x="452" y="76"/>
                  <a:pt x="452" y="76"/>
                  <a:pt x="452" y="76"/>
                </a:cubicBezTo>
                <a:cubicBezTo>
                  <a:pt x="452" y="76"/>
                  <a:pt x="452" y="76"/>
                  <a:pt x="452" y="76"/>
                </a:cubicBezTo>
                <a:cubicBezTo>
                  <a:pt x="452" y="76"/>
                  <a:pt x="452" y="76"/>
                  <a:pt x="452" y="76"/>
                </a:cubicBezTo>
                <a:cubicBezTo>
                  <a:pt x="452" y="76"/>
                  <a:pt x="452" y="76"/>
                  <a:pt x="452" y="76"/>
                </a:cubicBezTo>
                <a:close/>
                <a:moveTo>
                  <a:pt x="438" y="49"/>
                </a:moveTo>
                <a:cubicBezTo>
                  <a:pt x="438" y="49"/>
                  <a:pt x="439" y="49"/>
                  <a:pt x="439" y="49"/>
                </a:cubicBezTo>
                <a:cubicBezTo>
                  <a:pt x="439" y="48"/>
                  <a:pt x="438" y="48"/>
                  <a:pt x="438" y="49"/>
                </a:cubicBezTo>
                <a:close/>
                <a:moveTo>
                  <a:pt x="454" y="81"/>
                </a:moveTo>
                <a:cubicBezTo>
                  <a:pt x="455" y="81"/>
                  <a:pt x="456" y="81"/>
                  <a:pt x="456" y="81"/>
                </a:cubicBezTo>
                <a:cubicBezTo>
                  <a:pt x="455" y="81"/>
                  <a:pt x="454" y="80"/>
                  <a:pt x="454" y="81"/>
                </a:cubicBezTo>
                <a:close/>
                <a:moveTo>
                  <a:pt x="439" y="51"/>
                </a:moveTo>
                <a:cubicBezTo>
                  <a:pt x="439" y="51"/>
                  <a:pt x="439" y="51"/>
                  <a:pt x="439" y="51"/>
                </a:cubicBezTo>
                <a:close/>
                <a:moveTo>
                  <a:pt x="453" y="77"/>
                </a:moveTo>
                <a:cubicBezTo>
                  <a:pt x="453" y="78"/>
                  <a:pt x="454" y="77"/>
                  <a:pt x="453" y="77"/>
                </a:cubicBezTo>
                <a:close/>
                <a:moveTo>
                  <a:pt x="450" y="72"/>
                </a:moveTo>
                <a:cubicBezTo>
                  <a:pt x="450" y="72"/>
                  <a:pt x="450" y="72"/>
                  <a:pt x="450" y="72"/>
                </a:cubicBezTo>
                <a:cubicBezTo>
                  <a:pt x="450" y="72"/>
                  <a:pt x="450" y="72"/>
                  <a:pt x="450" y="71"/>
                </a:cubicBezTo>
                <a:cubicBezTo>
                  <a:pt x="450" y="72"/>
                  <a:pt x="450" y="72"/>
                  <a:pt x="450" y="72"/>
                </a:cubicBezTo>
                <a:close/>
                <a:moveTo>
                  <a:pt x="460" y="90"/>
                </a:moveTo>
                <a:cubicBezTo>
                  <a:pt x="459" y="91"/>
                  <a:pt x="460" y="90"/>
                  <a:pt x="460" y="90"/>
                </a:cubicBezTo>
                <a:close/>
                <a:moveTo>
                  <a:pt x="457" y="88"/>
                </a:moveTo>
                <a:cubicBezTo>
                  <a:pt x="458" y="88"/>
                  <a:pt x="458" y="88"/>
                  <a:pt x="458" y="88"/>
                </a:cubicBezTo>
                <a:cubicBezTo>
                  <a:pt x="458" y="88"/>
                  <a:pt x="458" y="87"/>
                  <a:pt x="457" y="88"/>
                </a:cubicBezTo>
                <a:close/>
                <a:moveTo>
                  <a:pt x="458" y="89"/>
                </a:moveTo>
                <a:cubicBezTo>
                  <a:pt x="458" y="89"/>
                  <a:pt x="459" y="89"/>
                  <a:pt x="459" y="89"/>
                </a:cubicBezTo>
                <a:cubicBezTo>
                  <a:pt x="459" y="88"/>
                  <a:pt x="459" y="88"/>
                  <a:pt x="459" y="88"/>
                </a:cubicBezTo>
                <a:cubicBezTo>
                  <a:pt x="458" y="88"/>
                  <a:pt x="458" y="89"/>
                  <a:pt x="458" y="89"/>
                </a:cubicBezTo>
                <a:close/>
                <a:moveTo>
                  <a:pt x="442" y="57"/>
                </a:moveTo>
                <a:cubicBezTo>
                  <a:pt x="442" y="57"/>
                  <a:pt x="441" y="57"/>
                  <a:pt x="442" y="57"/>
                </a:cubicBezTo>
                <a:close/>
                <a:moveTo>
                  <a:pt x="452" y="76"/>
                </a:moveTo>
                <a:cubicBezTo>
                  <a:pt x="452" y="76"/>
                  <a:pt x="452" y="76"/>
                  <a:pt x="452" y="76"/>
                </a:cubicBezTo>
                <a:close/>
                <a:moveTo>
                  <a:pt x="461" y="95"/>
                </a:moveTo>
                <a:cubicBezTo>
                  <a:pt x="462" y="95"/>
                  <a:pt x="462" y="95"/>
                  <a:pt x="462" y="95"/>
                </a:cubicBezTo>
                <a:cubicBezTo>
                  <a:pt x="462" y="95"/>
                  <a:pt x="461" y="95"/>
                  <a:pt x="461" y="95"/>
                </a:cubicBezTo>
                <a:close/>
                <a:moveTo>
                  <a:pt x="444" y="62"/>
                </a:moveTo>
                <a:cubicBezTo>
                  <a:pt x="444" y="62"/>
                  <a:pt x="444" y="62"/>
                  <a:pt x="444" y="62"/>
                </a:cubicBezTo>
                <a:close/>
                <a:moveTo>
                  <a:pt x="450" y="75"/>
                </a:moveTo>
                <a:cubicBezTo>
                  <a:pt x="451" y="75"/>
                  <a:pt x="451" y="75"/>
                  <a:pt x="451" y="75"/>
                </a:cubicBezTo>
                <a:cubicBezTo>
                  <a:pt x="450" y="75"/>
                  <a:pt x="450" y="75"/>
                  <a:pt x="450" y="75"/>
                </a:cubicBezTo>
                <a:close/>
                <a:moveTo>
                  <a:pt x="451" y="78"/>
                </a:moveTo>
                <a:cubicBezTo>
                  <a:pt x="451" y="78"/>
                  <a:pt x="452" y="78"/>
                  <a:pt x="452" y="78"/>
                </a:cubicBezTo>
                <a:cubicBezTo>
                  <a:pt x="452" y="77"/>
                  <a:pt x="451" y="77"/>
                  <a:pt x="451" y="78"/>
                </a:cubicBezTo>
                <a:close/>
                <a:moveTo>
                  <a:pt x="452" y="79"/>
                </a:moveTo>
                <a:cubicBezTo>
                  <a:pt x="452" y="79"/>
                  <a:pt x="452" y="79"/>
                  <a:pt x="453" y="79"/>
                </a:cubicBezTo>
                <a:cubicBezTo>
                  <a:pt x="453" y="79"/>
                  <a:pt x="453" y="79"/>
                  <a:pt x="453" y="79"/>
                </a:cubicBezTo>
                <a:cubicBezTo>
                  <a:pt x="453" y="79"/>
                  <a:pt x="453" y="79"/>
                  <a:pt x="453" y="79"/>
                </a:cubicBezTo>
                <a:cubicBezTo>
                  <a:pt x="453" y="79"/>
                  <a:pt x="452" y="79"/>
                  <a:pt x="452" y="79"/>
                </a:cubicBezTo>
                <a:close/>
                <a:moveTo>
                  <a:pt x="459" y="90"/>
                </a:moveTo>
                <a:cubicBezTo>
                  <a:pt x="458" y="91"/>
                  <a:pt x="459" y="90"/>
                  <a:pt x="459" y="90"/>
                </a:cubicBezTo>
                <a:close/>
                <a:moveTo>
                  <a:pt x="456" y="87"/>
                </a:moveTo>
                <a:cubicBezTo>
                  <a:pt x="456" y="87"/>
                  <a:pt x="457" y="87"/>
                  <a:pt x="457" y="87"/>
                </a:cubicBezTo>
                <a:cubicBezTo>
                  <a:pt x="457" y="87"/>
                  <a:pt x="456" y="87"/>
                  <a:pt x="456" y="87"/>
                </a:cubicBezTo>
                <a:close/>
                <a:moveTo>
                  <a:pt x="452" y="81"/>
                </a:moveTo>
                <a:cubicBezTo>
                  <a:pt x="452" y="81"/>
                  <a:pt x="453" y="81"/>
                  <a:pt x="453" y="81"/>
                </a:cubicBezTo>
                <a:cubicBezTo>
                  <a:pt x="453" y="81"/>
                  <a:pt x="452" y="81"/>
                  <a:pt x="452" y="81"/>
                </a:cubicBezTo>
                <a:close/>
                <a:moveTo>
                  <a:pt x="452" y="78"/>
                </a:moveTo>
                <a:cubicBezTo>
                  <a:pt x="451" y="79"/>
                  <a:pt x="451" y="79"/>
                  <a:pt x="450" y="79"/>
                </a:cubicBezTo>
                <a:cubicBezTo>
                  <a:pt x="451" y="79"/>
                  <a:pt x="451" y="79"/>
                  <a:pt x="452" y="79"/>
                </a:cubicBezTo>
                <a:cubicBezTo>
                  <a:pt x="452" y="79"/>
                  <a:pt x="452" y="79"/>
                  <a:pt x="452" y="78"/>
                </a:cubicBezTo>
                <a:close/>
                <a:moveTo>
                  <a:pt x="443" y="64"/>
                </a:moveTo>
                <a:cubicBezTo>
                  <a:pt x="443" y="65"/>
                  <a:pt x="444" y="66"/>
                  <a:pt x="443" y="66"/>
                </a:cubicBezTo>
                <a:cubicBezTo>
                  <a:pt x="444" y="67"/>
                  <a:pt x="444" y="66"/>
                  <a:pt x="444" y="66"/>
                </a:cubicBezTo>
                <a:cubicBezTo>
                  <a:pt x="444" y="65"/>
                  <a:pt x="444" y="65"/>
                  <a:pt x="443" y="64"/>
                </a:cubicBezTo>
                <a:close/>
                <a:moveTo>
                  <a:pt x="449" y="75"/>
                </a:moveTo>
                <a:cubicBezTo>
                  <a:pt x="449" y="75"/>
                  <a:pt x="449" y="75"/>
                  <a:pt x="448" y="75"/>
                </a:cubicBezTo>
                <a:cubicBezTo>
                  <a:pt x="449" y="75"/>
                  <a:pt x="449" y="75"/>
                  <a:pt x="449" y="75"/>
                </a:cubicBezTo>
                <a:close/>
                <a:moveTo>
                  <a:pt x="450" y="81"/>
                </a:moveTo>
                <a:cubicBezTo>
                  <a:pt x="451" y="81"/>
                  <a:pt x="451" y="81"/>
                  <a:pt x="452" y="81"/>
                </a:cubicBezTo>
                <a:cubicBezTo>
                  <a:pt x="452" y="80"/>
                  <a:pt x="451" y="81"/>
                  <a:pt x="450" y="81"/>
                </a:cubicBezTo>
                <a:close/>
                <a:moveTo>
                  <a:pt x="434" y="49"/>
                </a:moveTo>
                <a:cubicBezTo>
                  <a:pt x="434" y="49"/>
                  <a:pt x="434" y="49"/>
                  <a:pt x="435" y="49"/>
                </a:cubicBezTo>
                <a:cubicBezTo>
                  <a:pt x="435" y="49"/>
                  <a:pt x="434" y="49"/>
                  <a:pt x="434" y="49"/>
                </a:cubicBezTo>
                <a:cubicBezTo>
                  <a:pt x="434" y="49"/>
                  <a:pt x="434" y="49"/>
                  <a:pt x="434" y="49"/>
                </a:cubicBezTo>
                <a:close/>
                <a:moveTo>
                  <a:pt x="448" y="75"/>
                </a:moveTo>
                <a:cubicBezTo>
                  <a:pt x="448" y="76"/>
                  <a:pt x="449" y="75"/>
                  <a:pt x="448" y="75"/>
                </a:cubicBezTo>
                <a:close/>
                <a:moveTo>
                  <a:pt x="455" y="88"/>
                </a:moveTo>
                <a:cubicBezTo>
                  <a:pt x="455" y="89"/>
                  <a:pt x="456" y="88"/>
                  <a:pt x="455" y="88"/>
                </a:cubicBezTo>
                <a:cubicBezTo>
                  <a:pt x="455" y="88"/>
                  <a:pt x="455" y="88"/>
                  <a:pt x="455" y="88"/>
                </a:cubicBezTo>
                <a:close/>
                <a:moveTo>
                  <a:pt x="434" y="48"/>
                </a:moveTo>
                <a:cubicBezTo>
                  <a:pt x="433" y="48"/>
                  <a:pt x="434" y="49"/>
                  <a:pt x="434" y="48"/>
                </a:cubicBezTo>
                <a:close/>
                <a:moveTo>
                  <a:pt x="454" y="87"/>
                </a:moveTo>
                <a:cubicBezTo>
                  <a:pt x="454" y="87"/>
                  <a:pt x="454" y="87"/>
                  <a:pt x="454" y="87"/>
                </a:cubicBezTo>
                <a:cubicBezTo>
                  <a:pt x="454" y="87"/>
                  <a:pt x="454" y="87"/>
                  <a:pt x="454" y="87"/>
                </a:cubicBezTo>
                <a:close/>
                <a:moveTo>
                  <a:pt x="455" y="90"/>
                </a:moveTo>
                <a:cubicBezTo>
                  <a:pt x="456" y="91"/>
                  <a:pt x="456" y="91"/>
                  <a:pt x="456" y="90"/>
                </a:cubicBezTo>
                <a:cubicBezTo>
                  <a:pt x="456" y="90"/>
                  <a:pt x="456" y="90"/>
                  <a:pt x="455" y="90"/>
                </a:cubicBezTo>
                <a:close/>
                <a:moveTo>
                  <a:pt x="446" y="75"/>
                </a:moveTo>
                <a:cubicBezTo>
                  <a:pt x="446" y="76"/>
                  <a:pt x="447" y="75"/>
                  <a:pt x="448" y="75"/>
                </a:cubicBezTo>
                <a:cubicBezTo>
                  <a:pt x="447" y="74"/>
                  <a:pt x="447" y="74"/>
                  <a:pt x="446" y="75"/>
                </a:cubicBezTo>
                <a:close/>
                <a:moveTo>
                  <a:pt x="449" y="77"/>
                </a:moveTo>
                <a:cubicBezTo>
                  <a:pt x="448" y="77"/>
                  <a:pt x="449" y="78"/>
                  <a:pt x="449" y="77"/>
                </a:cubicBezTo>
                <a:close/>
                <a:moveTo>
                  <a:pt x="449" y="79"/>
                </a:moveTo>
                <a:cubicBezTo>
                  <a:pt x="449" y="79"/>
                  <a:pt x="450" y="79"/>
                  <a:pt x="450" y="79"/>
                </a:cubicBezTo>
                <a:cubicBezTo>
                  <a:pt x="450" y="79"/>
                  <a:pt x="450" y="79"/>
                  <a:pt x="450" y="79"/>
                </a:cubicBezTo>
                <a:cubicBezTo>
                  <a:pt x="450" y="79"/>
                  <a:pt x="449" y="79"/>
                  <a:pt x="449" y="79"/>
                </a:cubicBezTo>
                <a:close/>
                <a:moveTo>
                  <a:pt x="453" y="85"/>
                </a:moveTo>
                <a:cubicBezTo>
                  <a:pt x="453" y="85"/>
                  <a:pt x="453" y="85"/>
                  <a:pt x="452" y="85"/>
                </a:cubicBezTo>
                <a:cubicBezTo>
                  <a:pt x="452" y="85"/>
                  <a:pt x="453" y="85"/>
                  <a:pt x="453" y="85"/>
                </a:cubicBezTo>
                <a:close/>
                <a:moveTo>
                  <a:pt x="447" y="76"/>
                </a:moveTo>
                <a:cubicBezTo>
                  <a:pt x="448" y="77"/>
                  <a:pt x="448" y="77"/>
                  <a:pt x="448" y="77"/>
                </a:cubicBezTo>
                <a:cubicBezTo>
                  <a:pt x="448" y="77"/>
                  <a:pt x="448" y="77"/>
                  <a:pt x="448" y="77"/>
                </a:cubicBezTo>
                <a:cubicBezTo>
                  <a:pt x="448" y="77"/>
                  <a:pt x="448" y="76"/>
                  <a:pt x="448" y="76"/>
                </a:cubicBezTo>
                <a:cubicBezTo>
                  <a:pt x="448" y="76"/>
                  <a:pt x="448" y="76"/>
                  <a:pt x="447" y="76"/>
                </a:cubicBezTo>
                <a:close/>
                <a:moveTo>
                  <a:pt x="455" y="90"/>
                </a:moveTo>
                <a:cubicBezTo>
                  <a:pt x="455" y="90"/>
                  <a:pt x="455" y="89"/>
                  <a:pt x="455" y="90"/>
                </a:cubicBezTo>
                <a:cubicBezTo>
                  <a:pt x="455" y="90"/>
                  <a:pt x="455" y="90"/>
                  <a:pt x="455" y="90"/>
                </a:cubicBezTo>
                <a:close/>
                <a:moveTo>
                  <a:pt x="439" y="61"/>
                </a:moveTo>
                <a:cubicBezTo>
                  <a:pt x="439" y="61"/>
                  <a:pt x="439" y="61"/>
                  <a:pt x="439" y="61"/>
                </a:cubicBezTo>
                <a:cubicBezTo>
                  <a:pt x="439" y="61"/>
                  <a:pt x="439" y="61"/>
                  <a:pt x="439" y="61"/>
                </a:cubicBezTo>
                <a:cubicBezTo>
                  <a:pt x="439" y="61"/>
                  <a:pt x="439" y="61"/>
                  <a:pt x="439" y="61"/>
                </a:cubicBezTo>
                <a:cubicBezTo>
                  <a:pt x="439" y="61"/>
                  <a:pt x="439" y="61"/>
                  <a:pt x="439" y="61"/>
                </a:cubicBezTo>
                <a:close/>
                <a:moveTo>
                  <a:pt x="448" y="78"/>
                </a:moveTo>
                <a:cubicBezTo>
                  <a:pt x="448" y="78"/>
                  <a:pt x="448" y="78"/>
                  <a:pt x="448" y="78"/>
                </a:cubicBezTo>
                <a:cubicBezTo>
                  <a:pt x="448" y="78"/>
                  <a:pt x="448" y="78"/>
                  <a:pt x="448" y="78"/>
                </a:cubicBezTo>
                <a:close/>
                <a:moveTo>
                  <a:pt x="447" y="83"/>
                </a:moveTo>
                <a:cubicBezTo>
                  <a:pt x="448" y="83"/>
                  <a:pt x="449" y="82"/>
                  <a:pt x="450" y="83"/>
                </a:cubicBezTo>
                <a:cubicBezTo>
                  <a:pt x="450" y="82"/>
                  <a:pt x="450" y="82"/>
                  <a:pt x="450" y="82"/>
                </a:cubicBezTo>
                <a:cubicBezTo>
                  <a:pt x="449" y="82"/>
                  <a:pt x="448" y="82"/>
                  <a:pt x="447" y="83"/>
                </a:cubicBezTo>
                <a:close/>
                <a:moveTo>
                  <a:pt x="449" y="81"/>
                </a:moveTo>
                <a:cubicBezTo>
                  <a:pt x="449" y="81"/>
                  <a:pt x="449" y="81"/>
                  <a:pt x="450" y="81"/>
                </a:cubicBezTo>
                <a:cubicBezTo>
                  <a:pt x="450" y="81"/>
                  <a:pt x="449" y="81"/>
                  <a:pt x="449" y="81"/>
                </a:cubicBezTo>
                <a:close/>
                <a:moveTo>
                  <a:pt x="437" y="59"/>
                </a:moveTo>
                <a:cubicBezTo>
                  <a:pt x="437" y="59"/>
                  <a:pt x="437" y="59"/>
                  <a:pt x="437" y="59"/>
                </a:cubicBezTo>
                <a:cubicBezTo>
                  <a:pt x="438" y="59"/>
                  <a:pt x="438" y="59"/>
                  <a:pt x="438" y="59"/>
                </a:cubicBezTo>
                <a:cubicBezTo>
                  <a:pt x="438" y="59"/>
                  <a:pt x="438" y="59"/>
                  <a:pt x="438" y="59"/>
                </a:cubicBezTo>
                <a:cubicBezTo>
                  <a:pt x="438" y="59"/>
                  <a:pt x="437" y="59"/>
                  <a:pt x="437" y="59"/>
                </a:cubicBezTo>
                <a:close/>
                <a:moveTo>
                  <a:pt x="439" y="62"/>
                </a:moveTo>
                <a:cubicBezTo>
                  <a:pt x="439" y="62"/>
                  <a:pt x="439" y="62"/>
                  <a:pt x="439" y="62"/>
                </a:cubicBezTo>
                <a:close/>
                <a:moveTo>
                  <a:pt x="440" y="66"/>
                </a:moveTo>
                <a:cubicBezTo>
                  <a:pt x="440" y="66"/>
                  <a:pt x="441" y="66"/>
                  <a:pt x="441" y="66"/>
                </a:cubicBezTo>
                <a:cubicBezTo>
                  <a:pt x="441" y="65"/>
                  <a:pt x="440" y="66"/>
                  <a:pt x="440" y="66"/>
                </a:cubicBezTo>
                <a:close/>
                <a:moveTo>
                  <a:pt x="446" y="77"/>
                </a:moveTo>
                <a:cubicBezTo>
                  <a:pt x="446" y="77"/>
                  <a:pt x="446" y="77"/>
                  <a:pt x="447" y="77"/>
                </a:cubicBezTo>
                <a:cubicBezTo>
                  <a:pt x="447" y="76"/>
                  <a:pt x="446" y="76"/>
                  <a:pt x="446" y="77"/>
                </a:cubicBezTo>
                <a:close/>
                <a:moveTo>
                  <a:pt x="450" y="85"/>
                </a:moveTo>
                <a:cubicBezTo>
                  <a:pt x="451" y="85"/>
                  <a:pt x="451" y="84"/>
                  <a:pt x="451" y="84"/>
                </a:cubicBezTo>
                <a:cubicBezTo>
                  <a:pt x="450" y="84"/>
                  <a:pt x="450" y="84"/>
                  <a:pt x="450" y="85"/>
                </a:cubicBezTo>
                <a:close/>
                <a:moveTo>
                  <a:pt x="452" y="87"/>
                </a:moveTo>
                <a:cubicBezTo>
                  <a:pt x="452" y="88"/>
                  <a:pt x="452" y="88"/>
                  <a:pt x="452" y="89"/>
                </a:cubicBezTo>
                <a:cubicBezTo>
                  <a:pt x="453" y="89"/>
                  <a:pt x="453" y="89"/>
                  <a:pt x="453" y="89"/>
                </a:cubicBezTo>
                <a:cubicBezTo>
                  <a:pt x="453" y="88"/>
                  <a:pt x="452" y="87"/>
                  <a:pt x="452" y="87"/>
                </a:cubicBezTo>
                <a:close/>
                <a:moveTo>
                  <a:pt x="455" y="94"/>
                </a:moveTo>
                <a:cubicBezTo>
                  <a:pt x="455" y="94"/>
                  <a:pt x="456" y="94"/>
                  <a:pt x="456" y="94"/>
                </a:cubicBezTo>
                <a:cubicBezTo>
                  <a:pt x="456" y="94"/>
                  <a:pt x="456" y="94"/>
                  <a:pt x="456" y="94"/>
                </a:cubicBezTo>
                <a:cubicBezTo>
                  <a:pt x="456" y="94"/>
                  <a:pt x="455" y="94"/>
                  <a:pt x="455" y="94"/>
                </a:cubicBezTo>
                <a:close/>
                <a:moveTo>
                  <a:pt x="442" y="72"/>
                </a:moveTo>
                <a:cubicBezTo>
                  <a:pt x="443" y="72"/>
                  <a:pt x="444" y="72"/>
                  <a:pt x="444" y="72"/>
                </a:cubicBezTo>
                <a:cubicBezTo>
                  <a:pt x="443" y="72"/>
                  <a:pt x="443" y="71"/>
                  <a:pt x="442" y="72"/>
                </a:cubicBezTo>
                <a:close/>
                <a:moveTo>
                  <a:pt x="445" y="75"/>
                </a:moveTo>
                <a:cubicBezTo>
                  <a:pt x="445" y="75"/>
                  <a:pt x="446" y="75"/>
                  <a:pt x="446" y="75"/>
                </a:cubicBezTo>
                <a:cubicBezTo>
                  <a:pt x="446" y="75"/>
                  <a:pt x="445" y="75"/>
                  <a:pt x="445" y="75"/>
                </a:cubicBezTo>
                <a:close/>
                <a:moveTo>
                  <a:pt x="447" y="79"/>
                </a:moveTo>
                <a:cubicBezTo>
                  <a:pt x="447" y="79"/>
                  <a:pt x="448" y="79"/>
                  <a:pt x="448" y="79"/>
                </a:cubicBezTo>
                <a:cubicBezTo>
                  <a:pt x="448" y="79"/>
                  <a:pt x="448" y="79"/>
                  <a:pt x="448" y="79"/>
                </a:cubicBezTo>
                <a:cubicBezTo>
                  <a:pt x="448" y="79"/>
                  <a:pt x="447" y="79"/>
                  <a:pt x="447" y="79"/>
                </a:cubicBezTo>
                <a:close/>
                <a:moveTo>
                  <a:pt x="451" y="85"/>
                </a:moveTo>
                <a:cubicBezTo>
                  <a:pt x="451" y="85"/>
                  <a:pt x="451" y="85"/>
                  <a:pt x="451" y="84"/>
                </a:cubicBezTo>
                <a:cubicBezTo>
                  <a:pt x="451" y="85"/>
                  <a:pt x="451" y="85"/>
                  <a:pt x="451" y="85"/>
                </a:cubicBezTo>
                <a:close/>
                <a:moveTo>
                  <a:pt x="436" y="59"/>
                </a:moveTo>
                <a:cubicBezTo>
                  <a:pt x="437" y="59"/>
                  <a:pt x="437" y="59"/>
                  <a:pt x="437" y="59"/>
                </a:cubicBezTo>
                <a:cubicBezTo>
                  <a:pt x="437" y="59"/>
                  <a:pt x="437" y="59"/>
                  <a:pt x="437" y="59"/>
                </a:cubicBezTo>
                <a:cubicBezTo>
                  <a:pt x="437" y="59"/>
                  <a:pt x="436" y="59"/>
                  <a:pt x="436" y="59"/>
                </a:cubicBezTo>
                <a:close/>
                <a:moveTo>
                  <a:pt x="453" y="90"/>
                </a:moveTo>
                <a:cubicBezTo>
                  <a:pt x="453" y="90"/>
                  <a:pt x="453" y="90"/>
                  <a:pt x="453" y="90"/>
                </a:cubicBezTo>
                <a:close/>
                <a:moveTo>
                  <a:pt x="431" y="49"/>
                </a:moveTo>
                <a:cubicBezTo>
                  <a:pt x="431" y="49"/>
                  <a:pt x="431" y="49"/>
                  <a:pt x="431" y="49"/>
                </a:cubicBezTo>
                <a:cubicBezTo>
                  <a:pt x="431" y="49"/>
                  <a:pt x="431" y="49"/>
                  <a:pt x="431" y="48"/>
                </a:cubicBezTo>
                <a:cubicBezTo>
                  <a:pt x="431" y="48"/>
                  <a:pt x="431" y="49"/>
                  <a:pt x="431" y="49"/>
                </a:cubicBezTo>
                <a:close/>
                <a:moveTo>
                  <a:pt x="437" y="61"/>
                </a:moveTo>
                <a:cubicBezTo>
                  <a:pt x="437" y="61"/>
                  <a:pt x="438" y="62"/>
                  <a:pt x="438" y="61"/>
                </a:cubicBezTo>
                <a:cubicBezTo>
                  <a:pt x="438" y="61"/>
                  <a:pt x="438" y="61"/>
                  <a:pt x="438" y="61"/>
                </a:cubicBezTo>
                <a:cubicBezTo>
                  <a:pt x="437" y="61"/>
                  <a:pt x="437" y="61"/>
                  <a:pt x="437" y="61"/>
                </a:cubicBezTo>
                <a:close/>
                <a:moveTo>
                  <a:pt x="447" y="81"/>
                </a:moveTo>
                <a:cubicBezTo>
                  <a:pt x="447" y="81"/>
                  <a:pt x="448" y="82"/>
                  <a:pt x="448" y="81"/>
                </a:cubicBezTo>
                <a:cubicBezTo>
                  <a:pt x="448" y="81"/>
                  <a:pt x="448" y="81"/>
                  <a:pt x="447" y="81"/>
                </a:cubicBezTo>
                <a:close/>
                <a:moveTo>
                  <a:pt x="450" y="87"/>
                </a:moveTo>
                <a:cubicBezTo>
                  <a:pt x="450" y="88"/>
                  <a:pt x="451" y="88"/>
                  <a:pt x="451" y="88"/>
                </a:cubicBezTo>
                <a:cubicBezTo>
                  <a:pt x="451" y="88"/>
                  <a:pt x="452" y="88"/>
                  <a:pt x="451" y="87"/>
                </a:cubicBezTo>
                <a:cubicBezTo>
                  <a:pt x="451" y="88"/>
                  <a:pt x="450" y="87"/>
                  <a:pt x="450" y="87"/>
                </a:cubicBezTo>
                <a:close/>
                <a:moveTo>
                  <a:pt x="444" y="77"/>
                </a:moveTo>
                <a:cubicBezTo>
                  <a:pt x="444" y="77"/>
                  <a:pt x="446" y="77"/>
                  <a:pt x="445" y="77"/>
                </a:cubicBezTo>
                <a:cubicBezTo>
                  <a:pt x="445" y="77"/>
                  <a:pt x="445" y="77"/>
                  <a:pt x="444" y="77"/>
                </a:cubicBezTo>
                <a:close/>
                <a:moveTo>
                  <a:pt x="450" y="88"/>
                </a:moveTo>
                <a:cubicBezTo>
                  <a:pt x="449" y="88"/>
                  <a:pt x="448" y="87"/>
                  <a:pt x="446" y="88"/>
                </a:cubicBezTo>
                <a:cubicBezTo>
                  <a:pt x="446" y="88"/>
                  <a:pt x="447" y="88"/>
                  <a:pt x="447" y="88"/>
                </a:cubicBezTo>
                <a:cubicBezTo>
                  <a:pt x="445" y="89"/>
                  <a:pt x="443" y="88"/>
                  <a:pt x="440" y="88"/>
                </a:cubicBezTo>
                <a:cubicBezTo>
                  <a:pt x="441" y="88"/>
                  <a:pt x="440" y="88"/>
                  <a:pt x="440" y="89"/>
                </a:cubicBezTo>
                <a:cubicBezTo>
                  <a:pt x="440" y="89"/>
                  <a:pt x="441" y="89"/>
                  <a:pt x="441" y="90"/>
                </a:cubicBezTo>
                <a:cubicBezTo>
                  <a:pt x="443" y="89"/>
                  <a:pt x="444" y="90"/>
                  <a:pt x="446" y="89"/>
                </a:cubicBezTo>
                <a:cubicBezTo>
                  <a:pt x="447" y="89"/>
                  <a:pt x="448" y="90"/>
                  <a:pt x="449" y="88"/>
                </a:cubicBezTo>
                <a:cubicBezTo>
                  <a:pt x="450" y="89"/>
                  <a:pt x="451" y="89"/>
                  <a:pt x="452" y="89"/>
                </a:cubicBezTo>
                <a:cubicBezTo>
                  <a:pt x="451" y="88"/>
                  <a:pt x="451" y="89"/>
                  <a:pt x="450" y="88"/>
                </a:cubicBezTo>
                <a:close/>
                <a:moveTo>
                  <a:pt x="440" y="68"/>
                </a:moveTo>
                <a:cubicBezTo>
                  <a:pt x="440" y="68"/>
                  <a:pt x="440" y="68"/>
                  <a:pt x="440" y="68"/>
                </a:cubicBezTo>
                <a:cubicBezTo>
                  <a:pt x="440" y="67"/>
                  <a:pt x="440" y="67"/>
                  <a:pt x="440" y="68"/>
                </a:cubicBezTo>
                <a:close/>
                <a:moveTo>
                  <a:pt x="453" y="93"/>
                </a:moveTo>
                <a:cubicBezTo>
                  <a:pt x="453" y="94"/>
                  <a:pt x="452" y="93"/>
                  <a:pt x="451" y="94"/>
                </a:cubicBezTo>
                <a:cubicBezTo>
                  <a:pt x="452" y="95"/>
                  <a:pt x="453" y="94"/>
                  <a:pt x="454" y="95"/>
                </a:cubicBezTo>
                <a:cubicBezTo>
                  <a:pt x="454" y="94"/>
                  <a:pt x="454" y="93"/>
                  <a:pt x="453" y="93"/>
                </a:cubicBezTo>
                <a:close/>
                <a:moveTo>
                  <a:pt x="437" y="66"/>
                </a:moveTo>
                <a:cubicBezTo>
                  <a:pt x="437" y="66"/>
                  <a:pt x="438" y="66"/>
                  <a:pt x="438" y="65"/>
                </a:cubicBezTo>
                <a:cubicBezTo>
                  <a:pt x="438" y="65"/>
                  <a:pt x="437" y="65"/>
                  <a:pt x="437" y="66"/>
                </a:cubicBezTo>
                <a:cubicBezTo>
                  <a:pt x="437" y="66"/>
                  <a:pt x="437" y="66"/>
                  <a:pt x="437" y="66"/>
                </a:cubicBezTo>
                <a:close/>
                <a:moveTo>
                  <a:pt x="451" y="90"/>
                </a:moveTo>
                <a:cubicBezTo>
                  <a:pt x="451" y="90"/>
                  <a:pt x="451" y="90"/>
                  <a:pt x="452" y="91"/>
                </a:cubicBezTo>
                <a:cubicBezTo>
                  <a:pt x="452" y="90"/>
                  <a:pt x="452" y="90"/>
                  <a:pt x="452" y="90"/>
                </a:cubicBezTo>
                <a:cubicBezTo>
                  <a:pt x="452" y="90"/>
                  <a:pt x="452" y="90"/>
                  <a:pt x="452" y="90"/>
                </a:cubicBezTo>
                <a:cubicBezTo>
                  <a:pt x="451" y="90"/>
                  <a:pt x="451" y="90"/>
                  <a:pt x="451" y="90"/>
                </a:cubicBezTo>
                <a:close/>
                <a:moveTo>
                  <a:pt x="441" y="75"/>
                </a:moveTo>
                <a:cubicBezTo>
                  <a:pt x="442" y="75"/>
                  <a:pt x="441" y="75"/>
                  <a:pt x="441" y="75"/>
                </a:cubicBezTo>
                <a:cubicBezTo>
                  <a:pt x="442" y="75"/>
                  <a:pt x="443" y="76"/>
                  <a:pt x="444" y="75"/>
                </a:cubicBezTo>
                <a:cubicBezTo>
                  <a:pt x="443" y="75"/>
                  <a:pt x="442" y="75"/>
                  <a:pt x="442" y="74"/>
                </a:cubicBezTo>
                <a:cubicBezTo>
                  <a:pt x="440" y="75"/>
                  <a:pt x="439" y="74"/>
                  <a:pt x="438" y="75"/>
                </a:cubicBezTo>
                <a:cubicBezTo>
                  <a:pt x="438" y="75"/>
                  <a:pt x="439" y="75"/>
                  <a:pt x="439" y="75"/>
                </a:cubicBezTo>
                <a:cubicBezTo>
                  <a:pt x="440" y="75"/>
                  <a:pt x="441" y="75"/>
                  <a:pt x="441" y="75"/>
                </a:cubicBezTo>
                <a:close/>
                <a:moveTo>
                  <a:pt x="447" y="82"/>
                </a:moveTo>
                <a:cubicBezTo>
                  <a:pt x="446" y="82"/>
                  <a:pt x="447" y="82"/>
                  <a:pt x="447" y="82"/>
                </a:cubicBezTo>
                <a:close/>
                <a:moveTo>
                  <a:pt x="447" y="84"/>
                </a:moveTo>
                <a:cubicBezTo>
                  <a:pt x="448" y="84"/>
                  <a:pt x="448" y="85"/>
                  <a:pt x="448" y="85"/>
                </a:cubicBezTo>
                <a:cubicBezTo>
                  <a:pt x="448" y="85"/>
                  <a:pt x="448" y="84"/>
                  <a:pt x="448" y="84"/>
                </a:cubicBezTo>
                <a:cubicBezTo>
                  <a:pt x="448" y="84"/>
                  <a:pt x="447" y="84"/>
                  <a:pt x="447" y="84"/>
                </a:cubicBezTo>
                <a:close/>
                <a:moveTo>
                  <a:pt x="441" y="72"/>
                </a:moveTo>
                <a:cubicBezTo>
                  <a:pt x="441" y="72"/>
                  <a:pt x="441" y="72"/>
                  <a:pt x="441" y="72"/>
                </a:cubicBezTo>
                <a:cubicBezTo>
                  <a:pt x="441" y="72"/>
                  <a:pt x="441" y="72"/>
                  <a:pt x="441" y="72"/>
                </a:cubicBezTo>
                <a:cubicBezTo>
                  <a:pt x="441" y="72"/>
                  <a:pt x="441" y="72"/>
                  <a:pt x="441" y="72"/>
                </a:cubicBezTo>
                <a:close/>
                <a:moveTo>
                  <a:pt x="442" y="77"/>
                </a:moveTo>
                <a:cubicBezTo>
                  <a:pt x="443" y="77"/>
                  <a:pt x="444" y="77"/>
                  <a:pt x="444" y="76"/>
                </a:cubicBezTo>
                <a:cubicBezTo>
                  <a:pt x="443" y="77"/>
                  <a:pt x="442" y="76"/>
                  <a:pt x="442" y="77"/>
                </a:cubicBezTo>
                <a:close/>
                <a:moveTo>
                  <a:pt x="448" y="87"/>
                </a:moveTo>
                <a:cubicBezTo>
                  <a:pt x="448" y="87"/>
                  <a:pt x="448" y="87"/>
                  <a:pt x="448" y="87"/>
                </a:cubicBezTo>
                <a:cubicBezTo>
                  <a:pt x="449" y="87"/>
                  <a:pt x="450" y="88"/>
                  <a:pt x="449" y="87"/>
                </a:cubicBezTo>
                <a:cubicBezTo>
                  <a:pt x="449" y="87"/>
                  <a:pt x="449" y="87"/>
                  <a:pt x="448" y="87"/>
                </a:cubicBezTo>
                <a:close/>
                <a:moveTo>
                  <a:pt x="433" y="61"/>
                </a:moveTo>
                <a:cubicBezTo>
                  <a:pt x="433" y="61"/>
                  <a:pt x="433" y="62"/>
                  <a:pt x="434" y="62"/>
                </a:cubicBezTo>
                <a:cubicBezTo>
                  <a:pt x="434" y="61"/>
                  <a:pt x="435" y="61"/>
                  <a:pt x="435" y="61"/>
                </a:cubicBezTo>
                <a:cubicBezTo>
                  <a:pt x="435" y="61"/>
                  <a:pt x="435" y="61"/>
                  <a:pt x="435" y="60"/>
                </a:cubicBezTo>
                <a:cubicBezTo>
                  <a:pt x="434" y="61"/>
                  <a:pt x="434" y="61"/>
                  <a:pt x="433" y="61"/>
                </a:cubicBezTo>
                <a:close/>
                <a:moveTo>
                  <a:pt x="450" y="90"/>
                </a:moveTo>
                <a:cubicBezTo>
                  <a:pt x="450" y="90"/>
                  <a:pt x="451" y="90"/>
                  <a:pt x="450" y="89"/>
                </a:cubicBezTo>
                <a:cubicBezTo>
                  <a:pt x="450" y="89"/>
                  <a:pt x="450" y="90"/>
                  <a:pt x="450" y="90"/>
                </a:cubicBezTo>
                <a:close/>
                <a:moveTo>
                  <a:pt x="433" y="59"/>
                </a:moveTo>
                <a:cubicBezTo>
                  <a:pt x="434" y="59"/>
                  <a:pt x="432" y="59"/>
                  <a:pt x="433" y="59"/>
                </a:cubicBezTo>
                <a:close/>
                <a:moveTo>
                  <a:pt x="438" y="68"/>
                </a:moveTo>
                <a:cubicBezTo>
                  <a:pt x="438" y="68"/>
                  <a:pt x="438" y="68"/>
                  <a:pt x="438" y="68"/>
                </a:cubicBezTo>
                <a:close/>
                <a:moveTo>
                  <a:pt x="437" y="66"/>
                </a:moveTo>
                <a:cubicBezTo>
                  <a:pt x="436" y="65"/>
                  <a:pt x="436" y="66"/>
                  <a:pt x="437" y="66"/>
                </a:cubicBezTo>
                <a:close/>
                <a:moveTo>
                  <a:pt x="431" y="57"/>
                </a:moveTo>
                <a:cubicBezTo>
                  <a:pt x="431" y="57"/>
                  <a:pt x="432" y="57"/>
                  <a:pt x="431" y="57"/>
                </a:cubicBezTo>
                <a:close/>
                <a:moveTo>
                  <a:pt x="451" y="94"/>
                </a:moveTo>
                <a:cubicBezTo>
                  <a:pt x="451" y="94"/>
                  <a:pt x="451" y="94"/>
                  <a:pt x="451" y="94"/>
                </a:cubicBezTo>
                <a:cubicBezTo>
                  <a:pt x="451" y="94"/>
                  <a:pt x="451" y="94"/>
                  <a:pt x="451" y="94"/>
                </a:cubicBezTo>
                <a:cubicBezTo>
                  <a:pt x="451" y="94"/>
                  <a:pt x="451" y="94"/>
                  <a:pt x="451" y="94"/>
                </a:cubicBezTo>
                <a:close/>
                <a:moveTo>
                  <a:pt x="438" y="72"/>
                </a:moveTo>
                <a:cubicBezTo>
                  <a:pt x="439" y="72"/>
                  <a:pt x="439" y="72"/>
                  <a:pt x="439" y="72"/>
                </a:cubicBezTo>
                <a:cubicBezTo>
                  <a:pt x="439" y="72"/>
                  <a:pt x="439" y="72"/>
                  <a:pt x="439" y="71"/>
                </a:cubicBezTo>
                <a:cubicBezTo>
                  <a:pt x="439" y="72"/>
                  <a:pt x="439" y="72"/>
                  <a:pt x="438" y="72"/>
                </a:cubicBezTo>
                <a:close/>
                <a:moveTo>
                  <a:pt x="448" y="90"/>
                </a:moveTo>
                <a:cubicBezTo>
                  <a:pt x="448" y="90"/>
                  <a:pt x="449" y="91"/>
                  <a:pt x="449" y="90"/>
                </a:cubicBezTo>
                <a:cubicBezTo>
                  <a:pt x="448" y="90"/>
                  <a:pt x="448" y="90"/>
                  <a:pt x="448" y="90"/>
                </a:cubicBezTo>
                <a:close/>
                <a:moveTo>
                  <a:pt x="441" y="77"/>
                </a:moveTo>
                <a:cubicBezTo>
                  <a:pt x="441" y="77"/>
                  <a:pt x="441" y="77"/>
                  <a:pt x="441" y="77"/>
                </a:cubicBezTo>
                <a:cubicBezTo>
                  <a:pt x="441" y="77"/>
                  <a:pt x="441" y="77"/>
                  <a:pt x="441" y="77"/>
                </a:cubicBezTo>
                <a:close/>
                <a:moveTo>
                  <a:pt x="440" y="78"/>
                </a:moveTo>
                <a:cubicBezTo>
                  <a:pt x="440" y="78"/>
                  <a:pt x="441" y="78"/>
                  <a:pt x="442" y="77"/>
                </a:cubicBezTo>
                <a:cubicBezTo>
                  <a:pt x="441" y="78"/>
                  <a:pt x="441" y="77"/>
                  <a:pt x="440" y="78"/>
                </a:cubicBezTo>
                <a:close/>
                <a:moveTo>
                  <a:pt x="431" y="59"/>
                </a:moveTo>
                <a:cubicBezTo>
                  <a:pt x="431" y="59"/>
                  <a:pt x="432" y="60"/>
                  <a:pt x="431" y="59"/>
                </a:cubicBezTo>
                <a:close/>
                <a:moveTo>
                  <a:pt x="434" y="66"/>
                </a:moveTo>
                <a:cubicBezTo>
                  <a:pt x="434" y="66"/>
                  <a:pt x="434" y="66"/>
                  <a:pt x="434" y="66"/>
                </a:cubicBezTo>
                <a:cubicBezTo>
                  <a:pt x="434" y="67"/>
                  <a:pt x="435" y="67"/>
                  <a:pt x="435" y="66"/>
                </a:cubicBezTo>
                <a:cubicBezTo>
                  <a:pt x="435" y="66"/>
                  <a:pt x="435" y="66"/>
                  <a:pt x="434" y="66"/>
                </a:cubicBezTo>
                <a:close/>
                <a:moveTo>
                  <a:pt x="433" y="64"/>
                </a:moveTo>
                <a:cubicBezTo>
                  <a:pt x="433" y="65"/>
                  <a:pt x="434" y="64"/>
                  <a:pt x="433" y="64"/>
                </a:cubicBezTo>
                <a:close/>
                <a:moveTo>
                  <a:pt x="425" y="51"/>
                </a:moveTo>
                <a:cubicBezTo>
                  <a:pt x="425" y="51"/>
                  <a:pt x="424" y="51"/>
                  <a:pt x="424" y="51"/>
                </a:cubicBezTo>
                <a:cubicBezTo>
                  <a:pt x="425" y="52"/>
                  <a:pt x="425" y="52"/>
                  <a:pt x="427" y="52"/>
                </a:cubicBezTo>
                <a:cubicBezTo>
                  <a:pt x="426" y="51"/>
                  <a:pt x="426" y="51"/>
                  <a:pt x="425" y="51"/>
                </a:cubicBezTo>
                <a:close/>
                <a:moveTo>
                  <a:pt x="431" y="62"/>
                </a:moveTo>
                <a:cubicBezTo>
                  <a:pt x="431" y="62"/>
                  <a:pt x="431" y="62"/>
                  <a:pt x="432" y="63"/>
                </a:cubicBezTo>
                <a:cubicBezTo>
                  <a:pt x="432" y="62"/>
                  <a:pt x="432" y="62"/>
                  <a:pt x="432" y="62"/>
                </a:cubicBezTo>
                <a:cubicBezTo>
                  <a:pt x="432" y="62"/>
                  <a:pt x="432" y="62"/>
                  <a:pt x="431" y="62"/>
                </a:cubicBezTo>
                <a:close/>
                <a:moveTo>
                  <a:pt x="439" y="75"/>
                </a:moveTo>
                <a:cubicBezTo>
                  <a:pt x="439" y="76"/>
                  <a:pt x="439" y="76"/>
                  <a:pt x="439" y="75"/>
                </a:cubicBezTo>
                <a:close/>
                <a:moveTo>
                  <a:pt x="431" y="61"/>
                </a:moveTo>
                <a:cubicBezTo>
                  <a:pt x="430" y="61"/>
                  <a:pt x="431" y="60"/>
                  <a:pt x="431" y="61"/>
                </a:cubicBezTo>
                <a:close/>
                <a:moveTo>
                  <a:pt x="445" y="87"/>
                </a:moveTo>
                <a:cubicBezTo>
                  <a:pt x="445" y="87"/>
                  <a:pt x="445" y="87"/>
                  <a:pt x="445" y="87"/>
                </a:cubicBezTo>
                <a:cubicBezTo>
                  <a:pt x="445" y="88"/>
                  <a:pt x="445" y="87"/>
                  <a:pt x="445" y="87"/>
                </a:cubicBezTo>
                <a:cubicBezTo>
                  <a:pt x="445" y="87"/>
                  <a:pt x="445" y="87"/>
                  <a:pt x="445" y="87"/>
                </a:cubicBezTo>
                <a:close/>
                <a:moveTo>
                  <a:pt x="448" y="93"/>
                </a:moveTo>
                <a:cubicBezTo>
                  <a:pt x="448" y="93"/>
                  <a:pt x="448" y="93"/>
                  <a:pt x="448" y="93"/>
                </a:cubicBezTo>
                <a:cubicBezTo>
                  <a:pt x="448" y="93"/>
                  <a:pt x="448" y="93"/>
                  <a:pt x="448" y="93"/>
                </a:cubicBezTo>
                <a:cubicBezTo>
                  <a:pt x="448" y="93"/>
                  <a:pt x="448" y="93"/>
                  <a:pt x="448" y="93"/>
                </a:cubicBezTo>
                <a:cubicBezTo>
                  <a:pt x="448" y="93"/>
                  <a:pt x="448" y="93"/>
                  <a:pt x="448" y="93"/>
                </a:cubicBezTo>
                <a:close/>
                <a:moveTo>
                  <a:pt x="433" y="72"/>
                </a:moveTo>
                <a:cubicBezTo>
                  <a:pt x="434" y="72"/>
                  <a:pt x="436" y="72"/>
                  <a:pt x="437" y="72"/>
                </a:cubicBezTo>
                <a:cubicBezTo>
                  <a:pt x="436" y="71"/>
                  <a:pt x="434" y="72"/>
                  <a:pt x="433" y="72"/>
                </a:cubicBezTo>
                <a:close/>
                <a:moveTo>
                  <a:pt x="445" y="88"/>
                </a:moveTo>
                <a:cubicBezTo>
                  <a:pt x="445" y="88"/>
                  <a:pt x="445" y="88"/>
                  <a:pt x="445" y="88"/>
                </a:cubicBezTo>
                <a:close/>
                <a:moveTo>
                  <a:pt x="419" y="41"/>
                </a:moveTo>
                <a:cubicBezTo>
                  <a:pt x="419" y="41"/>
                  <a:pt x="419" y="41"/>
                  <a:pt x="419" y="42"/>
                </a:cubicBezTo>
                <a:cubicBezTo>
                  <a:pt x="419" y="42"/>
                  <a:pt x="419" y="42"/>
                  <a:pt x="420" y="42"/>
                </a:cubicBezTo>
                <a:cubicBezTo>
                  <a:pt x="420" y="41"/>
                  <a:pt x="420" y="41"/>
                  <a:pt x="419" y="41"/>
                </a:cubicBezTo>
                <a:close/>
                <a:moveTo>
                  <a:pt x="432" y="64"/>
                </a:moveTo>
                <a:cubicBezTo>
                  <a:pt x="432" y="65"/>
                  <a:pt x="433" y="64"/>
                  <a:pt x="432" y="64"/>
                </a:cubicBezTo>
                <a:close/>
                <a:moveTo>
                  <a:pt x="434" y="67"/>
                </a:moveTo>
                <a:cubicBezTo>
                  <a:pt x="433" y="68"/>
                  <a:pt x="434" y="68"/>
                  <a:pt x="434" y="67"/>
                </a:cubicBezTo>
                <a:close/>
                <a:moveTo>
                  <a:pt x="437" y="76"/>
                </a:moveTo>
                <a:cubicBezTo>
                  <a:pt x="437" y="76"/>
                  <a:pt x="438" y="75"/>
                  <a:pt x="437" y="75"/>
                </a:cubicBezTo>
                <a:cubicBezTo>
                  <a:pt x="437" y="75"/>
                  <a:pt x="437" y="75"/>
                  <a:pt x="437" y="76"/>
                </a:cubicBezTo>
                <a:close/>
                <a:moveTo>
                  <a:pt x="430" y="63"/>
                </a:moveTo>
                <a:cubicBezTo>
                  <a:pt x="430" y="63"/>
                  <a:pt x="431" y="62"/>
                  <a:pt x="431" y="62"/>
                </a:cubicBezTo>
                <a:cubicBezTo>
                  <a:pt x="430" y="62"/>
                  <a:pt x="430" y="62"/>
                  <a:pt x="430" y="63"/>
                </a:cubicBezTo>
                <a:close/>
                <a:moveTo>
                  <a:pt x="419" y="44"/>
                </a:moveTo>
                <a:cubicBezTo>
                  <a:pt x="420" y="44"/>
                  <a:pt x="421" y="44"/>
                  <a:pt x="420" y="43"/>
                </a:cubicBezTo>
                <a:cubicBezTo>
                  <a:pt x="420" y="43"/>
                  <a:pt x="420" y="44"/>
                  <a:pt x="419" y="44"/>
                </a:cubicBezTo>
                <a:close/>
                <a:moveTo>
                  <a:pt x="417" y="39"/>
                </a:moveTo>
                <a:cubicBezTo>
                  <a:pt x="417" y="39"/>
                  <a:pt x="418" y="40"/>
                  <a:pt x="418" y="39"/>
                </a:cubicBezTo>
                <a:cubicBezTo>
                  <a:pt x="418" y="39"/>
                  <a:pt x="418" y="39"/>
                  <a:pt x="418" y="39"/>
                </a:cubicBezTo>
                <a:cubicBezTo>
                  <a:pt x="418" y="39"/>
                  <a:pt x="417" y="39"/>
                  <a:pt x="417" y="39"/>
                </a:cubicBezTo>
                <a:close/>
                <a:moveTo>
                  <a:pt x="444" y="90"/>
                </a:moveTo>
                <a:cubicBezTo>
                  <a:pt x="441" y="90"/>
                  <a:pt x="438" y="90"/>
                  <a:pt x="436" y="90"/>
                </a:cubicBezTo>
                <a:cubicBezTo>
                  <a:pt x="437" y="92"/>
                  <a:pt x="438" y="91"/>
                  <a:pt x="440" y="91"/>
                </a:cubicBezTo>
                <a:cubicBezTo>
                  <a:pt x="440" y="91"/>
                  <a:pt x="440" y="91"/>
                  <a:pt x="441" y="91"/>
                </a:cubicBezTo>
                <a:cubicBezTo>
                  <a:pt x="441" y="91"/>
                  <a:pt x="441" y="91"/>
                  <a:pt x="442" y="91"/>
                </a:cubicBezTo>
                <a:cubicBezTo>
                  <a:pt x="443" y="91"/>
                  <a:pt x="444" y="91"/>
                  <a:pt x="445" y="91"/>
                </a:cubicBezTo>
                <a:cubicBezTo>
                  <a:pt x="445" y="90"/>
                  <a:pt x="445" y="90"/>
                  <a:pt x="445" y="90"/>
                </a:cubicBezTo>
                <a:cubicBezTo>
                  <a:pt x="444" y="90"/>
                  <a:pt x="444" y="90"/>
                  <a:pt x="444" y="90"/>
                </a:cubicBezTo>
                <a:close/>
                <a:moveTo>
                  <a:pt x="417" y="41"/>
                </a:moveTo>
                <a:cubicBezTo>
                  <a:pt x="417" y="41"/>
                  <a:pt x="418" y="41"/>
                  <a:pt x="418" y="41"/>
                </a:cubicBezTo>
                <a:cubicBezTo>
                  <a:pt x="418" y="41"/>
                  <a:pt x="418" y="41"/>
                  <a:pt x="418" y="40"/>
                </a:cubicBezTo>
                <a:cubicBezTo>
                  <a:pt x="417" y="40"/>
                  <a:pt x="417" y="41"/>
                  <a:pt x="417" y="41"/>
                </a:cubicBezTo>
                <a:close/>
                <a:moveTo>
                  <a:pt x="431" y="66"/>
                </a:moveTo>
                <a:cubicBezTo>
                  <a:pt x="431" y="66"/>
                  <a:pt x="432" y="66"/>
                  <a:pt x="431" y="66"/>
                </a:cubicBezTo>
                <a:close/>
                <a:moveTo>
                  <a:pt x="435" y="75"/>
                </a:moveTo>
                <a:cubicBezTo>
                  <a:pt x="436" y="75"/>
                  <a:pt x="436" y="76"/>
                  <a:pt x="436" y="75"/>
                </a:cubicBezTo>
                <a:cubicBezTo>
                  <a:pt x="436" y="75"/>
                  <a:pt x="436" y="75"/>
                  <a:pt x="436" y="75"/>
                </a:cubicBezTo>
                <a:cubicBezTo>
                  <a:pt x="436" y="75"/>
                  <a:pt x="435" y="75"/>
                  <a:pt x="435" y="75"/>
                </a:cubicBezTo>
                <a:close/>
                <a:moveTo>
                  <a:pt x="422" y="52"/>
                </a:moveTo>
                <a:cubicBezTo>
                  <a:pt x="423" y="52"/>
                  <a:pt x="423" y="52"/>
                  <a:pt x="423" y="52"/>
                </a:cubicBezTo>
                <a:cubicBezTo>
                  <a:pt x="423" y="52"/>
                  <a:pt x="423" y="51"/>
                  <a:pt x="423" y="51"/>
                </a:cubicBezTo>
                <a:cubicBezTo>
                  <a:pt x="423" y="51"/>
                  <a:pt x="422" y="51"/>
                  <a:pt x="422" y="52"/>
                </a:cubicBezTo>
                <a:close/>
                <a:moveTo>
                  <a:pt x="441" y="84"/>
                </a:moveTo>
                <a:cubicBezTo>
                  <a:pt x="440" y="85"/>
                  <a:pt x="441" y="84"/>
                  <a:pt x="441" y="84"/>
                </a:cubicBezTo>
                <a:close/>
                <a:moveTo>
                  <a:pt x="427" y="61"/>
                </a:moveTo>
                <a:cubicBezTo>
                  <a:pt x="428" y="61"/>
                  <a:pt x="428" y="61"/>
                  <a:pt x="428" y="61"/>
                </a:cubicBezTo>
                <a:cubicBezTo>
                  <a:pt x="428" y="61"/>
                  <a:pt x="427" y="61"/>
                  <a:pt x="427" y="61"/>
                </a:cubicBezTo>
                <a:close/>
                <a:moveTo>
                  <a:pt x="426" y="57"/>
                </a:moveTo>
                <a:cubicBezTo>
                  <a:pt x="425" y="57"/>
                  <a:pt x="426" y="57"/>
                  <a:pt x="426" y="57"/>
                </a:cubicBezTo>
                <a:close/>
                <a:moveTo>
                  <a:pt x="433" y="75"/>
                </a:moveTo>
                <a:cubicBezTo>
                  <a:pt x="433" y="75"/>
                  <a:pt x="434" y="75"/>
                  <a:pt x="434" y="75"/>
                </a:cubicBezTo>
                <a:cubicBezTo>
                  <a:pt x="434" y="76"/>
                  <a:pt x="433" y="76"/>
                  <a:pt x="433" y="76"/>
                </a:cubicBezTo>
                <a:cubicBezTo>
                  <a:pt x="434" y="76"/>
                  <a:pt x="434" y="76"/>
                  <a:pt x="434" y="76"/>
                </a:cubicBezTo>
                <a:cubicBezTo>
                  <a:pt x="435" y="76"/>
                  <a:pt x="435" y="75"/>
                  <a:pt x="435" y="74"/>
                </a:cubicBezTo>
                <a:cubicBezTo>
                  <a:pt x="434" y="74"/>
                  <a:pt x="434" y="75"/>
                  <a:pt x="433" y="75"/>
                </a:cubicBezTo>
                <a:close/>
                <a:moveTo>
                  <a:pt x="440" y="85"/>
                </a:moveTo>
                <a:cubicBezTo>
                  <a:pt x="440" y="85"/>
                  <a:pt x="441" y="85"/>
                  <a:pt x="440" y="85"/>
                </a:cubicBezTo>
                <a:cubicBezTo>
                  <a:pt x="440" y="85"/>
                  <a:pt x="440" y="85"/>
                  <a:pt x="440" y="85"/>
                </a:cubicBezTo>
                <a:close/>
                <a:moveTo>
                  <a:pt x="430" y="66"/>
                </a:moveTo>
                <a:cubicBezTo>
                  <a:pt x="430" y="66"/>
                  <a:pt x="430" y="66"/>
                  <a:pt x="430" y="66"/>
                </a:cubicBezTo>
                <a:close/>
                <a:moveTo>
                  <a:pt x="419" y="49"/>
                </a:moveTo>
                <a:cubicBezTo>
                  <a:pt x="419" y="49"/>
                  <a:pt x="420" y="49"/>
                  <a:pt x="420" y="48"/>
                </a:cubicBezTo>
                <a:cubicBezTo>
                  <a:pt x="419" y="48"/>
                  <a:pt x="419" y="49"/>
                  <a:pt x="419" y="49"/>
                </a:cubicBezTo>
                <a:close/>
                <a:moveTo>
                  <a:pt x="432" y="75"/>
                </a:moveTo>
                <a:cubicBezTo>
                  <a:pt x="432" y="75"/>
                  <a:pt x="433" y="75"/>
                  <a:pt x="433" y="75"/>
                </a:cubicBezTo>
                <a:cubicBezTo>
                  <a:pt x="432" y="75"/>
                  <a:pt x="432" y="75"/>
                  <a:pt x="432" y="75"/>
                </a:cubicBezTo>
                <a:close/>
                <a:moveTo>
                  <a:pt x="426" y="90"/>
                </a:moveTo>
                <a:cubicBezTo>
                  <a:pt x="426" y="91"/>
                  <a:pt x="428" y="90"/>
                  <a:pt x="430" y="91"/>
                </a:cubicBezTo>
                <a:cubicBezTo>
                  <a:pt x="431" y="90"/>
                  <a:pt x="432" y="91"/>
                  <a:pt x="434" y="90"/>
                </a:cubicBezTo>
                <a:cubicBezTo>
                  <a:pt x="434" y="91"/>
                  <a:pt x="435" y="91"/>
                  <a:pt x="435" y="91"/>
                </a:cubicBezTo>
                <a:cubicBezTo>
                  <a:pt x="435" y="91"/>
                  <a:pt x="436" y="91"/>
                  <a:pt x="436" y="90"/>
                </a:cubicBezTo>
                <a:cubicBezTo>
                  <a:pt x="435" y="90"/>
                  <a:pt x="435" y="90"/>
                  <a:pt x="435" y="90"/>
                </a:cubicBezTo>
                <a:cubicBezTo>
                  <a:pt x="434" y="90"/>
                  <a:pt x="434" y="90"/>
                  <a:pt x="434" y="90"/>
                </a:cubicBezTo>
                <a:cubicBezTo>
                  <a:pt x="435" y="90"/>
                  <a:pt x="437" y="89"/>
                  <a:pt x="438" y="89"/>
                </a:cubicBezTo>
                <a:cubicBezTo>
                  <a:pt x="439" y="89"/>
                  <a:pt x="439" y="88"/>
                  <a:pt x="440" y="88"/>
                </a:cubicBezTo>
                <a:cubicBezTo>
                  <a:pt x="439" y="87"/>
                  <a:pt x="438" y="87"/>
                  <a:pt x="437" y="88"/>
                </a:cubicBezTo>
                <a:cubicBezTo>
                  <a:pt x="435" y="87"/>
                  <a:pt x="433" y="86"/>
                  <a:pt x="432" y="88"/>
                </a:cubicBezTo>
                <a:cubicBezTo>
                  <a:pt x="431" y="87"/>
                  <a:pt x="430" y="88"/>
                  <a:pt x="430" y="87"/>
                </a:cubicBezTo>
                <a:cubicBezTo>
                  <a:pt x="428" y="88"/>
                  <a:pt x="427" y="87"/>
                  <a:pt x="425" y="88"/>
                </a:cubicBezTo>
                <a:cubicBezTo>
                  <a:pt x="425" y="88"/>
                  <a:pt x="425" y="88"/>
                  <a:pt x="425" y="89"/>
                </a:cubicBezTo>
                <a:cubicBezTo>
                  <a:pt x="424" y="89"/>
                  <a:pt x="424" y="88"/>
                  <a:pt x="424" y="88"/>
                </a:cubicBezTo>
                <a:cubicBezTo>
                  <a:pt x="424" y="88"/>
                  <a:pt x="423" y="89"/>
                  <a:pt x="423" y="88"/>
                </a:cubicBezTo>
                <a:cubicBezTo>
                  <a:pt x="423" y="88"/>
                  <a:pt x="423" y="88"/>
                  <a:pt x="424" y="88"/>
                </a:cubicBezTo>
                <a:cubicBezTo>
                  <a:pt x="423" y="87"/>
                  <a:pt x="423" y="87"/>
                  <a:pt x="422" y="87"/>
                </a:cubicBezTo>
                <a:cubicBezTo>
                  <a:pt x="422" y="88"/>
                  <a:pt x="423" y="88"/>
                  <a:pt x="422" y="88"/>
                </a:cubicBezTo>
                <a:cubicBezTo>
                  <a:pt x="423" y="88"/>
                  <a:pt x="422" y="89"/>
                  <a:pt x="423" y="89"/>
                </a:cubicBezTo>
                <a:cubicBezTo>
                  <a:pt x="425" y="90"/>
                  <a:pt x="427" y="89"/>
                  <a:pt x="429" y="90"/>
                </a:cubicBezTo>
                <a:cubicBezTo>
                  <a:pt x="431" y="89"/>
                  <a:pt x="432" y="90"/>
                  <a:pt x="433" y="90"/>
                </a:cubicBezTo>
                <a:cubicBezTo>
                  <a:pt x="432" y="91"/>
                  <a:pt x="431" y="90"/>
                  <a:pt x="429" y="90"/>
                </a:cubicBezTo>
                <a:cubicBezTo>
                  <a:pt x="428" y="90"/>
                  <a:pt x="427" y="90"/>
                  <a:pt x="426" y="90"/>
                </a:cubicBezTo>
                <a:close/>
                <a:moveTo>
                  <a:pt x="431" y="88"/>
                </a:moveTo>
                <a:cubicBezTo>
                  <a:pt x="431" y="88"/>
                  <a:pt x="430" y="88"/>
                  <a:pt x="431" y="88"/>
                </a:cubicBezTo>
                <a:close/>
                <a:moveTo>
                  <a:pt x="436" y="85"/>
                </a:moveTo>
                <a:cubicBezTo>
                  <a:pt x="437" y="85"/>
                  <a:pt x="437" y="85"/>
                  <a:pt x="437" y="85"/>
                </a:cubicBezTo>
                <a:cubicBezTo>
                  <a:pt x="437" y="85"/>
                  <a:pt x="437" y="85"/>
                  <a:pt x="436" y="85"/>
                </a:cubicBezTo>
                <a:close/>
                <a:moveTo>
                  <a:pt x="413" y="41"/>
                </a:moveTo>
                <a:cubicBezTo>
                  <a:pt x="413" y="41"/>
                  <a:pt x="413" y="42"/>
                  <a:pt x="413" y="42"/>
                </a:cubicBezTo>
                <a:cubicBezTo>
                  <a:pt x="413" y="42"/>
                  <a:pt x="414" y="41"/>
                  <a:pt x="414" y="41"/>
                </a:cubicBezTo>
                <a:cubicBezTo>
                  <a:pt x="413" y="41"/>
                  <a:pt x="413" y="41"/>
                  <a:pt x="413" y="41"/>
                </a:cubicBezTo>
                <a:close/>
                <a:moveTo>
                  <a:pt x="421" y="77"/>
                </a:moveTo>
                <a:cubicBezTo>
                  <a:pt x="422" y="77"/>
                  <a:pt x="421" y="77"/>
                  <a:pt x="422" y="76"/>
                </a:cubicBezTo>
                <a:cubicBezTo>
                  <a:pt x="422" y="76"/>
                  <a:pt x="422" y="77"/>
                  <a:pt x="423" y="76"/>
                </a:cubicBezTo>
                <a:cubicBezTo>
                  <a:pt x="424" y="75"/>
                  <a:pt x="426" y="76"/>
                  <a:pt x="428" y="76"/>
                </a:cubicBezTo>
                <a:cubicBezTo>
                  <a:pt x="429" y="77"/>
                  <a:pt x="430" y="75"/>
                  <a:pt x="432" y="76"/>
                </a:cubicBezTo>
                <a:cubicBezTo>
                  <a:pt x="431" y="75"/>
                  <a:pt x="432" y="75"/>
                  <a:pt x="431" y="75"/>
                </a:cubicBezTo>
                <a:cubicBezTo>
                  <a:pt x="430" y="75"/>
                  <a:pt x="429" y="74"/>
                  <a:pt x="427" y="75"/>
                </a:cubicBezTo>
                <a:cubicBezTo>
                  <a:pt x="426" y="74"/>
                  <a:pt x="423" y="74"/>
                  <a:pt x="421" y="76"/>
                </a:cubicBezTo>
                <a:cubicBezTo>
                  <a:pt x="421" y="74"/>
                  <a:pt x="418" y="75"/>
                  <a:pt x="417" y="75"/>
                </a:cubicBezTo>
                <a:cubicBezTo>
                  <a:pt x="417" y="75"/>
                  <a:pt x="417" y="76"/>
                  <a:pt x="417" y="76"/>
                </a:cubicBezTo>
                <a:cubicBezTo>
                  <a:pt x="417" y="76"/>
                  <a:pt x="418" y="77"/>
                  <a:pt x="419" y="76"/>
                </a:cubicBezTo>
                <a:cubicBezTo>
                  <a:pt x="420" y="76"/>
                  <a:pt x="420" y="76"/>
                  <a:pt x="421" y="76"/>
                </a:cubicBezTo>
                <a:cubicBezTo>
                  <a:pt x="421" y="77"/>
                  <a:pt x="420" y="76"/>
                  <a:pt x="421" y="77"/>
                </a:cubicBezTo>
                <a:cubicBezTo>
                  <a:pt x="421" y="77"/>
                  <a:pt x="421" y="77"/>
                  <a:pt x="421" y="77"/>
                </a:cubicBezTo>
                <a:close/>
                <a:moveTo>
                  <a:pt x="427" y="68"/>
                </a:moveTo>
                <a:cubicBezTo>
                  <a:pt x="427" y="67"/>
                  <a:pt x="427" y="68"/>
                  <a:pt x="427" y="68"/>
                </a:cubicBezTo>
                <a:close/>
                <a:moveTo>
                  <a:pt x="421" y="61"/>
                </a:moveTo>
                <a:cubicBezTo>
                  <a:pt x="422" y="61"/>
                  <a:pt x="423" y="62"/>
                  <a:pt x="423" y="62"/>
                </a:cubicBezTo>
                <a:cubicBezTo>
                  <a:pt x="423" y="61"/>
                  <a:pt x="424" y="62"/>
                  <a:pt x="424" y="61"/>
                </a:cubicBezTo>
                <a:cubicBezTo>
                  <a:pt x="424" y="61"/>
                  <a:pt x="424" y="61"/>
                  <a:pt x="423" y="61"/>
                </a:cubicBezTo>
                <a:cubicBezTo>
                  <a:pt x="423" y="61"/>
                  <a:pt x="422" y="61"/>
                  <a:pt x="421" y="61"/>
                </a:cubicBezTo>
                <a:close/>
                <a:moveTo>
                  <a:pt x="410" y="40"/>
                </a:moveTo>
                <a:cubicBezTo>
                  <a:pt x="410" y="40"/>
                  <a:pt x="410" y="40"/>
                  <a:pt x="410" y="40"/>
                </a:cubicBezTo>
                <a:cubicBezTo>
                  <a:pt x="410" y="40"/>
                  <a:pt x="411" y="40"/>
                  <a:pt x="411" y="40"/>
                </a:cubicBezTo>
                <a:cubicBezTo>
                  <a:pt x="410" y="40"/>
                  <a:pt x="410" y="40"/>
                  <a:pt x="410" y="40"/>
                </a:cubicBezTo>
                <a:close/>
                <a:moveTo>
                  <a:pt x="411" y="44"/>
                </a:moveTo>
                <a:cubicBezTo>
                  <a:pt x="412" y="44"/>
                  <a:pt x="413" y="44"/>
                  <a:pt x="412" y="44"/>
                </a:cubicBezTo>
                <a:cubicBezTo>
                  <a:pt x="412" y="44"/>
                  <a:pt x="411" y="43"/>
                  <a:pt x="411" y="44"/>
                </a:cubicBezTo>
                <a:close/>
                <a:moveTo>
                  <a:pt x="409" y="42"/>
                </a:moveTo>
                <a:cubicBezTo>
                  <a:pt x="410" y="42"/>
                  <a:pt x="410" y="41"/>
                  <a:pt x="410" y="41"/>
                </a:cubicBezTo>
                <a:cubicBezTo>
                  <a:pt x="409" y="41"/>
                  <a:pt x="409" y="40"/>
                  <a:pt x="408" y="40"/>
                </a:cubicBezTo>
                <a:cubicBezTo>
                  <a:pt x="409" y="41"/>
                  <a:pt x="409" y="41"/>
                  <a:pt x="409" y="41"/>
                </a:cubicBezTo>
                <a:cubicBezTo>
                  <a:pt x="409" y="41"/>
                  <a:pt x="409" y="42"/>
                  <a:pt x="409" y="42"/>
                </a:cubicBezTo>
                <a:cubicBezTo>
                  <a:pt x="410" y="42"/>
                  <a:pt x="410" y="42"/>
                  <a:pt x="410" y="42"/>
                </a:cubicBezTo>
                <a:cubicBezTo>
                  <a:pt x="410" y="42"/>
                  <a:pt x="410" y="42"/>
                  <a:pt x="409" y="42"/>
                </a:cubicBezTo>
                <a:close/>
                <a:moveTo>
                  <a:pt x="420" y="62"/>
                </a:moveTo>
                <a:cubicBezTo>
                  <a:pt x="420" y="61"/>
                  <a:pt x="420" y="62"/>
                  <a:pt x="421" y="61"/>
                </a:cubicBezTo>
                <a:cubicBezTo>
                  <a:pt x="420" y="61"/>
                  <a:pt x="420" y="61"/>
                  <a:pt x="420" y="61"/>
                </a:cubicBezTo>
                <a:cubicBezTo>
                  <a:pt x="420" y="61"/>
                  <a:pt x="420" y="61"/>
                  <a:pt x="420" y="62"/>
                </a:cubicBezTo>
                <a:close/>
                <a:moveTo>
                  <a:pt x="420" y="62"/>
                </a:moveTo>
                <a:cubicBezTo>
                  <a:pt x="420" y="62"/>
                  <a:pt x="420" y="63"/>
                  <a:pt x="421" y="62"/>
                </a:cubicBezTo>
                <a:cubicBezTo>
                  <a:pt x="421" y="62"/>
                  <a:pt x="421" y="61"/>
                  <a:pt x="420" y="62"/>
                </a:cubicBezTo>
                <a:close/>
                <a:moveTo>
                  <a:pt x="419" y="61"/>
                </a:moveTo>
                <a:cubicBezTo>
                  <a:pt x="419" y="61"/>
                  <a:pt x="419" y="61"/>
                  <a:pt x="419" y="61"/>
                </a:cubicBezTo>
                <a:cubicBezTo>
                  <a:pt x="420" y="61"/>
                  <a:pt x="420" y="61"/>
                  <a:pt x="420" y="61"/>
                </a:cubicBezTo>
                <a:cubicBezTo>
                  <a:pt x="420" y="61"/>
                  <a:pt x="420" y="61"/>
                  <a:pt x="420" y="60"/>
                </a:cubicBezTo>
                <a:cubicBezTo>
                  <a:pt x="419" y="61"/>
                  <a:pt x="419" y="61"/>
                  <a:pt x="419" y="61"/>
                </a:cubicBezTo>
                <a:close/>
                <a:moveTo>
                  <a:pt x="432" y="85"/>
                </a:moveTo>
                <a:cubicBezTo>
                  <a:pt x="432" y="85"/>
                  <a:pt x="433" y="85"/>
                  <a:pt x="433" y="85"/>
                </a:cubicBezTo>
                <a:cubicBezTo>
                  <a:pt x="432" y="85"/>
                  <a:pt x="432" y="85"/>
                  <a:pt x="432" y="85"/>
                </a:cubicBezTo>
                <a:cubicBezTo>
                  <a:pt x="432" y="85"/>
                  <a:pt x="432" y="85"/>
                  <a:pt x="432" y="85"/>
                </a:cubicBezTo>
                <a:close/>
                <a:moveTo>
                  <a:pt x="421" y="65"/>
                </a:moveTo>
                <a:cubicBezTo>
                  <a:pt x="421" y="65"/>
                  <a:pt x="422" y="65"/>
                  <a:pt x="421" y="65"/>
                </a:cubicBezTo>
                <a:cubicBezTo>
                  <a:pt x="421" y="65"/>
                  <a:pt x="421" y="65"/>
                  <a:pt x="421" y="65"/>
                </a:cubicBezTo>
                <a:close/>
                <a:moveTo>
                  <a:pt x="425" y="72"/>
                </a:moveTo>
                <a:cubicBezTo>
                  <a:pt x="425" y="72"/>
                  <a:pt x="425" y="72"/>
                  <a:pt x="425" y="72"/>
                </a:cubicBezTo>
                <a:cubicBezTo>
                  <a:pt x="425" y="72"/>
                  <a:pt x="425" y="72"/>
                  <a:pt x="425" y="72"/>
                </a:cubicBezTo>
                <a:cubicBezTo>
                  <a:pt x="425" y="72"/>
                  <a:pt x="425" y="72"/>
                  <a:pt x="425" y="72"/>
                </a:cubicBezTo>
                <a:cubicBezTo>
                  <a:pt x="425" y="72"/>
                  <a:pt x="425" y="72"/>
                  <a:pt x="425" y="72"/>
                </a:cubicBezTo>
                <a:close/>
                <a:moveTo>
                  <a:pt x="419" y="61"/>
                </a:moveTo>
                <a:cubicBezTo>
                  <a:pt x="419" y="60"/>
                  <a:pt x="418" y="61"/>
                  <a:pt x="419" y="61"/>
                </a:cubicBezTo>
                <a:close/>
                <a:moveTo>
                  <a:pt x="419" y="62"/>
                </a:moveTo>
                <a:cubicBezTo>
                  <a:pt x="419" y="62"/>
                  <a:pt x="419" y="63"/>
                  <a:pt x="420" y="62"/>
                </a:cubicBezTo>
                <a:cubicBezTo>
                  <a:pt x="420" y="62"/>
                  <a:pt x="419" y="62"/>
                  <a:pt x="419" y="62"/>
                </a:cubicBezTo>
                <a:close/>
                <a:moveTo>
                  <a:pt x="422" y="68"/>
                </a:moveTo>
                <a:cubicBezTo>
                  <a:pt x="422" y="68"/>
                  <a:pt x="422" y="68"/>
                  <a:pt x="423" y="68"/>
                </a:cubicBezTo>
                <a:cubicBezTo>
                  <a:pt x="423" y="68"/>
                  <a:pt x="423" y="68"/>
                  <a:pt x="423" y="67"/>
                </a:cubicBezTo>
                <a:cubicBezTo>
                  <a:pt x="422" y="67"/>
                  <a:pt x="422" y="68"/>
                  <a:pt x="422" y="68"/>
                </a:cubicBezTo>
                <a:close/>
                <a:moveTo>
                  <a:pt x="430" y="84"/>
                </a:moveTo>
                <a:cubicBezTo>
                  <a:pt x="431" y="85"/>
                  <a:pt x="431" y="85"/>
                  <a:pt x="432" y="85"/>
                </a:cubicBezTo>
                <a:cubicBezTo>
                  <a:pt x="431" y="85"/>
                  <a:pt x="431" y="84"/>
                  <a:pt x="430" y="84"/>
                </a:cubicBezTo>
                <a:close/>
                <a:moveTo>
                  <a:pt x="409" y="43"/>
                </a:moveTo>
                <a:cubicBezTo>
                  <a:pt x="408" y="43"/>
                  <a:pt x="408" y="43"/>
                  <a:pt x="408" y="44"/>
                </a:cubicBezTo>
                <a:cubicBezTo>
                  <a:pt x="408" y="43"/>
                  <a:pt x="409" y="43"/>
                  <a:pt x="409" y="43"/>
                </a:cubicBezTo>
                <a:cubicBezTo>
                  <a:pt x="409" y="43"/>
                  <a:pt x="409" y="43"/>
                  <a:pt x="409" y="43"/>
                </a:cubicBezTo>
                <a:close/>
                <a:moveTo>
                  <a:pt x="416" y="57"/>
                </a:moveTo>
                <a:cubicBezTo>
                  <a:pt x="416" y="57"/>
                  <a:pt x="417" y="57"/>
                  <a:pt x="416" y="57"/>
                </a:cubicBezTo>
                <a:close/>
                <a:moveTo>
                  <a:pt x="421" y="66"/>
                </a:moveTo>
                <a:cubicBezTo>
                  <a:pt x="420" y="66"/>
                  <a:pt x="421" y="67"/>
                  <a:pt x="421" y="66"/>
                </a:cubicBezTo>
                <a:close/>
                <a:moveTo>
                  <a:pt x="416" y="60"/>
                </a:moveTo>
                <a:cubicBezTo>
                  <a:pt x="417" y="59"/>
                  <a:pt x="417" y="60"/>
                  <a:pt x="417" y="59"/>
                </a:cubicBezTo>
                <a:cubicBezTo>
                  <a:pt x="417" y="59"/>
                  <a:pt x="416" y="59"/>
                  <a:pt x="416" y="60"/>
                </a:cubicBezTo>
                <a:close/>
                <a:moveTo>
                  <a:pt x="415" y="61"/>
                </a:moveTo>
                <a:cubicBezTo>
                  <a:pt x="415" y="61"/>
                  <a:pt x="416" y="61"/>
                  <a:pt x="416" y="61"/>
                </a:cubicBezTo>
                <a:cubicBezTo>
                  <a:pt x="416" y="60"/>
                  <a:pt x="417" y="61"/>
                  <a:pt x="417" y="61"/>
                </a:cubicBezTo>
                <a:cubicBezTo>
                  <a:pt x="417" y="60"/>
                  <a:pt x="416" y="60"/>
                  <a:pt x="415" y="61"/>
                </a:cubicBezTo>
                <a:close/>
                <a:moveTo>
                  <a:pt x="420" y="68"/>
                </a:moveTo>
                <a:cubicBezTo>
                  <a:pt x="421" y="68"/>
                  <a:pt x="421" y="67"/>
                  <a:pt x="420" y="68"/>
                </a:cubicBezTo>
                <a:close/>
                <a:moveTo>
                  <a:pt x="424" y="77"/>
                </a:moveTo>
                <a:cubicBezTo>
                  <a:pt x="425" y="77"/>
                  <a:pt x="425" y="77"/>
                  <a:pt x="426" y="77"/>
                </a:cubicBezTo>
                <a:cubicBezTo>
                  <a:pt x="426" y="77"/>
                  <a:pt x="426" y="77"/>
                  <a:pt x="426" y="76"/>
                </a:cubicBezTo>
                <a:cubicBezTo>
                  <a:pt x="425" y="76"/>
                  <a:pt x="424" y="76"/>
                  <a:pt x="424" y="77"/>
                </a:cubicBezTo>
                <a:close/>
                <a:moveTo>
                  <a:pt x="419" y="66"/>
                </a:moveTo>
                <a:cubicBezTo>
                  <a:pt x="419" y="66"/>
                  <a:pt x="419" y="66"/>
                  <a:pt x="420" y="66"/>
                </a:cubicBezTo>
                <a:cubicBezTo>
                  <a:pt x="420" y="66"/>
                  <a:pt x="419" y="66"/>
                  <a:pt x="419" y="66"/>
                </a:cubicBezTo>
                <a:close/>
                <a:moveTo>
                  <a:pt x="414" y="57"/>
                </a:moveTo>
                <a:cubicBezTo>
                  <a:pt x="414" y="57"/>
                  <a:pt x="414" y="57"/>
                  <a:pt x="415" y="57"/>
                </a:cubicBezTo>
                <a:cubicBezTo>
                  <a:pt x="415" y="57"/>
                  <a:pt x="415" y="57"/>
                  <a:pt x="415" y="56"/>
                </a:cubicBezTo>
                <a:cubicBezTo>
                  <a:pt x="414" y="57"/>
                  <a:pt x="414" y="57"/>
                  <a:pt x="414" y="57"/>
                </a:cubicBezTo>
                <a:close/>
                <a:moveTo>
                  <a:pt x="414" y="59"/>
                </a:moveTo>
                <a:cubicBezTo>
                  <a:pt x="414" y="60"/>
                  <a:pt x="416" y="60"/>
                  <a:pt x="416" y="59"/>
                </a:cubicBezTo>
                <a:cubicBezTo>
                  <a:pt x="415" y="59"/>
                  <a:pt x="415" y="59"/>
                  <a:pt x="414" y="59"/>
                </a:cubicBezTo>
                <a:close/>
                <a:moveTo>
                  <a:pt x="421" y="72"/>
                </a:moveTo>
                <a:cubicBezTo>
                  <a:pt x="422" y="72"/>
                  <a:pt x="422" y="72"/>
                  <a:pt x="422" y="72"/>
                </a:cubicBezTo>
                <a:cubicBezTo>
                  <a:pt x="422" y="71"/>
                  <a:pt x="421" y="71"/>
                  <a:pt x="421" y="72"/>
                </a:cubicBezTo>
                <a:close/>
                <a:moveTo>
                  <a:pt x="404" y="39"/>
                </a:moveTo>
                <a:cubicBezTo>
                  <a:pt x="404" y="40"/>
                  <a:pt x="405" y="40"/>
                  <a:pt x="405" y="39"/>
                </a:cubicBezTo>
                <a:cubicBezTo>
                  <a:pt x="405" y="39"/>
                  <a:pt x="404" y="39"/>
                  <a:pt x="404" y="39"/>
                </a:cubicBezTo>
                <a:close/>
                <a:moveTo>
                  <a:pt x="415" y="62"/>
                </a:moveTo>
                <a:cubicBezTo>
                  <a:pt x="415" y="63"/>
                  <a:pt x="417" y="62"/>
                  <a:pt x="417" y="62"/>
                </a:cubicBezTo>
                <a:cubicBezTo>
                  <a:pt x="416" y="62"/>
                  <a:pt x="415" y="61"/>
                  <a:pt x="415" y="62"/>
                </a:cubicBezTo>
                <a:close/>
                <a:moveTo>
                  <a:pt x="419" y="68"/>
                </a:moveTo>
                <a:cubicBezTo>
                  <a:pt x="419" y="68"/>
                  <a:pt x="420" y="68"/>
                  <a:pt x="420" y="67"/>
                </a:cubicBezTo>
                <a:cubicBezTo>
                  <a:pt x="420" y="67"/>
                  <a:pt x="419" y="67"/>
                  <a:pt x="419" y="68"/>
                </a:cubicBezTo>
                <a:close/>
                <a:moveTo>
                  <a:pt x="409" y="48"/>
                </a:moveTo>
                <a:cubicBezTo>
                  <a:pt x="409" y="49"/>
                  <a:pt x="410" y="48"/>
                  <a:pt x="409" y="48"/>
                </a:cubicBezTo>
                <a:close/>
                <a:moveTo>
                  <a:pt x="413" y="57"/>
                </a:moveTo>
                <a:cubicBezTo>
                  <a:pt x="413" y="57"/>
                  <a:pt x="413" y="57"/>
                  <a:pt x="413" y="58"/>
                </a:cubicBezTo>
                <a:cubicBezTo>
                  <a:pt x="413" y="58"/>
                  <a:pt x="413" y="58"/>
                  <a:pt x="414" y="57"/>
                </a:cubicBezTo>
                <a:cubicBezTo>
                  <a:pt x="414" y="57"/>
                  <a:pt x="413" y="57"/>
                  <a:pt x="413" y="57"/>
                </a:cubicBezTo>
                <a:close/>
                <a:moveTo>
                  <a:pt x="405" y="43"/>
                </a:moveTo>
                <a:cubicBezTo>
                  <a:pt x="405" y="44"/>
                  <a:pt x="406" y="43"/>
                  <a:pt x="406" y="43"/>
                </a:cubicBezTo>
                <a:cubicBezTo>
                  <a:pt x="406" y="43"/>
                  <a:pt x="405" y="43"/>
                  <a:pt x="405" y="43"/>
                </a:cubicBezTo>
                <a:close/>
                <a:moveTo>
                  <a:pt x="505" y="229"/>
                </a:moveTo>
                <a:cubicBezTo>
                  <a:pt x="505" y="229"/>
                  <a:pt x="505" y="229"/>
                  <a:pt x="505" y="229"/>
                </a:cubicBezTo>
                <a:cubicBezTo>
                  <a:pt x="505" y="229"/>
                  <a:pt x="506" y="229"/>
                  <a:pt x="505" y="229"/>
                </a:cubicBezTo>
                <a:cubicBezTo>
                  <a:pt x="505" y="229"/>
                  <a:pt x="505" y="228"/>
                  <a:pt x="505" y="229"/>
                </a:cubicBezTo>
                <a:close/>
                <a:moveTo>
                  <a:pt x="396" y="42"/>
                </a:moveTo>
                <a:cubicBezTo>
                  <a:pt x="396" y="43"/>
                  <a:pt x="396" y="43"/>
                  <a:pt x="396" y="43"/>
                </a:cubicBezTo>
                <a:cubicBezTo>
                  <a:pt x="397" y="44"/>
                  <a:pt x="398" y="44"/>
                  <a:pt x="398" y="43"/>
                </a:cubicBezTo>
                <a:cubicBezTo>
                  <a:pt x="399" y="44"/>
                  <a:pt x="401" y="44"/>
                  <a:pt x="402" y="44"/>
                </a:cubicBezTo>
                <a:cubicBezTo>
                  <a:pt x="402" y="44"/>
                  <a:pt x="402" y="44"/>
                  <a:pt x="402" y="44"/>
                </a:cubicBezTo>
                <a:cubicBezTo>
                  <a:pt x="403" y="44"/>
                  <a:pt x="403" y="44"/>
                  <a:pt x="404" y="44"/>
                </a:cubicBezTo>
                <a:cubicBezTo>
                  <a:pt x="403" y="44"/>
                  <a:pt x="404" y="43"/>
                  <a:pt x="403" y="43"/>
                </a:cubicBezTo>
                <a:cubicBezTo>
                  <a:pt x="402" y="44"/>
                  <a:pt x="402" y="42"/>
                  <a:pt x="401" y="42"/>
                </a:cubicBezTo>
                <a:cubicBezTo>
                  <a:pt x="401" y="42"/>
                  <a:pt x="401" y="43"/>
                  <a:pt x="401" y="43"/>
                </a:cubicBezTo>
                <a:cubicBezTo>
                  <a:pt x="400" y="41"/>
                  <a:pt x="397" y="44"/>
                  <a:pt x="397" y="42"/>
                </a:cubicBezTo>
                <a:cubicBezTo>
                  <a:pt x="398" y="42"/>
                  <a:pt x="398" y="41"/>
                  <a:pt x="398" y="41"/>
                </a:cubicBezTo>
                <a:cubicBezTo>
                  <a:pt x="399" y="42"/>
                  <a:pt x="400" y="41"/>
                  <a:pt x="401" y="42"/>
                </a:cubicBezTo>
                <a:cubicBezTo>
                  <a:pt x="402" y="41"/>
                  <a:pt x="402" y="42"/>
                  <a:pt x="403" y="42"/>
                </a:cubicBezTo>
                <a:cubicBezTo>
                  <a:pt x="403" y="41"/>
                  <a:pt x="403" y="40"/>
                  <a:pt x="404" y="40"/>
                </a:cubicBezTo>
                <a:cubicBezTo>
                  <a:pt x="404" y="40"/>
                  <a:pt x="403" y="40"/>
                  <a:pt x="403" y="39"/>
                </a:cubicBezTo>
                <a:cubicBezTo>
                  <a:pt x="403" y="40"/>
                  <a:pt x="403" y="40"/>
                  <a:pt x="402" y="40"/>
                </a:cubicBezTo>
                <a:cubicBezTo>
                  <a:pt x="401" y="40"/>
                  <a:pt x="399" y="38"/>
                  <a:pt x="398" y="40"/>
                </a:cubicBezTo>
                <a:cubicBezTo>
                  <a:pt x="397" y="39"/>
                  <a:pt x="397" y="39"/>
                  <a:pt x="396" y="39"/>
                </a:cubicBezTo>
                <a:cubicBezTo>
                  <a:pt x="395" y="39"/>
                  <a:pt x="396" y="40"/>
                  <a:pt x="395" y="40"/>
                </a:cubicBezTo>
                <a:cubicBezTo>
                  <a:pt x="394" y="40"/>
                  <a:pt x="395" y="40"/>
                  <a:pt x="395" y="39"/>
                </a:cubicBezTo>
                <a:cubicBezTo>
                  <a:pt x="394" y="39"/>
                  <a:pt x="394" y="40"/>
                  <a:pt x="394" y="40"/>
                </a:cubicBezTo>
                <a:cubicBezTo>
                  <a:pt x="394" y="40"/>
                  <a:pt x="395" y="40"/>
                  <a:pt x="395" y="41"/>
                </a:cubicBezTo>
                <a:cubicBezTo>
                  <a:pt x="394" y="41"/>
                  <a:pt x="394" y="41"/>
                  <a:pt x="393" y="41"/>
                </a:cubicBezTo>
                <a:cubicBezTo>
                  <a:pt x="393" y="42"/>
                  <a:pt x="394" y="42"/>
                  <a:pt x="394" y="42"/>
                </a:cubicBezTo>
                <a:cubicBezTo>
                  <a:pt x="394" y="42"/>
                  <a:pt x="393" y="42"/>
                  <a:pt x="392" y="43"/>
                </a:cubicBezTo>
                <a:cubicBezTo>
                  <a:pt x="393" y="42"/>
                  <a:pt x="395" y="43"/>
                  <a:pt x="396" y="42"/>
                </a:cubicBezTo>
                <a:close/>
                <a:moveTo>
                  <a:pt x="399" y="40"/>
                </a:moveTo>
                <a:cubicBezTo>
                  <a:pt x="399" y="41"/>
                  <a:pt x="399" y="41"/>
                  <a:pt x="399" y="41"/>
                </a:cubicBezTo>
                <a:cubicBezTo>
                  <a:pt x="399" y="41"/>
                  <a:pt x="399" y="41"/>
                  <a:pt x="399" y="41"/>
                </a:cubicBezTo>
                <a:cubicBezTo>
                  <a:pt x="399" y="41"/>
                  <a:pt x="399" y="41"/>
                  <a:pt x="399" y="40"/>
                </a:cubicBezTo>
                <a:close/>
                <a:moveTo>
                  <a:pt x="396" y="41"/>
                </a:moveTo>
                <a:cubicBezTo>
                  <a:pt x="396" y="41"/>
                  <a:pt x="396" y="41"/>
                  <a:pt x="396" y="41"/>
                </a:cubicBezTo>
                <a:cubicBezTo>
                  <a:pt x="396" y="41"/>
                  <a:pt x="396" y="41"/>
                  <a:pt x="396" y="41"/>
                </a:cubicBezTo>
                <a:close/>
                <a:moveTo>
                  <a:pt x="396" y="42"/>
                </a:moveTo>
                <a:cubicBezTo>
                  <a:pt x="396" y="42"/>
                  <a:pt x="396" y="42"/>
                  <a:pt x="396" y="42"/>
                </a:cubicBezTo>
                <a:close/>
                <a:moveTo>
                  <a:pt x="415" y="61"/>
                </a:moveTo>
                <a:cubicBezTo>
                  <a:pt x="415" y="61"/>
                  <a:pt x="415" y="61"/>
                  <a:pt x="415" y="62"/>
                </a:cubicBezTo>
                <a:cubicBezTo>
                  <a:pt x="415" y="61"/>
                  <a:pt x="415" y="61"/>
                  <a:pt x="415" y="61"/>
                </a:cubicBezTo>
                <a:cubicBezTo>
                  <a:pt x="415" y="61"/>
                  <a:pt x="415" y="61"/>
                  <a:pt x="415" y="61"/>
                </a:cubicBezTo>
                <a:close/>
                <a:moveTo>
                  <a:pt x="419" y="72"/>
                </a:moveTo>
                <a:cubicBezTo>
                  <a:pt x="419" y="72"/>
                  <a:pt x="421" y="72"/>
                  <a:pt x="421" y="72"/>
                </a:cubicBezTo>
                <a:cubicBezTo>
                  <a:pt x="420" y="72"/>
                  <a:pt x="420" y="71"/>
                  <a:pt x="419" y="72"/>
                </a:cubicBezTo>
                <a:close/>
                <a:moveTo>
                  <a:pt x="506" y="233"/>
                </a:moveTo>
                <a:cubicBezTo>
                  <a:pt x="506" y="233"/>
                  <a:pt x="506" y="233"/>
                  <a:pt x="507" y="233"/>
                </a:cubicBezTo>
                <a:cubicBezTo>
                  <a:pt x="507" y="233"/>
                  <a:pt x="507" y="232"/>
                  <a:pt x="507" y="232"/>
                </a:cubicBezTo>
                <a:cubicBezTo>
                  <a:pt x="506" y="232"/>
                  <a:pt x="506" y="232"/>
                  <a:pt x="506" y="233"/>
                </a:cubicBezTo>
                <a:close/>
                <a:moveTo>
                  <a:pt x="404" y="42"/>
                </a:moveTo>
                <a:cubicBezTo>
                  <a:pt x="404" y="42"/>
                  <a:pt x="404" y="43"/>
                  <a:pt x="405" y="43"/>
                </a:cubicBezTo>
                <a:cubicBezTo>
                  <a:pt x="405" y="43"/>
                  <a:pt x="405" y="43"/>
                  <a:pt x="405" y="42"/>
                </a:cubicBezTo>
                <a:cubicBezTo>
                  <a:pt x="405" y="42"/>
                  <a:pt x="405" y="42"/>
                  <a:pt x="405" y="42"/>
                </a:cubicBezTo>
                <a:cubicBezTo>
                  <a:pt x="405" y="42"/>
                  <a:pt x="404" y="42"/>
                  <a:pt x="404" y="42"/>
                </a:cubicBezTo>
                <a:close/>
                <a:moveTo>
                  <a:pt x="423" y="77"/>
                </a:moveTo>
                <a:cubicBezTo>
                  <a:pt x="423" y="77"/>
                  <a:pt x="423" y="78"/>
                  <a:pt x="424" y="77"/>
                </a:cubicBezTo>
                <a:cubicBezTo>
                  <a:pt x="423" y="77"/>
                  <a:pt x="423" y="77"/>
                  <a:pt x="423" y="77"/>
                </a:cubicBezTo>
                <a:cubicBezTo>
                  <a:pt x="423" y="77"/>
                  <a:pt x="423" y="77"/>
                  <a:pt x="423" y="77"/>
                </a:cubicBezTo>
                <a:close/>
                <a:moveTo>
                  <a:pt x="412" y="57"/>
                </a:moveTo>
                <a:cubicBezTo>
                  <a:pt x="412" y="57"/>
                  <a:pt x="412" y="57"/>
                  <a:pt x="412" y="57"/>
                </a:cubicBezTo>
                <a:cubicBezTo>
                  <a:pt x="412" y="57"/>
                  <a:pt x="412" y="57"/>
                  <a:pt x="412" y="57"/>
                </a:cubicBezTo>
                <a:close/>
                <a:moveTo>
                  <a:pt x="412" y="61"/>
                </a:moveTo>
                <a:cubicBezTo>
                  <a:pt x="413" y="61"/>
                  <a:pt x="414" y="61"/>
                  <a:pt x="414" y="60"/>
                </a:cubicBezTo>
                <a:cubicBezTo>
                  <a:pt x="413" y="61"/>
                  <a:pt x="413" y="60"/>
                  <a:pt x="412" y="61"/>
                </a:cubicBezTo>
                <a:close/>
                <a:moveTo>
                  <a:pt x="412" y="59"/>
                </a:moveTo>
                <a:cubicBezTo>
                  <a:pt x="412" y="59"/>
                  <a:pt x="412" y="59"/>
                  <a:pt x="413" y="60"/>
                </a:cubicBezTo>
                <a:cubicBezTo>
                  <a:pt x="413" y="59"/>
                  <a:pt x="413" y="59"/>
                  <a:pt x="413" y="59"/>
                </a:cubicBezTo>
                <a:cubicBezTo>
                  <a:pt x="413" y="59"/>
                  <a:pt x="412" y="59"/>
                  <a:pt x="412" y="59"/>
                </a:cubicBezTo>
                <a:close/>
                <a:moveTo>
                  <a:pt x="416" y="66"/>
                </a:moveTo>
                <a:cubicBezTo>
                  <a:pt x="415" y="66"/>
                  <a:pt x="414" y="65"/>
                  <a:pt x="413" y="66"/>
                </a:cubicBezTo>
                <a:cubicBezTo>
                  <a:pt x="414" y="66"/>
                  <a:pt x="416" y="66"/>
                  <a:pt x="416" y="66"/>
                </a:cubicBezTo>
                <a:close/>
                <a:moveTo>
                  <a:pt x="426" y="85"/>
                </a:moveTo>
                <a:cubicBezTo>
                  <a:pt x="426" y="85"/>
                  <a:pt x="427" y="85"/>
                  <a:pt x="427" y="85"/>
                </a:cubicBezTo>
                <a:cubicBezTo>
                  <a:pt x="426" y="85"/>
                  <a:pt x="426" y="85"/>
                  <a:pt x="426" y="85"/>
                </a:cubicBezTo>
                <a:close/>
                <a:moveTo>
                  <a:pt x="415" y="64"/>
                </a:moveTo>
                <a:cubicBezTo>
                  <a:pt x="414" y="63"/>
                  <a:pt x="414" y="65"/>
                  <a:pt x="415" y="64"/>
                </a:cubicBezTo>
                <a:close/>
                <a:moveTo>
                  <a:pt x="413" y="62"/>
                </a:moveTo>
                <a:cubicBezTo>
                  <a:pt x="413" y="62"/>
                  <a:pt x="413" y="62"/>
                  <a:pt x="414" y="63"/>
                </a:cubicBezTo>
                <a:cubicBezTo>
                  <a:pt x="414" y="63"/>
                  <a:pt x="414" y="63"/>
                  <a:pt x="414" y="62"/>
                </a:cubicBezTo>
                <a:cubicBezTo>
                  <a:pt x="414" y="62"/>
                  <a:pt x="414" y="62"/>
                  <a:pt x="413" y="62"/>
                </a:cubicBezTo>
                <a:close/>
                <a:moveTo>
                  <a:pt x="413" y="64"/>
                </a:moveTo>
                <a:cubicBezTo>
                  <a:pt x="413" y="64"/>
                  <a:pt x="414" y="64"/>
                  <a:pt x="414" y="64"/>
                </a:cubicBezTo>
                <a:cubicBezTo>
                  <a:pt x="414" y="64"/>
                  <a:pt x="412" y="64"/>
                  <a:pt x="413" y="64"/>
                </a:cubicBezTo>
                <a:close/>
                <a:moveTo>
                  <a:pt x="410" y="58"/>
                </a:moveTo>
                <a:cubicBezTo>
                  <a:pt x="411" y="59"/>
                  <a:pt x="411" y="58"/>
                  <a:pt x="411" y="58"/>
                </a:cubicBezTo>
                <a:cubicBezTo>
                  <a:pt x="411" y="58"/>
                  <a:pt x="411" y="58"/>
                  <a:pt x="410" y="58"/>
                </a:cubicBezTo>
                <a:close/>
                <a:moveTo>
                  <a:pt x="411" y="59"/>
                </a:moveTo>
                <a:cubicBezTo>
                  <a:pt x="411" y="59"/>
                  <a:pt x="411" y="59"/>
                  <a:pt x="411" y="59"/>
                </a:cubicBezTo>
                <a:cubicBezTo>
                  <a:pt x="411" y="59"/>
                  <a:pt x="411" y="59"/>
                  <a:pt x="411" y="59"/>
                </a:cubicBezTo>
                <a:cubicBezTo>
                  <a:pt x="411" y="59"/>
                  <a:pt x="411" y="59"/>
                  <a:pt x="411" y="59"/>
                </a:cubicBezTo>
                <a:cubicBezTo>
                  <a:pt x="411" y="59"/>
                  <a:pt x="411" y="59"/>
                  <a:pt x="411" y="59"/>
                </a:cubicBezTo>
                <a:close/>
                <a:moveTo>
                  <a:pt x="425" y="85"/>
                </a:moveTo>
                <a:cubicBezTo>
                  <a:pt x="425" y="85"/>
                  <a:pt x="425" y="85"/>
                  <a:pt x="425" y="85"/>
                </a:cubicBezTo>
                <a:cubicBezTo>
                  <a:pt x="425" y="86"/>
                  <a:pt x="425" y="85"/>
                  <a:pt x="425" y="85"/>
                </a:cubicBezTo>
                <a:cubicBezTo>
                  <a:pt x="425" y="85"/>
                  <a:pt x="425" y="85"/>
                  <a:pt x="425" y="85"/>
                </a:cubicBezTo>
                <a:close/>
                <a:moveTo>
                  <a:pt x="409" y="56"/>
                </a:moveTo>
                <a:cubicBezTo>
                  <a:pt x="409" y="56"/>
                  <a:pt x="409" y="56"/>
                  <a:pt x="409" y="56"/>
                </a:cubicBezTo>
                <a:close/>
                <a:moveTo>
                  <a:pt x="409" y="57"/>
                </a:moveTo>
                <a:cubicBezTo>
                  <a:pt x="410" y="57"/>
                  <a:pt x="410" y="57"/>
                  <a:pt x="410" y="57"/>
                </a:cubicBezTo>
                <a:cubicBezTo>
                  <a:pt x="410" y="57"/>
                  <a:pt x="410" y="57"/>
                  <a:pt x="410" y="57"/>
                </a:cubicBezTo>
                <a:cubicBezTo>
                  <a:pt x="410" y="57"/>
                  <a:pt x="410" y="57"/>
                  <a:pt x="410" y="57"/>
                </a:cubicBezTo>
                <a:cubicBezTo>
                  <a:pt x="410" y="57"/>
                  <a:pt x="410" y="57"/>
                  <a:pt x="409" y="57"/>
                </a:cubicBezTo>
                <a:close/>
                <a:moveTo>
                  <a:pt x="420" y="77"/>
                </a:moveTo>
                <a:cubicBezTo>
                  <a:pt x="421" y="77"/>
                  <a:pt x="421" y="77"/>
                  <a:pt x="421" y="77"/>
                </a:cubicBezTo>
                <a:cubicBezTo>
                  <a:pt x="420" y="77"/>
                  <a:pt x="420" y="77"/>
                  <a:pt x="420" y="77"/>
                </a:cubicBezTo>
                <a:close/>
                <a:moveTo>
                  <a:pt x="424" y="84"/>
                </a:moveTo>
                <a:cubicBezTo>
                  <a:pt x="424" y="84"/>
                  <a:pt x="424" y="84"/>
                  <a:pt x="424" y="84"/>
                </a:cubicBezTo>
                <a:cubicBezTo>
                  <a:pt x="424" y="84"/>
                  <a:pt x="424" y="84"/>
                  <a:pt x="424" y="84"/>
                </a:cubicBezTo>
                <a:close/>
                <a:moveTo>
                  <a:pt x="415" y="72"/>
                </a:moveTo>
                <a:cubicBezTo>
                  <a:pt x="416" y="72"/>
                  <a:pt x="417" y="72"/>
                  <a:pt x="418" y="72"/>
                </a:cubicBezTo>
                <a:cubicBezTo>
                  <a:pt x="417" y="72"/>
                  <a:pt x="417" y="72"/>
                  <a:pt x="417" y="71"/>
                </a:cubicBezTo>
                <a:cubicBezTo>
                  <a:pt x="416" y="72"/>
                  <a:pt x="416" y="71"/>
                  <a:pt x="415" y="72"/>
                </a:cubicBezTo>
                <a:close/>
                <a:moveTo>
                  <a:pt x="411" y="61"/>
                </a:moveTo>
                <a:cubicBezTo>
                  <a:pt x="412" y="62"/>
                  <a:pt x="411" y="61"/>
                  <a:pt x="411" y="62"/>
                </a:cubicBezTo>
                <a:cubicBezTo>
                  <a:pt x="411" y="62"/>
                  <a:pt x="412" y="62"/>
                  <a:pt x="412" y="62"/>
                </a:cubicBezTo>
                <a:cubicBezTo>
                  <a:pt x="412" y="62"/>
                  <a:pt x="412" y="61"/>
                  <a:pt x="411" y="61"/>
                </a:cubicBezTo>
                <a:close/>
                <a:moveTo>
                  <a:pt x="397" y="37"/>
                </a:moveTo>
                <a:cubicBezTo>
                  <a:pt x="398" y="37"/>
                  <a:pt x="398" y="38"/>
                  <a:pt x="398" y="38"/>
                </a:cubicBezTo>
                <a:cubicBezTo>
                  <a:pt x="398" y="37"/>
                  <a:pt x="399" y="37"/>
                  <a:pt x="398" y="37"/>
                </a:cubicBezTo>
                <a:cubicBezTo>
                  <a:pt x="398" y="37"/>
                  <a:pt x="397" y="37"/>
                  <a:pt x="397" y="37"/>
                </a:cubicBezTo>
                <a:close/>
                <a:moveTo>
                  <a:pt x="403" y="49"/>
                </a:moveTo>
                <a:cubicBezTo>
                  <a:pt x="403" y="49"/>
                  <a:pt x="404" y="49"/>
                  <a:pt x="404" y="48"/>
                </a:cubicBezTo>
                <a:cubicBezTo>
                  <a:pt x="404" y="48"/>
                  <a:pt x="403" y="49"/>
                  <a:pt x="403" y="49"/>
                </a:cubicBezTo>
                <a:close/>
                <a:moveTo>
                  <a:pt x="409" y="59"/>
                </a:moveTo>
                <a:cubicBezTo>
                  <a:pt x="409" y="60"/>
                  <a:pt x="409" y="60"/>
                  <a:pt x="410" y="59"/>
                </a:cubicBezTo>
                <a:cubicBezTo>
                  <a:pt x="410" y="59"/>
                  <a:pt x="410" y="59"/>
                  <a:pt x="410" y="59"/>
                </a:cubicBezTo>
                <a:cubicBezTo>
                  <a:pt x="409" y="59"/>
                  <a:pt x="409" y="59"/>
                  <a:pt x="409" y="59"/>
                </a:cubicBezTo>
                <a:close/>
                <a:moveTo>
                  <a:pt x="408" y="57"/>
                </a:moveTo>
                <a:cubicBezTo>
                  <a:pt x="408" y="57"/>
                  <a:pt x="408" y="57"/>
                  <a:pt x="408" y="57"/>
                </a:cubicBezTo>
                <a:cubicBezTo>
                  <a:pt x="408" y="57"/>
                  <a:pt x="408" y="57"/>
                  <a:pt x="408" y="57"/>
                </a:cubicBezTo>
                <a:cubicBezTo>
                  <a:pt x="408" y="57"/>
                  <a:pt x="408" y="57"/>
                  <a:pt x="408" y="57"/>
                </a:cubicBezTo>
                <a:close/>
                <a:moveTo>
                  <a:pt x="410" y="64"/>
                </a:moveTo>
                <a:cubicBezTo>
                  <a:pt x="410" y="65"/>
                  <a:pt x="412" y="64"/>
                  <a:pt x="412" y="64"/>
                </a:cubicBezTo>
                <a:cubicBezTo>
                  <a:pt x="411" y="64"/>
                  <a:pt x="411" y="64"/>
                  <a:pt x="410" y="64"/>
                </a:cubicBezTo>
                <a:close/>
                <a:moveTo>
                  <a:pt x="407" y="59"/>
                </a:moveTo>
                <a:cubicBezTo>
                  <a:pt x="408" y="58"/>
                  <a:pt x="408" y="58"/>
                  <a:pt x="408" y="58"/>
                </a:cubicBezTo>
                <a:cubicBezTo>
                  <a:pt x="408" y="58"/>
                  <a:pt x="407" y="58"/>
                  <a:pt x="407" y="59"/>
                </a:cubicBezTo>
                <a:close/>
                <a:moveTo>
                  <a:pt x="412" y="66"/>
                </a:moveTo>
                <a:cubicBezTo>
                  <a:pt x="412" y="66"/>
                  <a:pt x="413" y="66"/>
                  <a:pt x="413" y="66"/>
                </a:cubicBezTo>
                <a:cubicBezTo>
                  <a:pt x="413" y="66"/>
                  <a:pt x="412" y="66"/>
                  <a:pt x="412" y="66"/>
                </a:cubicBezTo>
                <a:close/>
                <a:moveTo>
                  <a:pt x="425" y="90"/>
                </a:moveTo>
                <a:cubicBezTo>
                  <a:pt x="425" y="90"/>
                  <a:pt x="425" y="90"/>
                  <a:pt x="425" y="90"/>
                </a:cubicBezTo>
                <a:cubicBezTo>
                  <a:pt x="425" y="90"/>
                  <a:pt x="425" y="90"/>
                  <a:pt x="425" y="90"/>
                </a:cubicBezTo>
                <a:close/>
                <a:moveTo>
                  <a:pt x="426" y="92"/>
                </a:moveTo>
                <a:cubicBezTo>
                  <a:pt x="426" y="92"/>
                  <a:pt x="426" y="92"/>
                  <a:pt x="426" y="92"/>
                </a:cubicBezTo>
                <a:cubicBezTo>
                  <a:pt x="426" y="92"/>
                  <a:pt x="427" y="92"/>
                  <a:pt x="426" y="91"/>
                </a:cubicBezTo>
                <a:cubicBezTo>
                  <a:pt x="426" y="92"/>
                  <a:pt x="426" y="92"/>
                  <a:pt x="426" y="92"/>
                </a:cubicBezTo>
                <a:close/>
                <a:moveTo>
                  <a:pt x="502" y="237"/>
                </a:moveTo>
                <a:cubicBezTo>
                  <a:pt x="502" y="237"/>
                  <a:pt x="503" y="239"/>
                  <a:pt x="504" y="238"/>
                </a:cubicBezTo>
                <a:cubicBezTo>
                  <a:pt x="504" y="238"/>
                  <a:pt x="503" y="238"/>
                  <a:pt x="504" y="237"/>
                </a:cubicBezTo>
                <a:cubicBezTo>
                  <a:pt x="504" y="236"/>
                  <a:pt x="503" y="236"/>
                  <a:pt x="502" y="237"/>
                </a:cubicBezTo>
                <a:close/>
                <a:moveTo>
                  <a:pt x="396" y="38"/>
                </a:moveTo>
                <a:cubicBezTo>
                  <a:pt x="397" y="37"/>
                  <a:pt x="397" y="37"/>
                  <a:pt x="397" y="37"/>
                </a:cubicBezTo>
                <a:cubicBezTo>
                  <a:pt x="397" y="37"/>
                  <a:pt x="396" y="38"/>
                  <a:pt x="396" y="38"/>
                </a:cubicBezTo>
                <a:close/>
                <a:moveTo>
                  <a:pt x="412" y="66"/>
                </a:moveTo>
                <a:cubicBezTo>
                  <a:pt x="412" y="65"/>
                  <a:pt x="412" y="66"/>
                  <a:pt x="412" y="66"/>
                </a:cubicBezTo>
                <a:close/>
                <a:moveTo>
                  <a:pt x="409" y="61"/>
                </a:moveTo>
                <a:cubicBezTo>
                  <a:pt x="409" y="61"/>
                  <a:pt x="410" y="61"/>
                  <a:pt x="409" y="61"/>
                </a:cubicBezTo>
                <a:close/>
                <a:moveTo>
                  <a:pt x="402" y="47"/>
                </a:moveTo>
                <a:cubicBezTo>
                  <a:pt x="402" y="47"/>
                  <a:pt x="402" y="47"/>
                  <a:pt x="402" y="47"/>
                </a:cubicBezTo>
                <a:close/>
                <a:moveTo>
                  <a:pt x="411" y="66"/>
                </a:moveTo>
                <a:cubicBezTo>
                  <a:pt x="411" y="66"/>
                  <a:pt x="412" y="66"/>
                  <a:pt x="412" y="66"/>
                </a:cubicBezTo>
                <a:cubicBezTo>
                  <a:pt x="411" y="66"/>
                  <a:pt x="410" y="65"/>
                  <a:pt x="411" y="66"/>
                </a:cubicBezTo>
                <a:close/>
                <a:moveTo>
                  <a:pt x="404" y="61"/>
                </a:moveTo>
                <a:cubicBezTo>
                  <a:pt x="406" y="62"/>
                  <a:pt x="407" y="62"/>
                  <a:pt x="409" y="61"/>
                </a:cubicBezTo>
                <a:cubicBezTo>
                  <a:pt x="409" y="61"/>
                  <a:pt x="409" y="61"/>
                  <a:pt x="409" y="60"/>
                </a:cubicBezTo>
                <a:cubicBezTo>
                  <a:pt x="407" y="61"/>
                  <a:pt x="406" y="60"/>
                  <a:pt x="404" y="61"/>
                </a:cubicBezTo>
                <a:close/>
                <a:moveTo>
                  <a:pt x="424" y="90"/>
                </a:moveTo>
                <a:cubicBezTo>
                  <a:pt x="424" y="90"/>
                  <a:pt x="425" y="90"/>
                  <a:pt x="424" y="90"/>
                </a:cubicBezTo>
                <a:cubicBezTo>
                  <a:pt x="424" y="90"/>
                  <a:pt x="424" y="90"/>
                  <a:pt x="424" y="90"/>
                </a:cubicBezTo>
                <a:close/>
                <a:moveTo>
                  <a:pt x="402" y="49"/>
                </a:moveTo>
                <a:cubicBezTo>
                  <a:pt x="402" y="49"/>
                  <a:pt x="402" y="49"/>
                  <a:pt x="402" y="49"/>
                </a:cubicBezTo>
                <a:close/>
                <a:moveTo>
                  <a:pt x="408" y="60"/>
                </a:moveTo>
                <a:cubicBezTo>
                  <a:pt x="408" y="60"/>
                  <a:pt x="408" y="60"/>
                  <a:pt x="408" y="60"/>
                </a:cubicBezTo>
                <a:close/>
                <a:moveTo>
                  <a:pt x="411" y="68"/>
                </a:moveTo>
                <a:cubicBezTo>
                  <a:pt x="411" y="68"/>
                  <a:pt x="411" y="68"/>
                  <a:pt x="412" y="68"/>
                </a:cubicBezTo>
                <a:cubicBezTo>
                  <a:pt x="412" y="68"/>
                  <a:pt x="412" y="68"/>
                  <a:pt x="412" y="68"/>
                </a:cubicBezTo>
                <a:cubicBezTo>
                  <a:pt x="412" y="68"/>
                  <a:pt x="412" y="67"/>
                  <a:pt x="412" y="67"/>
                </a:cubicBezTo>
                <a:cubicBezTo>
                  <a:pt x="412" y="67"/>
                  <a:pt x="412" y="67"/>
                  <a:pt x="411" y="68"/>
                </a:cubicBezTo>
                <a:close/>
                <a:moveTo>
                  <a:pt x="396" y="37"/>
                </a:moveTo>
                <a:cubicBezTo>
                  <a:pt x="395" y="37"/>
                  <a:pt x="396" y="38"/>
                  <a:pt x="396" y="37"/>
                </a:cubicBezTo>
                <a:close/>
                <a:moveTo>
                  <a:pt x="402" y="49"/>
                </a:moveTo>
                <a:cubicBezTo>
                  <a:pt x="401" y="50"/>
                  <a:pt x="403" y="49"/>
                  <a:pt x="402" y="49"/>
                </a:cubicBezTo>
                <a:close/>
                <a:moveTo>
                  <a:pt x="406" y="57"/>
                </a:moveTo>
                <a:cubicBezTo>
                  <a:pt x="406" y="57"/>
                  <a:pt x="406" y="57"/>
                  <a:pt x="406" y="57"/>
                </a:cubicBezTo>
                <a:cubicBezTo>
                  <a:pt x="406" y="57"/>
                  <a:pt x="406" y="57"/>
                  <a:pt x="406" y="57"/>
                </a:cubicBezTo>
                <a:close/>
                <a:moveTo>
                  <a:pt x="405" y="59"/>
                </a:moveTo>
                <a:cubicBezTo>
                  <a:pt x="405" y="59"/>
                  <a:pt x="406" y="59"/>
                  <a:pt x="406" y="60"/>
                </a:cubicBezTo>
                <a:cubicBezTo>
                  <a:pt x="407" y="59"/>
                  <a:pt x="407" y="59"/>
                  <a:pt x="407" y="59"/>
                </a:cubicBezTo>
                <a:cubicBezTo>
                  <a:pt x="407" y="59"/>
                  <a:pt x="407" y="59"/>
                  <a:pt x="407" y="59"/>
                </a:cubicBezTo>
                <a:cubicBezTo>
                  <a:pt x="406" y="59"/>
                  <a:pt x="406" y="58"/>
                  <a:pt x="405" y="59"/>
                </a:cubicBezTo>
                <a:close/>
                <a:moveTo>
                  <a:pt x="415" y="75"/>
                </a:moveTo>
                <a:cubicBezTo>
                  <a:pt x="415" y="75"/>
                  <a:pt x="415" y="75"/>
                  <a:pt x="415" y="75"/>
                </a:cubicBezTo>
                <a:cubicBezTo>
                  <a:pt x="416" y="75"/>
                  <a:pt x="416" y="75"/>
                  <a:pt x="416" y="75"/>
                </a:cubicBezTo>
                <a:cubicBezTo>
                  <a:pt x="416" y="75"/>
                  <a:pt x="416" y="75"/>
                  <a:pt x="416" y="75"/>
                </a:cubicBezTo>
                <a:cubicBezTo>
                  <a:pt x="415" y="75"/>
                  <a:pt x="415" y="75"/>
                  <a:pt x="415" y="75"/>
                </a:cubicBezTo>
                <a:close/>
                <a:moveTo>
                  <a:pt x="420" y="85"/>
                </a:moveTo>
                <a:cubicBezTo>
                  <a:pt x="421" y="85"/>
                  <a:pt x="421" y="85"/>
                  <a:pt x="421" y="85"/>
                </a:cubicBezTo>
                <a:cubicBezTo>
                  <a:pt x="421" y="85"/>
                  <a:pt x="421" y="85"/>
                  <a:pt x="420" y="85"/>
                </a:cubicBezTo>
                <a:cubicBezTo>
                  <a:pt x="420" y="85"/>
                  <a:pt x="420" y="85"/>
                  <a:pt x="420" y="85"/>
                </a:cubicBezTo>
                <a:close/>
                <a:moveTo>
                  <a:pt x="424" y="92"/>
                </a:moveTo>
                <a:cubicBezTo>
                  <a:pt x="424" y="92"/>
                  <a:pt x="425" y="91"/>
                  <a:pt x="424" y="92"/>
                </a:cubicBezTo>
                <a:close/>
                <a:moveTo>
                  <a:pt x="409" y="64"/>
                </a:moveTo>
                <a:cubicBezTo>
                  <a:pt x="410" y="64"/>
                  <a:pt x="409" y="64"/>
                  <a:pt x="409" y="64"/>
                </a:cubicBezTo>
                <a:cubicBezTo>
                  <a:pt x="408" y="64"/>
                  <a:pt x="409" y="64"/>
                  <a:pt x="409" y="64"/>
                </a:cubicBezTo>
                <a:close/>
                <a:moveTo>
                  <a:pt x="422" y="88"/>
                </a:moveTo>
                <a:cubicBezTo>
                  <a:pt x="422" y="88"/>
                  <a:pt x="422" y="88"/>
                  <a:pt x="422" y="88"/>
                </a:cubicBezTo>
                <a:cubicBezTo>
                  <a:pt x="422" y="88"/>
                  <a:pt x="422" y="88"/>
                  <a:pt x="422" y="88"/>
                </a:cubicBezTo>
                <a:cubicBezTo>
                  <a:pt x="422" y="88"/>
                  <a:pt x="422" y="88"/>
                  <a:pt x="422" y="88"/>
                </a:cubicBezTo>
                <a:close/>
                <a:moveTo>
                  <a:pt x="408" y="65"/>
                </a:moveTo>
                <a:cubicBezTo>
                  <a:pt x="408" y="66"/>
                  <a:pt x="407" y="65"/>
                  <a:pt x="407" y="66"/>
                </a:cubicBezTo>
                <a:cubicBezTo>
                  <a:pt x="408" y="66"/>
                  <a:pt x="410" y="67"/>
                  <a:pt x="410" y="66"/>
                </a:cubicBezTo>
                <a:cubicBezTo>
                  <a:pt x="409" y="66"/>
                  <a:pt x="409" y="65"/>
                  <a:pt x="408" y="65"/>
                </a:cubicBezTo>
                <a:close/>
                <a:moveTo>
                  <a:pt x="420" y="85"/>
                </a:moveTo>
                <a:cubicBezTo>
                  <a:pt x="420" y="85"/>
                  <a:pt x="420" y="85"/>
                  <a:pt x="420" y="85"/>
                </a:cubicBezTo>
                <a:close/>
                <a:moveTo>
                  <a:pt x="404" y="57"/>
                </a:moveTo>
                <a:cubicBezTo>
                  <a:pt x="404" y="57"/>
                  <a:pt x="405" y="57"/>
                  <a:pt x="405" y="57"/>
                </a:cubicBezTo>
                <a:cubicBezTo>
                  <a:pt x="405" y="57"/>
                  <a:pt x="405" y="57"/>
                  <a:pt x="405" y="57"/>
                </a:cubicBezTo>
                <a:cubicBezTo>
                  <a:pt x="405" y="57"/>
                  <a:pt x="405" y="57"/>
                  <a:pt x="405" y="57"/>
                </a:cubicBezTo>
                <a:cubicBezTo>
                  <a:pt x="405" y="57"/>
                  <a:pt x="405" y="57"/>
                  <a:pt x="404" y="57"/>
                </a:cubicBezTo>
                <a:close/>
                <a:moveTo>
                  <a:pt x="405" y="62"/>
                </a:moveTo>
                <a:cubicBezTo>
                  <a:pt x="406" y="63"/>
                  <a:pt x="407" y="62"/>
                  <a:pt x="408" y="63"/>
                </a:cubicBezTo>
                <a:cubicBezTo>
                  <a:pt x="407" y="62"/>
                  <a:pt x="406" y="62"/>
                  <a:pt x="405" y="62"/>
                </a:cubicBezTo>
                <a:close/>
                <a:moveTo>
                  <a:pt x="420" y="87"/>
                </a:moveTo>
                <a:cubicBezTo>
                  <a:pt x="420" y="87"/>
                  <a:pt x="420" y="87"/>
                  <a:pt x="420" y="88"/>
                </a:cubicBezTo>
                <a:cubicBezTo>
                  <a:pt x="421" y="88"/>
                  <a:pt x="421" y="87"/>
                  <a:pt x="421" y="87"/>
                </a:cubicBezTo>
                <a:cubicBezTo>
                  <a:pt x="421" y="87"/>
                  <a:pt x="421" y="87"/>
                  <a:pt x="421" y="87"/>
                </a:cubicBezTo>
                <a:cubicBezTo>
                  <a:pt x="420" y="87"/>
                  <a:pt x="420" y="87"/>
                  <a:pt x="420" y="87"/>
                </a:cubicBezTo>
                <a:close/>
                <a:moveTo>
                  <a:pt x="405" y="64"/>
                </a:moveTo>
                <a:cubicBezTo>
                  <a:pt x="406" y="65"/>
                  <a:pt x="408" y="64"/>
                  <a:pt x="407" y="65"/>
                </a:cubicBezTo>
                <a:cubicBezTo>
                  <a:pt x="408" y="65"/>
                  <a:pt x="408" y="64"/>
                  <a:pt x="408" y="64"/>
                </a:cubicBezTo>
                <a:cubicBezTo>
                  <a:pt x="407" y="64"/>
                  <a:pt x="406" y="63"/>
                  <a:pt x="405" y="64"/>
                </a:cubicBezTo>
                <a:close/>
                <a:moveTo>
                  <a:pt x="413" y="74"/>
                </a:moveTo>
                <a:cubicBezTo>
                  <a:pt x="413" y="74"/>
                  <a:pt x="413" y="74"/>
                  <a:pt x="413" y="74"/>
                </a:cubicBezTo>
                <a:cubicBezTo>
                  <a:pt x="413" y="74"/>
                  <a:pt x="413" y="74"/>
                  <a:pt x="413" y="74"/>
                </a:cubicBezTo>
                <a:cubicBezTo>
                  <a:pt x="413" y="74"/>
                  <a:pt x="413" y="74"/>
                  <a:pt x="413" y="74"/>
                </a:cubicBezTo>
                <a:close/>
                <a:moveTo>
                  <a:pt x="407" y="67"/>
                </a:moveTo>
                <a:cubicBezTo>
                  <a:pt x="407" y="68"/>
                  <a:pt x="407" y="68"/>
                  <a:pt x="407" y="68"/>
                </a:cubicBezTo>
                <a:cubicBezTo>
                  <a:pt x="408" y="68"/>
                  <a:pt x="409" y="68"/>
                  <a:pt x="409" y="67"/>
                </a:cubicBezTo>
                <a:cubicBezTo>
                  <a:pt x="408" y="68"/>
                  <a:pt x="408" y="67"/>
                  <a:pt x="407" y="67"/>
                </a:cubicBezTo>
                <a:close/>
                <a:moveTo>
                  <a:pt x="403" y="60"/>
                </a:moveTo>
                <a:cubicBezTo>
                  <a:pt x="403" y="60"/>
                  <a:pt x="404" y="59"/>
                  <a:pt x="404" y="59"/>
                </a:cubicBezTo>
                <a:cubicBezTo>
                  <a:pt x="403" y="59"/>
                  <a:pt x="403" y="59"/>
                  <a:pt x="403" y="60"/>
                </a:cubicBezTo>
                <a:close/>
                <a:moveTo>
                  <a:pt x="398" y="49"/>
                </a:moveTo>
                <a:cubicBezTo>
                  <a:pt x="398" y="49"/>
                  <a:pt x="398" y="49"/>
                  <a:pt x="398" y="49"/>
                </a:cubicBezTo>
                <a:close/>
                <a:moveTo>
                  <a:pt x="405" y="62"/>
                </a:moveTo>
                <a:cubicBezTo>
                  <a:pt x="404" y="63"/>
                  <a:pt x="404" y="62"/>
                  <a:pt x="403" y="63"/>
                </a:cubicBezTo>
                <a:cubicBezTo>
                  <a:pt x="404" y="63"/>
                  <a:pt x="404" y="62"/>
                  <a:pt x="405" y="63"/>
                </a:cubicBezTo>
                <a:cubicBezTo>
                  <a:pt x="405" y="63"/>
                  <a:pt x="405" y="63"/>
                  <a:pt x="405" y="63"/>
                </a:cubicBezTo>
                <a:cubicBezTo>
                  <a:pt x="405" y="62"/>
                  <a:pt x="405" y="62"/>
                  <a:pt x="405" y="62"/>
                </a:cubicBezTo>
                <a:close/>
                <a:moveTo>
                  <a:pt x="406" y="65"/>
                </a:moveTo>
                <a:cubicBezTo>
                  <a:pt x="405" y="65"/>
                  <a:pt x="405" y="66"/>
                  <a:pt x="404" y="66"/>
                </a:cubicBezTo>
                <a:cubicBezTo>
                  <a:pt x="405" y="66"/>
                  <a:pt x="406" y="67"/>
                  <a:pt x="407" y="66"/>
                </a:cubicBezTo>
                <a:cubicBezTo>
                  <a:pt x="407" y="66"/>
                  <a:pt x="406" y="66"/>
                  <a:pt x="406" y="65"/>
                </a:cubicBezTo>
                <a:close/>
                <a:moveTo>
                  <a:pt x="410" y="72"/>
                </a:moveTo>
                <a:cubicBezTo>
                  <a:pt x="410" y="72"/>
                  <a:pt x="410" y="72"/>
                  <a:pt x="410" y="72"/>
                </a:cubicBezTo>
                <a:cubicBezTo>
                  <a:pt x="410" y="72"/>
                  <a:pt x="410" y="72"/>
                  <a:pt x="410" y="72"/>
                </a:cubicBezTo>
                <a:cubicBezTo>
                  <a:pt x="410" y="72"/>
                  <a:pt x="410" y="72"/>
                  <a:pt x="410" y="72"/>
                </a:cubicBezTo>
                <a:close/>
                <a:moveTo>
                  <a:pt x="391" y="37"/>
                </a:moveTo>
                <a:cubicBezTo>
                  <a:pt x="391" y="38"/>
                  <a:pt x="391" y="38"/>
                  <a:pt x="392" y="38"/>
                </a:cubicBezTo>
                <a:cubicBezTo>
                  <a:pt x="392" y="37"/>
                  <a:pt x="392" y="37"/>
                  <a:pt x="392" y="37"/>
                </a:cubicBezTo>
                <a:cubicBezTo>
                  <a:pt x="391" y="37"/>
                  <a:pt x="391" y="37"/>
                  <a:pt x="391" y="37"/>
                </a:cubicBezTo>
                <a:close/>
                <a:moveTo>
                  <a:pt x="401" y="57"/>
                </a:moveTo>
                <a:cubicBezTo>
                  <a:pt x="401" y="57"/>
                  <a:pt x="401" y="57"/>
                  <a:pt x="402" y="57"/>
                </a:cubicBezTo>
                <a:cubicBezTo>
                  <a:pt x="402" y="57"/>
                  <a:pt x="402" y="57"/>
                  <a:pt x="402" y="56"/>
                </a:cubicBezTo>
                <a:cubicBezTo>
                  <a:pt x="401" y="57"/>
                  <a:pt x="401" y="56"/>
                  <a:pt x="401" y="57"/>
                </a:cubicBezTo>
                <a:close/>
                <a:moveTo>
                  <a:pt x="402" y="58"/>
                </a:moveTo>
                <a:cubicBezTo>
                  <a:pt x="402" y="59"/>
                  <a:pt x="402" y="59"/>
                  <a:pt x="403" y="59"/>
                </a:cubicBezTo>
                <a:cubicBezTo>
                  <a:pt x="404" y="59"/>
                  <a:pt x="402" y="58"/>
                  <a:pt x="402" y="58"/>
                </a:cubicBezTo>
                <a:close/>
                <a:moveTo>
                  <a:pt x="403" y="61"/>
                </a:moveTo>
                <a:cubicBezTo>
                  <a:pt x="403" y="61"/>
                  <a:pt x="403" y="62"/>
                  <a:pt x="404" y="62"/>
                </a:cubicBezTo>
                <a:cubicBezTo>
                  <a:pt x="404" y="61"/>
                  <a:pt x="404" y="61"/>
                  <a:pt x="403" y="61"/>
                </a:cubicBezTo>
                <a:close/>
                <a:moveTo>
                  <a:pt x="392" y="42"/>
                </a:moveTo>
                <a:cubicBezTo>
                  <a:pt x="392" y="42"/>
                  <a:pt x="392" y="42"/>
                  <a:pt x="393" y="41"/>
                </a:cubicBezTo>
                <a:cubicBezTo>
                  <a:pt x="392" y="41"/>
                  <a:pt x="391" y="41"/>
                  <a:pt x="391" y="41"/>
                </a:cubicBezTo>
                <a:cubicBezTo>
                  <a:pt x="391" y="40"/>
                  <a:pt x="390" y="40"/>
                  <a:pt x="390" y="39"/>
                </a:cubicBezTo>
                <a:cubicBezTo>
                  <a:pt x="389" y="40"/>
                  <a:pt x="391" y="41"/>
                  <a:pt x="390" y="41"/>
                </a:cubicBezTo>
                <a:cubicBezTo>
                  <a:pt x="390" y="41"/>
                  <a:pt x="389" y="41"/>
                  <a:pt x="389" y="41"/>
                </a:cubicBezTo>
                <a:cubicBezTo>
                  <a:pt x="389" y="40"/>
                  <a:pt x="389" y="40"/>
                  <a:pt x="389" y="40"/>
                </a:cubicBezTo>
                <a:cubicBezTo>
                  <a:pt x="388" y="40"/>
                  <a:pt x="387" y="40"/>
                  <a:pt x="387" y="41"/>
                </a:cubicBezTo>
                <a:cubicBezTo>
                  <a:pt x="388" y="41"/>
                  <a:pt x="387" y="42"/>
                  <a:pt x="387" y="42"/>
                </a:cubicBezTo>
                <a:cubicBezTo>
                  <a:pt x="388" y="43"/>
                  <a:pt x="389" y="43"/>
                  <a:pt x="389" y="43"/>
                </a:cubicBezTo>
                <a:cubicBezTo>
                  <a:pt x="389" y="43"/>
                  <a:pt x="389" y="43"/>
                  <a:pt x="389" y="44"/>
                </a:cubicBezTo>
                <a:cubicBezTo>
                  <a:pt x="390" y="44"/>
                  <a:pt x="391" y="44"/>
                  <a:pt x="392" y="44"/>
                </a:cubicBezTo>
                <a:cubicBezTo>
                  <a:pt x="392" y="44"/>
                  <a:pt x="392" y="43"/>
                  <a:pt x="392" y="43"/>
                </a:cubicBezTo>
                <a:cubicBezTo>
                  <a:pt x="392" y="42"/>
                  <a:pt x="392" y="42"/>
                  <a:pt x="392" y="42"/>
                </a:cubicBezTo>
                <a:close/>
                <a:moveTo>
                  <a:pt x="390" y="41"/>
                </a:moveTo>
                <a:cubicBezTo>
                  <a:pt x="390" y="42"/>
                  <a:pt x="390" y="42"/>
                  <a:pt x="391" y="43"/>
                </a:cubicBezTo>
                <a:cubicBezTo>
                  <a:pt x="391" y="43"/>
                  <a:pt x="391" y="43"/>
                  <a:pt x="390" y="43"/>
                </a:cubicBezTo>
                <a:cubicBezTo>
                  <a:pt x="390" y="43"/>
                  <a:pt x="390" y="42"/>
                  <a:pt x="390" y="42"/>
                </a:cubicBezTo>
                <a:cubicBezTo>
                  <a:pt x="390" y="42"/>
                  <a:pt x="390" y="42"/>
                  <a:pt x="390" y="41"/>
                </a:cubicBezTo>
                <a:close/>
                <a:moveTo>
                  <a:pt x="416" y="85"/>
                </a:moveTo>
                <a:cubicBezTo>
                  <a:pt x="416" y="85"/>
                  <a:pt x="416" y="84"/>
                  <a:pt x="415" y="85"/>
                </a:cubicBezTo>
                <a:cubicBezTo>
                  <a:pt x="416" y="85"/>
                  <a:pt x="416" y="85"/>
                  <a:pt x="416" y="85"/>
                </a:cubicBezTo>
                <a:close/>
                <a:moveTo>
                  <a:pt x="401" y="61"/>
                </a:moveTo>
                <a:cubicBezTo>
                  <a:pt x="402" y="61"/>
                  <a:pt x="403" y="61"/>
                  <a:pt x="403" y="61"/>
                </a:cubicBezTo>
                <a:cubicBezTo>
                  <a:pt x="402" y="61"/>
                  <a:pt x="401" y="60"/>
                  <a:pt x="401" y="61"/>
                </a:cubicBezTo>
                <a:close/>
                <a:moveTo>
                  <a:pt x="401" y="59"/>
                </a:moveTo>
                <a:cubicBezTo>
                  <a:pt x="401" y="59"/>
                  <a:pt x="401" y="59"/>
                  <a:pt x="401" y="60"/>
                </a:cubicBezTo>
                <a:cubicBezTo>
                  <a:pt x="402" y="60"/>
                  <a:pt x="402" y="59"/>
                  <a:pt x="401" y="59"/>
                </a:cubicBezTo>
                <a:close/>
                <a:moveTo>
                  <a:pt x="408" y="72"/>
                </a:moveTo>
                <a:cubicBezTo>
                  <a:pt x="408" y="72"/>
                  <a:pt x="408" y="72"/>
                  <a:pt x="408" y="72"/>
                </a:cubicBezTo>
                <a:cubicBezTo>
                  <a:pt x="408" y="72"/>
                  <a:pt x="408" y="72"/>
                  <a:pt x="408" y="72"/>
                </a:cubicBezTo>
                <a:close/>
                <a:moveTo>
                  <a:pt x="402" y="62"/>
                </a:moveTo>
                <a:cubicBezTo>
                  <a:pt x="403" y="63"/>
                  <a:pt x="403" y="63"/>
                  <a:pt x="403" y="63"/>
                </a:cubicBezTo>
                <a:cubicBezTo>
                  <a:pt x="403" y="62"/>
                  <a:pt x="403" y="62"/>
                  <a:pt x="402" y="62"/>
                </a:cubicBezTo>
                <a:close/>
                <a:moveTo>
                  <a:pt x="406" y="72"/>
                </a:moveTo>
                <a:cubicBezTo>
                  <a:pt x="406" y="73"/>
                  <a:pt x="407" y="72"/>
                  <a:pt x="408" y="72"/>
                </a:cubicBezTo>
                <a:cubicBezTo>
                  <a:pt x="407" y="71"/>
                  <a:pt x="407" y="71"/>
                  <a:pt x="406" y="72"/>
                </a:cubicBezTo>
                <a:close/>
                <a:moveTo>
                  <a:pt x="415" y="85"/>
                </a:moveTo>
                <a:cubicBezTo>
                  <a:pt x="414" y="85"/>
                  <a:pt x="415" y="85"/>
                  <a:pt x="415" y="85"/>
                </a:cubicBezTo>
                <a:close/>
                <a:moveTo>
                  <a:pt x="403" y="68"/>
                </a:moveTo>
                <a:cubicBezTo>
                  <a:pt x="403" y="68"/>
                  <a:pt x="405" y="68"/>
                  <a:pt x="405" y="68"/>
                </a:cubicBezTo>
                <a:cubicBezTo>
                  <a:pt x="404" y="68"/>
                  <a:pt x="404" y="67"/>
                  <a:pt x="403" y="68"/>
                </a:cubicBezTo>
                <a:close/>
                <a:moveTo>
                  <a:pt x="388" y="37"/>
                </a:moveTo>
                <a:cubicBezTo>
                  <a:pt x="388" y="37"/>
                  <a:pt x="387" y="38"/>
                  <a:pt x="388" y="38"/>
                </a:cubicBezTo>
                <a:cubicBezTo>
                  <a:pt x="388" y="38"/>
                  <a:pt x="388" y="38"/>
                  <a:pt x="388" y="38"/>
                </a:cubicBezTo>
                <a:cubicBezTo>
                  <a:pt x="389" y="38"/>
                  <a:pt x="389" y="38"/>
                  <a:pt x="389" y="37"/>
                </a:cubicBezTo>
                <a:cubicBezTo>
                  <a:pt x="388" y="37"/>
                  <a:pt x="388" y="37"/>
                  <a:pt x="388" y="37"/>
                </a:cubicBezTo>
                <a:close/>
                <a:moveTo>
                  <a:pt x="403" y="66"/>
                </a:moveTo>
                <a:cubicBezTo>
                  <a:pt x="404" y="66"/>
                  <a:pt x="404" y="66"/>
                  <a:pt x="404" y="66"/>
                </a:cubicBezTo>
                <a:cubicBezTo>
                  <a:pt x="404" y="66"/>
                  <a:pt x="403" y="66"/>
                  <a:pt x="403" y="66"/>
                </a:cubicBezTo>
                <a:close/>
                <a:moveTo>
                  <a:pt x="394" y="49"/>
                </a:moveTo>
                <a:cubicBezTo>
                  <a:pt x="394" y="49"/>
                  <a:pt x="395" y="49"/>
                  <a:pt x="394" y="48"/>
                </a:cubicBezTo>
                <a:cubicBezTo>
                  <a:pt x="394" y="49"/>
                  <a:pt x="394" y="49"/>
                  <a:pt x="394" y="49"/>
                </a:cubicBezTo>
                <a:close/>
                <a:moveTo>
                  <a:pt x="400" y="59"/>
                </a:moveTo>
                <a:cubicBezTo>
                  <a:pt x="400" y="60"/>
                  <a:pt x="400" y="59"/>
                  <a:pt x="400" y="59"/>
                </a:cubicBezTo>
                <a:cubicBezTo>
                  <a:pt x="400" y="59"/>
                  <a:pt x="400" y="59"/>
                  <a:pt x="400" y="59"/>
                </a:cubicBezTo>
                <a:cubicBezTo>
                  <a:pt x="400" y="59"/>
                  <a:pt x="400" y="59"/>
                  <a:pt x="400" y="59"/>
                </a:cubicBezTo>
                <a:close/>
                <a:moveTo>
                  <a:pt x="400" y="61"/>
                </a:moveTo>
                <a:cubicBezTo>
                  <a:pt x="400" y="62"/>
                  <a:pt x="400" y="62"/>
                  <a:pt x="401" y="61"/>
                </a:cubicBezTo>
                <a:cubicBezTo>
                  <a:pt x="401" y="61"/>
                  <a:pt x="401" y="61"/>
                  <a:pt x="401" y="61"/>
                </a:cubicBezTo>
                <a:cubicBezTo>
                  <a:pt x="400" y="61"/>
                  <a:pt x="400" y="61"/>
                  <a:pt x="400" y="61"/>
                </a:cubicBezTo>
                <a:close/>
                <a:moveTo>
                  <a:pt x="403" y="65"/>
                </a:moveTo>
                <a:cubicBezTo>
                  <a:pt x="403" y="65"/>
                  <a:pt x="403" y="66"/>
                  <a:pt x="403" y="65"/>
                </a:cubicBezTo>
                <a:close/>
                <a:moveTo>
                  <a:pt x="399" y="58"/>
                </a:moveTo>
                <a:cubicBezTo>
                  <a:pt x="398" y="58"/>
                  <a:pt x="398" y="59"/>
                  <a:pt x="398" y="59"/>
                </a:cubicBezTo>
                <a:cubicBezTo>
                  <a:pt x="397" y="59"/>
                  <a:pt x="396" y="59"/>
                  <a:pt x="395" y="59"/>
                </a:cubicBezTo>
                <a:cubicBezTo>
                  <a:pt x="397" y="60"/>
                  <a:pt x="398" y="59"/>
                  <a:pt x="399" y="60"/>
                </a:cubicBezTo>
                <a:cubicBezTo>
                  <a:pt x="399" y="59"/>
                  <a:pt x="399" y="59"/>
                  <a:pt x="399" y="58"/>
                </a:cubicBezTo>
                <a:close/>
                <a:moveTo>
                  <a:pt x="401" y="62"/>
                </a:moveTo>
                <a:cubicBezTo>
                  <a:pt x="401" y="62"/>
                  <a:pt x="401" y="62"/>
                  <a:pt x="401" y="63"/>
                </a:cubicBezTo>
                <a:cubicBezTo>
                  <a:pt x="401" y="62"/>
                  <a:pt x="401" y="62"/>
                  <a:pt x="401" y="62"/>
                </a:cubicBezTo>
                <a:cubicBezTo>
                  <a:pt x="401" y="62"/>
                  <a:pt x="401" y="62"/>
                  <a:pt x="401" y="62"/>
                </a:cubicBezTo>
                <a:cubicBezTo>
                  <a:pt x="401" y="62"/>
                  <a:pt x="401" y="62"/>
                  <a:pt x="401" y="62"/>
                </a:cubicBezTo>
                <a:close/>
                <a:moveTo>
                  <a:pt x="399" y="61"/>
                </a:moveTo>
                <a:cubicBezTo>
                  <a:pt x="399" y="61"/>
                  <a:pt x="399" y="61"/>
                  <a:pt x="399" y="61"/>
                </a:cubicBezTo>
                <a:close/>
                <a:moveTo>
                  <a:pt x="402" y="66"/>
                </a:moveTo>
                <a:cubicBezTo>
                  <a:pt x="402" y="66"/>
                  <a:pt x="402" y="66"/>
                  <a:pt x="402" y="66"/>
                </a:cubicBezTo>
                <a:cubicBezTo>
                  <a:pt x="401" y="66"/>
                  <a:pt x="403" y="66"/>
                  <a:pt x="402" y="66"/>
                </a:cubicBezTo>
                <a:close/>
                <a:moveTo>
                  <a:pt x="402" y="68"/>
                </a:moveTo>
                <a:cubicBezTo>
                  <a:pt x="402" y="68"/>
                  <a:pt x="403" y="68"/>
                  <a:pt x="402" y="68"/>
                </a:cubicBezTo>
                <a:close/>
                <a:moveTo>
                  <a:pt x="386" y="37"/>
                </a:moveTo>
                <a:cubicBezTo>
                  <a:pt x="386" y="38"/>
                  <a:pt x="387" y="37"/>
                  <a:pt x="386" y="37"/>
                </a:cubicBezTo>
                <a:close/>
                <a:moveTo>
                  <a:pt x="396" y="57"/>
                </a:moveTo>
                <a:cubicBezTo>
                  <a:pt x="396" y="57"/>
                  <a:pt x="396" y="57"/>
                  <a:pt x="397" y="57"/>
                </a:cubicBezTo>
                <a:cubicBezTo>
                  <a:pt x="397" y="57"/>
                  <a:pt x="396" y="57"/>
                  <a:pt x="396" y="57"/>
                </a:cubicBezTo>
                <a:close/>
                <a:moveTo>
                  <a:pt x="390" y="62"/>
                </a:moveTo>
                <a:cubicBezTo>
                  <a:pt x="390" y="63"/>
                  <a:pt x="389" y="62"/>
                  <a:pt x="389" y="63"/>
                </a:cubicBezTo>
                <a:cubicBezTo>
                  <a:pt x="391" y="63"/>
                  <a:pt x="391" y="63"/>
                  <a:pt x="393" y="63"/>
                </a:cubicBezTo>
                <a:cubicBezTo>
                  <a:pt x="393" y="62"/>
                  <a:pt x="392" y="62"/>
                  <a:pt x="392" y="62"/>
                </a:cubicBezTo>
                <a:cubicBezTo>
                  <a:pt x="393" y="61"/>
                  <a:pt x="394" y="62"/>
                  <a:pt x="394" y="62"/>
                </a:cubicBezTo>
                <a:cubicBezTo>
                  <a:pt x="395" y="60"/>
                  <a:pt x="397" y="62"/>
                  <a:pt x="399" y="61"/>
                </a:cubicBezTo>
                <a:cubicBezTo>
                  <a:pt x="398" y="60"/>
                  <a:pt x="398" y="60"/>
                  <a:pt x="397" y="60"/>
                </a:cubicBezTo>
                <a:cubicBezTo>
                  <a:pt x="397" y="61"/>
                  <a:pt x="395" y="60"/>
                  <a:pt x="394" y="61"/>
                </a:cubicBezTo>
                <a:cubicBezTo>
                  <a:pt x="394" y="61"/>
                  <a:pt x="393" y="61"/>
                  <a:pt x="393" y="60"/>
                </a:cubicBezTo>
                <a:cubicBezTo>
                  <a:pt x="392" y="62"/>
                  <a:pt x="390" y="61"/>
                  <a:pt x="389" y="61"/>
                </a:cubicBezTo>
                <a:cubicBezTo>
                  <a:pt x="389" y="62"/>
                  <a:pt x="390" y="62"/>
                  <a:pt x="390" y="62"/>
                </a:cubicBezTo>
                <a:close/>
                <a:moveTo>
                  <a:pt x="386" y="39"/>
                </a:moveTo>
                <a:cubicBezTo>
                  <a:pt x="386" y="39"/>
                  <a:pt x="387" y="40"/>
                  <a:pt x="387" y="39"/>
                </a:cubicBezTo>
                <a:cubicBezTo>
                  <a:pt x="387" y="39"/>
                  <a:pt x="386" y="39"/>
                  <a:pt x="386" y="39"/>
                </a:cubicBezTo>
                <a:close/>
                <a:moveTo>
                  <a:pt x="403" y="72"/>
                </a:moveTo>
                <a:cubicBezTo>
                  <a:pt x="403" y="72"/>
                  <a:pt x="403" y="72"/>
                  <a:pt x="403" y="72"/>
                </a:cubicBezTo>
                <a:cubicBezTo>
                  <a:pt x="404" y="72"/>
                  <a:pt x="404" y="72"/>
                  <a:pt x="404" y="72"/>
                </a:cubicBezTo>
                <a:cubicBezTo>
                  <a:pt x="404" y="72"/>
                  <a:pt x="404" y="72"/>
                  <a:pt x="404" y="72"/>
                </a:cubicBezTo>
                <a:cubicBezTo>
                  <a:pt x="404" y="72"/>
                  <a:pt x="403" y="71"/>
                  <a:pt x="403" y="72"/>
                </a:cubicBezTo>
                <a:close/>
                <a:moveTo>
                  <a:pt x="382" y="37"/>
                </a:moveTo>
                <a:cubicBezTo>
                  <a:pt x="382" y="37"/>
                  <a:pt x="381" y="37"/>
                  <a:pt x="381" y="38"/>
                </a:cubicBezTo>
                <a:cubicBezTo>
                  <a:pt x="380" y="37"/>
                  <a:pt x="379" y="36"/>
                  <a:pt x="378" y="37"/>
                </a:cubicBezTo>
                <a:cubicBezTo>
                  <a:pt x="378" y="39"/>
                  <a:pt x="382" y="39"/>
                  <a:pt x="383" y="38"/>
                </a:cubicBezTo>
                <a:cubicBezTo>
                  <a:pt x="384" y="38"/>
                  <a:pt x="384" y="38"/>
                  <a:pt x="385" y="38"/>
                </a:cubicBezTo>
                <a:cubicBezTo>
                  <a:pt x="385" y="38"/>
                  <a:pt x="385" y="38"/>
                  <a:pt x="385" y="37"/>
                </a:cubicBezTo>
                <a:cubicBezTo>
                  <a:pt x="384" y="38"/>
                  <a:pt x="383" y="37"/>
                  <a:pt x="382" y="37"/>
                </a:cubicBezTo>
                <a:close/>
                <a:moveTo>
                  <a:pt x="388" y="44"/>
                </a:moveTo>
                <a:cubicBezTo>
                  <a:pt x="388" y="44"/>
                  <a:pt x="388" y="44"/>
                  <a:pt x="388" y="45"/>
                </a:cubicBezTo>
                <a:cubicBezTo>
                  <a:pt x="388" y="44"/>
                  <a:pt x="389" y="44"/>
                  <a:pt x="389" y="44"/>
                </a:cubicBezTo>
                <a:cubicBezTo>
                  <a:pt x="389" y="44"/>
                  <a:pt x="388" y="44"/>
                  <a:pt x="388" y="44"/>
                </a:cubicBezTo>
                <a:close/>
                <a:moveTo>
                  <a:pt x="391" y="49"/>
                </a:moveTo>
                <a:cubicBezTo>
                  <a:pt x="391" y="49"/>
                  <a:pt x="391" y="49"/>
                  <a:pt x="391" y="49"/>
                </a:cubicBezTo>
                <a:close/>
                <a:moveTo>
                  <a:pt x="399" y="65"/>
                </a:moveTo>
                <a:cubicBezTo>
                  <a:pt x="400" y="65"/>
                  <a:pt x="400" y="64"/>
                  <a:pt x="399" y="64"/>
                </a:cubicBezTo>
                <a:cubicBezTo>
                  <a:pt x="399" y="64"/>
                  <a:pt x="399" y="64"/>
                  <a:pt x="399" y="65"/>
                </a:cubicBezTo>
                <a:close/>
                <a:moveTo>
                  <a:pt x="395" y="57"/>
                </a:moveTo>
                <a:cubicBezTo>
                  <a:pt x="395" y="58"/>
                  <a:pt x="395" y="58"/>
                  <a:pt x="396" y="57"/>
                </a:cubicBezTo>
                <a:cubicBezTo>
                  <a:pt x="395" y="57"/>
                  <a:pt x="395" y="57"/>
                  <a:pt x="395" y="57"/>
                </a:cubicBezTo>
                <a:close/>
                <a:moveTo>
                  <a:pt x="396" y="62"/>
                </a:moveTo>
                <a:cubicBezTo>
                  <a:pt x="396" y="63"/>
                  <a:pt x="398" y="63"/>
                  <a:pt x="398" y="63"/>
                </a:cubicBezTo>
                <a:cubicBezTo>
                  <a:pt x="398" y="62"/>
                  <a:pt x="397" y="62"/>
                  <a:pt x="396" y="62"/>
                </a:cubicBezTo>
                <a:close/>
                <a:moveTo>
                  <a:pt x="400" y="68"/>
                </a:moveTo>
                <a:cubicBezTo>
                  <a:pt x="400" y="68"/>
                  <a:pt x="401" y="68"/>
                  <a:pt x="401" y="67"/>
                </a:cubicBezTo>
                <a:cubicBezTo>
                  <a:pt x="401" y="68"/>
                  <a:pt x="400" y="67"/>
                  <a:pt x="400" y="68"/>
                </a:cubicBezTo>
                <a:close/>
                <a:moveTo>
                  <a:pt x="390" y="50"/>
                </a:moveTo>
                <a:cubicBezTo>
                  <a:pt x="391" y="49"/>
                  <a:pt x="391" y="50"/>
                  <a:pt x="391" y="49"/>
                </a:cubicBezTo>
                <a:cubicBezTo>
                  <a:pt x="391" y="49"/>
                  <a:pt x="390" y="49"/>
                  <a:pt x="390" y="50"/>
                </a:cubicBezTo>
                <a:close/>
                <a:moveTo>
                  <a:pt x="389" y="49"/>
                </a:moveTo>
                <a:cubicBezTo>
                  <a:pt x="389" y="49"/>
                  <a:pt x="390" y="49"/>
                  <a:pt x="390" y="49"/>
                </a:cubicBezTo>
                <a:cubicBezTo>
                  <a:pt x="390" y="49"/>
                  <a:pt x="390" y="49"/>
                  <a:pt x="390" y="49"/>
                </a:cubicBezTo>
                <a:cubicBezTo>
                  <a:pt x="390" y="48"/>
                  <a:pt x="390" y="48"/>
                  <a:pt x="389" y="49"/>
                </a:cubicBezTo>
                <a:close/>
                <a:moveTo>
                  <a:pt x="402" y="72"/>
                </a:moveTo>
                <a:cubicBezTo>
                  <a:pt x="402" y="72"/>
                  <a:pt x="402" y="72"/>
                  <a:pt x="403" y="72"/>
                </a:cubicBezTo>
                <a:cubicBezTo>
                  <a:pt x="403" y="72"/>
                  <a:pt x="402" y="72"/>
                  <a:pt x="402" y="72"/>
                </a:cubicBezTo>
                <a:close/>
                <a:moveTo>
                  <a:pt x="386" y="44"/>
                </a:moveTo>
                <a:cubicBezTo>
                  <a:pt x="386" y="44"/>
                  <a:pt x="388" y="44"/>
                  <a:pt x="387" y="44"/>
                </a:cubicBezTo>
                <a:cubicBezTo>
                  <a:pt x="387" y="44"/>
                  <a:pt x="386" y="43"/>
                  <a:pt x="386" y="44"/>
                </a:cubicBezTo>
                <a:close/>
                <a:moveTo>
                  <a:pt x="398" y="66"/>
                </a:moveTo>
                <a:cubicBezTo>
                  <a:pt x="398" y="66"/>
                  <a:pt x="399" y="66"/>
                  <a:pt x="399" y="66"/>
                </a:cubicBezTo>
                <a:cubicBezTo>
                  <a:pt x="399" y="66"/>
                  <a:pt x="397" y="65"/>
                  <a:pt x="398" y="66"/>
                </a:cubicBezTo>
                <a:close/>
                <a:moveTo>
                  <a:pt x="388" y="49"/>
                </a:moveTo>
                <a:cubicBezTo>
                  <a:pt x="388" y="49"/>
                  <a:pt x="388" y="49"/>
                  <a:pt x="388" y="49"/>
                </a:cubicBezTo>
                <a:close/>
                <a:moveTo>
                  <a:pt x="393" y="59"/>
                </a:moveTo>
                <a:cubicBezTo>
                  <a:pt x="393" y="59"/>
                  <a:pt x="393" y="59"/>
                  <a:pt x="393" y="59"/>
                </a:cubicBezTo>
                <a:cubicBezTo>
                  <a:pt x="393" y="59"/>
                  <a:pt x="393" y="59"/>
                  <a:pt x="393" y="59"/>
                </a:cubicBezTo>
                <a:close/>
                <a:moveTo>
                  <a:pt x="396" y="66"/>
                </a:moveTo>
                <a:cubicBezTo>
                  <a:pt x="396" y="67"/>
                  <a:pt x="397" y="66"/>
                  <a:pt x="397" y="66"/>
                </a:cubicBezTo>
                <a:cubicBezTo>
                  <a:pt x="397" y="66"/>
                  <a:pt x="396" y="66"/>
                  <a:pt x="396" y="66"/>
                </a:cubicBezTo>
                <a:close/>
                <a:moveTo>
                  <a:pt x="397" y="67"/>
                </a:moveTo>
                <a:cubicBezTo>
                  <a:pt x="397" y="68"/>
                  <a:pt x="397" y="68"/>
                  <a:pt x="398" y="68"/>
                </a:cubicBezTo>
                <a:cubicBezTo>
                  <a:pt x="398" y="67"/>
                  <a:pt x="397" y="68"/>
                  <a:pt x="397" y="67"/>
                </a:cubicBezTo>
                <a:close/>
                <a:moveTo>
                  <a:pt x="383" y="43"/>
                </a:moveTo>
                <a:cubicBezTo>
                  <a:pt x="384" y="43"/>
                  <a:pt x="384" y="43"/>
                  <a:pt x="384" y="43"/>
                </a:cubicBezTo>
                <a:cubicBezTo>
                  <a:pt x="384" y="43"/>
                  <a:pt x="384" y="42"/>
                  <a:pt x="384" y="42"/>
                </a:cubicBezTo>
                <a:cubicBezTo>
                  <a:pt x="384" y="42"/>
                  <a:pt x="383" y="43"/>
                  <a:pt x="383" y="43"/>
                </a:cubicBezTo>
                <a:close/>
                <a:moveTo>
                  <a:pt x="398" y="72"/>
                </a:moveTo>
                <a:cubicBezTo>
                  <a:pt x="399" y="72"/>
                  <a:pt x="398" y="72"/>
                  <a:pt x="398" y="73"/>
                </a:cubicBezTo>
                <a:cubicBezTo>
                  <a:pt x="399" y="73"/>
                  <a:pt x="399" y="72"/>
                  <a:pt x="400" y="72"/>
                </a:cubicBezTo>
                <a:cubicBezTo>
                  <a:pt x="399" y="71"/>
                  <a:pt x="399" y="71"/>
                  <a:pt x="398" y="72"/>
                </a:cubicBezTo>
                <a:close/>
                <a:moveTo>
                  <a:pt x="380" y="36"/>
                </a:moveTo>
                <a:cubicBezTo>
                  <a:pt x="380" y="36"/>
                  <a:pt x="380" y="36"/>
                  <a:pt x="380" y="36"/>
                </a:cubicBezTo>
                <a:cubicBezTo>
                  <a:pt x="380" y="36"/>
                  <a:pt x="380" y="36"/>
                  <a:pt x="380" y="36"/>
                </a:cubicBezTo>
                <a:cubicBezTo>
                  <a:pt x="380" y="36"/>
                  <a:pt x="380" y="36"/>
                  <a:pt x="380" y="36"/>
                </a:cubicBezTo>
                <a:close/>
                <a:moveTo>
                  <a:pt x="395" y="63"/>
                </a:moveTo>
                <a:cubicBezTo>
                  <a:pt x="395" y="63"/>
                  <a:pt x="395" y="62"/>
                  <a:pt x="395" y="63"/>
                </a:cubicBezTo>
                <a:cubicBezTo>
                  <a:pt x="395" y="63"/>
                  <a:pt x="395" y="63"/>
                  <a:pt x="395" y="63"/>
                </a:cubicBezTo>
                <a:close/>
                <a:moveTo>
                  <a:pt x="392" y="59"/>
                </a:moveTo>
                <a:cubicBezTo>
                  <a:pt x="392" y="59"/>
                  <a:pt x="392" y="59"/>
                  <a:pt x="392" y="59"/>
                </a:cubicBezTo>
                <a:close/>
                <a:moveTo>
                  <a:pt x="380" y="36"/>
                </a:moveTo>
                <a:cubicBezTo>
                  <a:pt x="379" y="36"/>
                  <a:pt x="379" y="36"/>
                  <a:pt x="379" y="36"/>
                </a:cubicBezTo>
                <a:cubicBezTo>
                  <a:pt x="379" y="36"/>
                  <a:pt x="379" y="36"/>
                  <a:pt x="380" y="36"/>
                </a:cubicBezTo>
                <a:close/>
                <a:moveTo>
                  <a:pt x="392" y="59"/>
                </a:moveTo>
                <a:cubicBezTo>
                  <a:pt x="392" y="59"/>
                  <a:pt x="392" y="60"/>
                  <a:pt x="392" y="59"/>
                </a:cubicBezTo>
                <a:close/>
                <a:moveTo>
                  <a:pt x="386" y="49"/>
                </a:moveTo>
                <a:cubicBezTo>
                  <a:pt x="386" y="49"/>
                  <a:pt x="386" y="49"/>
                  <a:pt x="386" y="49"/>
                </a:cubicBezTo>
                <a:cubicBezTo>
                  <a:pt x="386" y="49"/>
                  <a:pt x="386" y="49"/>
                  <a:pt x="386" y="49"/>
                </a:cubicBezTo>
                <a:cubicBezTo>
                  <a:pt x="386" y="49"/>
                  <a:pt x="386" y="49"/>
                  <a:pt x="386" y="49"/>
                </a:cubicBezTo>
                <a:close/>
                <a:moveTo>
                  <a:pt x="393" y="64"/>
                </a:moveTo>
                <a:cubicBezTo>
                  <a:pt x="393" y="64"/>
                  <a:pt x="394" y="64"/>
                  <a:pt x="394" y="64"/>
                </a:cubicBezTo>
                <a:cubicBezTo>
                  <a:pt x="394" y="64"/>
                  <a:pt x="394" y="64"/>
                  <a:pt x="394" y="64"/>
                </a:cubicBezTo>
                <a:cubicBezTo>
                  <a:pt x="393" y="64"/>
                  <a:pt x="393" y="64"/>
                  <a:pt x="393" y="64"/>
                </a:cubicBezTo>
                <a:close/>
                <a:moveTo>
                  <a:pt x="394" y="66"/>
                </a:moveTo>
                <a:cubicBezTo>
                  <a:pt x="394" y="66"/>
                  <a:pt x="395" y="66"/>
                  <a:pt x="395" y="66"/>
                </a:cubicBezTo>
                <a:cubicBezTo>
                  <a:pt x="395" y="66"/>
                  <a:pt x="394" y="66"/>
                  <a:pt x="394" y="66"/>
                </a:cubicBezTo>
                <a:close/>
                <a:moveTo>
                  <a:pt x="395" y="68"/>
                </a:moveTo>
                <a:cubicBezTo>
                  <a:pt x="395" y="68"/>
                  <a:pt x="395" y="68"/>
                  <a:pt x="395" y="68"/>
                </a:cubicBezTo>
                <a:cubicBezTo>
                  <a:pt x="395" y="68"/>
                  <a:pt x="396" y="68"/>
                  <a:pt x="395" y="68"/>
                </a:cubicBezTo>
                <a:cubicBezTo>
                  <a:pt x="395" y="68"/>
                  <a:pt x="395" y="68"/>
                  <a:pt x="395" y="68"/>
                </a:cubicBezTo>
                <a:close/>
                <a:moveTo>
                  <a:pt x="397" y="72"/>
                </a:moveTo>
                <a:cubicBezTo>
                  <a:pt x="397" y="72"/>
                  <a:pt x="397" y="72"/>
                  <a:pt x="397" y="72"/>
                </a:cubicBezTo>
                <a:cubicBezTo>
                  <a:pt x="398" y="72"/>
                  <a:pt x="398" y="72"/>
                  <a:pt x="398" y="72"/>
                </a:cubicBezTo>
                <a:cubicBezTo>
                  <a:pt x="398" y="72"/>
                  <a:pt x="398" y="72"/>
                  <a:pt x="398" y="72"/>
                </a:cubicBezTo>
                <a:cubicBezTo>
                  <a:pt x="398" y="72"/>
                  <a:pt x="397" y="72"/>
                  <a:pt x="397" y="72"/>
                </a:cubicBezTo>
                <a:close/>
                <a:moveTo>
                  <a:pt x="384" y="49"/>
                </a:moveTo>
                <a:cubicBezTo>
                  <a:pt x="385" y="49"/>
                  <a:pt x="385" y="50"/>
                  <a:pt x="386" y="49"/>
                </a:cubicBezTo>
                <a:cubicBezTo>
                  <a:pt x="385" y="49"/>
                  <a:pt x="385" y="49"/>
                  <a:pt x="384" y="49"/>
                </a:cubicBezTo>
                <a:close/>
                <a:moveTo>
                  <a:pt x="394" y="66"/>
                </a:moveTo>
                <a:cubicBezTo>
                  <a:pt x="393" y="67"/>
                  <a:pt x="394" y="66"/>
                  <a:pt x="394" y="66"/>
                </a:cubicBezTo>
                <a:close/>
                <a:moveTo>
                  <a:pt x="392" y="64"/>
                </a:moveTo>
                <a:cubicBezTo>
                  <a:pt x="392" y="64"/>
                  <a:pt x="392" y="65"/>
                  <a:pt x="392" y="64"/>
                </a:cubicBezTo>
                <a:cubicBezTo>
                  <a:pt x="392" y="64"/>
                  <a:pt x="392" y="64"/>
                  <a:pt x="392" y="64"/>
                </a:cubicBezTo>
                <a:cubicBezTo>
                  <a:pt x="392" y="64"/>
                  <a:pt x="392" y="64"/>
                  <a:pt x="392" y="64"/>
                </a:cubicBezTo>
                <a:close/>
                <a:moveTo>
                  <a:pt x="392" y="65"/>
                </a:moveTo>
                <a:cubicBezTo>
                  <a:pt x="393" y="65"/>
                  <a:pt x="392" y="65"/>
                  <a:pt x="392" y="65"/>
                </a:cubicBezTo>
                <a:close/>
                <a:moveTo>
                  <a:pt x="391" y="66"/>
                </a:moveTo>
                <a:cubicBezTo>
                  <a:pt x="392" y="66"/>
                  <a:pt x="392" y="67"/>
                  <a:pt x="393" y="66"/>
                </a:cubicBezTo>
                <a:cubicBezTo>
                  <a:pt x="392" y="65"/>
                  <a:pt x="391" y="66"/>
                  <a:pt x="391" y="66"/>
                </a:cubicBezTo>
                <a:close/>
                <a:moveTo>
                  <a:pt x="378" y="38"/>
                </a:moveTo>
                <a:cubicBezTo>
                  <a:pt x="377" y="38"/>
                  <a:pt x="378" y="38"/>
                  <a:pt x="377" y="38"/>
                </a:cubicBezTo>
                <a:cubicBezTo>
                  <a:pt x="376" y="37"/>
                  <a:pt x="377" y="38"/>
                  <a:pt x="378" y="38"/>
                </a:cubicBezTo>
                <a:close/>
                <a:moveTo>
                  <a:pt x="388" y="58"/>
                </a:moveTo>
                <a:cubicBezTo>
                  <a:pt x="388" y="58"/>
                  <a:pt x="388" y="57"/>
                  <a:pt x="388" y="57"/>
                </a:cubicBezTo>
                <a:cubicBezTo>
                  <a:pt x="387" y="57"/>
                  <a:pt x="388" y="58"/>
                  <a:pt x="388" y="58"/>
                </a:cubicBezTo>
                <a:close/>
                <a:moveTo>
                  <a:pt x="375" y="36"/>
                </a:moveTo>
                <a:cubicBezTo>
                  <a:pt x="375" y="37"/>
                  <a:pt x="376" y="36"/>
                  <a:pt x="376" y="36"/>
                </a:cubicBezTo>
                <a:cubicBezTo>
                  <a:pt x="375" y="36"/>
                  <a:pt x="375" y="36"/>
                  <a:pt x="375" y="36"/>
                </a:cubicBezTo>
                <a:close/>
                <a:moveTo>
                  <a:pt x="389" y="64"/>
                </a:moveTo>
                <a:cubicBezTo>
                  <a:pt x="389" y="65"/>
                  <a:pt x="389" y="65"/>
                  <a:pt x="389" y="65"/>
                </a:cubicBezTo>
                <a:cubicBezTo>
                  <a:pt x="389" y="64"/>
                  <a:pt x="391" y="65"/>
                  <a:pt x="391" y="64"/>
                </a:cubicBezTo>
                <a:cubicBezTo>
                  <a:pt x="390" y="65"/>
                  <a:pt x="389" y="64"/>
                  <a:pt x="389" y="64"/>
                </a:cubicBezTo>
                <a:close/>
                <a:moveTo>
                  <a:pt x="383" y="49"/>
                </a:moveTo>
                <a:cubicBezTo>
                  <a:pt x="382" y="50"/>
                  <a:pt x="383" y="49"/>
                  <a:pt x="383" y="49"/>
                </a:cubicBezTo>
                <a:close/>
                <a:moveTo>
                  <a:pt x="386" y="57"/>
                </a:moveTo>
                <a:cubicBezTo>
                  <a:pt x="386" y="57"/>
                  <a:pt x="386" y="57"/>
                  <a:pt x="386" y="57"/>
                </a:cubicBezTo>
                <a:cubicBezTo>
                  <a:pt x="386" y="57"/>
                  <a:pt x="387" y="57"/>
                  <a:pt x="386" y="57"/>
                </a:cubicBezTo>
                <a:cubicBezTo>
                  <a:pt x="386" y="57"/>
                  <a:pt x="386" y="57"/>
                  <a:pt x="386" y="57"/>
                </a:cubicBezTo>
                <a:close/>
                <a:moveTo>
                  <a:pt x="377" y="42"/>
                </a:moveTo>
                <a:cubicBezTo>
                  <a:pt x="378" y="43"/>
                  <a:pt x="379" y="43"/>
                  <a:pt x="378" y="42"/>
                </a:cubicBezTo>
                <a:cubicBezTo>
                  <a:pt x="378" y="42"/>
                  <a:pt x="377" y="42"/>
                  <a:pt x="377" y="42"/>
                </a:cubicBezTo>
                <a:close/>
                <a:moveTo>
                  <a:pt x="389" y="61"/>
                </a:moveTo>
                <a:cubicBezTo>
                  <a:pt x="388" y="61"/>
                  <a:pt x="388" y="61"/>
                  <a:pt x="388" y="61"/>
                </a:cubicBezTo>
                <a:cubicBezTo>
                  <a:pt x="388" y="61"/>
                  <a:pt x="388" y="61"/>
                  <a:pt x="388" y="61"/>
                </a:cubicBezTo>
                <a:cubicBezTo>
                  <a:pt x="388" y="61"/>
                  <a:pt x="388" y="61"/>
                  <a:pt x="389" y="61"/>
                </a:cubicBezTo>
                <a:cubicBezTo>
                  <a:pt x="389" y="61"/>
                  <a:pt x="389" y="61"/>
                  <a:pt x="389" y="61"/>
                </a:cubicBezTo>
                <a:close/>
                <a:moveTo>
                  <a:pt x="396" y="75"/>
                </a:moveTo>
                <a:cubicBezTo>
                  <a:pt x="395" y="75"/>
                  <a:pt x="396" y="75"/>
                  <a:pt x="396" y="75"/>
                </a:cubicBezTo>
                <a:close/>
                <a:moveTo>
                  <a:pt x="391" y="69"/>
                </a:moveTo>
                <a:cubicBezTo>
                  <a:pt x="391" y="69"/>
                  <a:pt x="391" y="68"/>
                  <a:pt x="392" y="67"/>
                </a:cubicBezTo>
                <a:cubicBezTo>
                  <a:pt x="391" y="68"/>
                  <a:pt x="390" y="68"/>
                  <a:pt x="391" y="69"/>
                </a:cubicBezTo>
                <a:close/>
                <a:moveTo>
                  <a:pt x="374" y="38"/>
                </a:moveTo>
                <a:cubicBezTo>
                  <a:pt x="374" y="38"/>
                  <a:pt x="375" y="38"/>
                  <a:pt x="376" y="38"/>
                </a:cubicBezTo>
                <a:cubicBezTo>
                  <a:pt x="376" y="38"/>
                  <a:pt x="375" y="38"/>
                  <a:pt x="375" y="38"/>
                </a:cubicBezTo>
                <a:cubicBezTo>
                  <a:pt x="375" y="38"/>
                  <a:pt x="374" y="37"/>
                  <a:pt x="374" y="38"/>
                </a:cubicBezTo>
                <a:close/>
                <a:moveTo>
                  <a:pt x="382" y="50"/>
                </a:moveTo>
                <a:cubicBezTo>
                  <a:pt x="382" y="50"/>
                  <a:pt x="382" y="50"/>
                  <a:pt x="381" y="50"/>
                </a:cubicBezTo>
                <a:cubicBezTo>
                  <a:pt x="381" y="50"/>
                  <a:pt x="382" y="50"/>
                  <a:pt x="382" y="50"/>
                </a:cubicBezTo>
                <a:cubicBezTo>
                  <a:pt x="382" y="50"/>
                  <a:pt x="382" y="50"/>
                  <a:pt x="382" y="50"/>
                </a:cubicBezTo>
                <a:close/>
                <a:moveTo>
                  <a:pt x="385" y="61"/>
                </a:moveTo>
                <a:cubicBezTo>
                  <a:pt x="385" y="62"/>
                  <a:pt x="386" y="62"/>
                  <a:pt x="386" y="63"/>
                </a:cubicBezTo>
                <a:cubicBezTo>
                  <a:pt x="386" y="63"/>
                  <a:pt x="386" y="63"/>
                  <a:pt x="387" y="63"/>
                </a:cubicBezTo>
                <a:cubicBezTo>
                  <a:pt x="386" y="62"/>
                  <a:pt x="386" y="62"/>
                  <a:pt x="386" y="62"/>
                </a:cubicBezTo>
                <a:cubicBezTo>
                  <a:pt x="387" y="62"/>
                  <a:pt x="387" y="62"/>
                  <a:pt x="388" y="62"/>
                </a:cubicBezTo>
                <a:cubicBezTo>
                  <a:pt x="387" y="61"/>
                  <a:pt x="387" y="61"/>
                  <a:pt x="388" y="61"/>
                </a:cubicBezTo>
                <a:cubicBezTo>
                  <a:pt x="387" y="61"/>
                  <a:pt x="386" y="61"/>
                  <a:pt x="385" y="61"/>
                </a:cubicBezTo>
                <a:close/>
                <a:moveTo>
                  <a:pt x="389" y="66"/>
                </a:moveTo>
                <a:cubicBezTo>
                  <a:pt x="390" y="66"/>
                  <a:pt x="390" y="67"/>
                  <a:pt x="390" y="66"/>
                </a:cubicBezTo>
                <a:cubicBezTo>
                  <a:pt x="390" y="66"/>
                  <a:pt x="389" y="66"/>
                  <a:pt x="389" y="66"/>
                </a:cubicBezTo>
                <a:close/>
                <a:moveTo>
                  <a:pt x="392" y="72"/>
                </a:moveTo>
                <a:cubicBezTo>
                  <a:pt x="392" y="72"/>
                  <a:pt x="393" y="72"/>
                  <a:pt x="393" y="72"/>
                </a:cubicBezTo>
                <a:cubicBezTo>
                  <a:pt x="393" y="72"/>
                  <a:pt x="392" y="72"/>
                  <a:pt x="392" y="72"/>
                </a:cubicBezTo>
                <a:close/>
                <a:moveTo>
                  <a:pt x="381" y="50"/>
                </a:moveTo>
                <a:cubicBezTo>
                  <a:pt x="381" y="50"/>
                  <a:pt x="381" y="50"/>
                  <a:pt x="381" y="50"/>
                </a:cubicBezTo>
                <a:cubicBezTo>
                  <a:pt x="381" y="50"/>
                  <a:pt x="381" y="50"/>
                  <a:pt x="381" y="50"/>
                </a:cubicBezTo>
                <a:close/>
                <a:moveTo>
                  <a:pt x="387" y="63"/>
                </a:moveTo>
                <a:cubicBezTo>
                  <a:pt x="387" y="63"/>
                  <a:pt x="388" y="63"/>
                  <a:pt x="388" y="63"/>
                </a:cubicBezTo>
                <a:cubicBezTo>
                  <a:pt x="388" y="63"/>
                  <a:pt x="388" y="63"/>
                  <a:pt x="388" y="63"/>
                </a:cubicBezTo>
                <a:cubicBezTo>
                  <a:pt x="388" y="63"/>
                  <a:pt x="387" y="63"/>
                  <a:pt x="387" y="63"/>
                </a:cubicBezTo>
                <a:close/>
                <a:moveTo>
                  <a:pt x="376" y="44"/>
                </a:moveTo>
                <a:cubicBezTo>
                  <a:pt x="376" y="44"/>
                  <a:pt x="377" y="44"/>
                  <a:pt x="377" y="44"/>
                </a:cubicBezTo>
                <a:cubicBezTo>
                  <a:pt x="377" y="44"/>
                  <a:pt x="377" y="44"/>
                  <a:pt x="376" y="44"/>
                </a:cubicBezTo>
                <a:close/>
                <a:moveTo>
                  <a:pt x="386" y="61"/>
                </a:moveTo>
                <a:cubicBezTo>
                  <a:pt x="386" y="61"/>
                  <a:pt x="386" y="61"/>
                  <a:pt x="386" y="61"/>
                </a:cubicBezTo>
                <a:cubicBezTo>
                  <a:pt x="386" y="61"/>
                  <a:pt x="386" y="61"/>
                  <a:pt x="385" y="61"/>
                </a:cubicBezTo>
                <a:cubicBezTo>
                  <a:pt x="386" y="61"/>
                  <a:pt x="386" y="61"/>
                  <a:pt x="386" y="61"/>
                </a:cubicBezTo>
                <a:close/>
                <a:moveTo>
                  <a:pt x="371" y="35"/>
                </a:moveTo>
                <a:cubicBezTo>
                  <a:pt x="370" y="36"/>
                  <a:pt x="372" y="36"/>
                  <a:pt x="372" y="36"/>
                </a:cubicBezTo>
                <a:cubicBezTo>
                  <a:pt x="372" y="36"/>
                  <a:pt x="372" y="36"/>
                  <a:pt x="372" y="35"/>
                </a:cubicBezTo>
                <a:cubicBezTo>
                  <a:pt x="372" y="36"/>
                  <a:pt x="371" y="36"/>
                  <a:pt x="371" y="35"/>
                </a:cubicBezTo>
                <a:close/>
                <a:moveTo>
                  <a:pt x="371" y="37"/>
                </a:moveTo>
                <a:cubicBezTo>
                  <a:pt x="372" y="38"/>
                  <a:pt x="372" y="38"/>
                  <a:pt x="373" y="39"/>
                </a:cubicBezTo>
                <a:cubicBezTo>
                  <a:pt x="373" y="39"/>
                  <a:pt x="374" y="39"/>
                  <a:pt x="374" y="39"/>
                </a:cubicBezTo>
                <a:cubicBezTo>
                  <a:pt x="373" y="38"/>
                  <a:pt x="373" y="36"/>
                  <a:pt x="371" y="37"/>
                </a:cubicBezTo>
                <a:close/>
                <a:moveTo>
                  <a:pt x="384" y="60"/>
                </a:moveTo>
                <a:cubicBezTo>
                  <a:pt x="384" y="60"/>
                  <a:pt x="385" y="60"/>
                  <a:pt x="385" y="60"/>
                </a:cubicBezTo>
                <a:cubicBezTo>
                  <a:pt x="385" y="59"/>
                  <a:pt x="385" y="60"/>
                  <a:pt x="384" y="59"/>
                </a:cubicBezTo>
                <a:cubicBezTo>
                  <a:pt x="384" y="59"/>
                  <a:pt x="384" y="59"/>
                  <a:pt x="383" y="59"/>
                </a:cubicBezTo>
                <a:cubicBezTo>
                  <a:pt x="383" y="60"/>
                  <a:pt x="384" y="60"/>
                  <a:pt x="384" y="60"/>
                </a:cubicBezTo>
                <a:cubicBezTo>
                  <a:pt x="383" y="61"/>
                  <a:pt x="383" y="61"/>
                  <a:pt x="382" y="61"/>
                </a:cubicBezTo>
                <a:cubicBezTo>
                  <a:pt x="383" y="61"/>
                  <a:pt x="383" y="61"/>
                  <a:pt x="384" y="62"/>
                </a:cubicBezTo>
                <a:cubicBezTo>
                  <a:pt x="383" y="62"/>
                  <a:pt x="383" y="62"/>
                  <a:pt x="383" y="62"/>
                </a:cubicBezTo>
                <a:cubicBezTo>
                  <a:pt x="383" y="62"/>
                  <a:pt x="383" y="62"/>
                  <a:pt x="382" y="62"/>
                </a:cubicBezTo>
                <a:cubicBezTo>
                  <a:pt x="382" y="62"/>
                  <a:pt x="382" y="61"/>
                  <a:pt x="382" y="61"/>
                </a:cubicBezTo>
                <a:cubicBezTo>
                  <a:pt x="382" y="61"/>
                  <a:pt x="381" y="61"/>
                  <a:pt x="381" y="61"/>
                </a:cubicBezTo>
                <a:cubicBezTo>
                  <a:pt x="381" y="62"/>
                  <a:pt x="383" y="62"/>
                  <a:pt x="382" y="63"/>
                </a:cubicBezTo>
                <a:cubicBezTo>
                  <a:pt x="383" y="63"/>
                  <a:pt x="384" y="63"/>
                  <a:pt x="384" y="62"/>
                </a:cubicBezTo>
                <a:cubicBezTo>
                  <a:pt x="385" y="62"/>
                  <a:pt x="384" y="61"/>
                  <a:pt x="384" y="61"/>
                </a:cubicBezTo>
                <a:cubicBezTo>
                  <a:pt x="385" y="61"/>
                  <a:pt x="385" y="61"/>
                  <a:pt x="385" y="61"/>
                </a:cubicBezTo>
                <a:cubicBezTo>
                  <a:pt x="385" y="60"/>
                  <a:pt x="384" y="61"/>
                  <a:pt x="384" y="60"/>
                </a:cubicBezTo>
                <a:close/>
                <a:moveTo>
                  <a:pt x="388" y="66"/>
                </a:moveTo>
                <a:cubicBezTo>
                  <a:pt x="388" y="66"/>
                  <a:pt x="389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lose/>
                <a:moveTo>
                  <a:pt x="393" y="75"/>
                </a:moveTo>
                <a:cubicBezTo>
                  <a:pt x="393" y="75"/>
                  <a:pt x="393" y="75"/>
                  <a:pt x="393" y="76"/>
                </a:cubicBezTo>
                <a:cubicBezTo>
                  <a:pt x="393" y="76"/>
                  <a:pt x="393" y="75"/>
                  <a:pt x="393" y="75"/>
                </a:cubicBezTo>
                <a:close/>
                <a:moveTo>
                  <a:pt x="389" y="68"/>
                </a:moveTo>
                <a:cubicBezTo>
                  <a:pt x="388" y="68"/>
                  <a:pt x="388" y="68"/>
                  <a:pt x="388" y="68"/>
                </a:cubicBezTo>
                <a:cubicBezTo>
                  <a:pt x="388" y="68"/>
                  <a:pt x="389" y="68"/>
                  <a:pt x="389" y="68"/>
                </a:cubicBezTo>
                <a:cubicBezTo>
                  <a:pt x="389" y="68"/>
                  <a:pt x="389" y="68"/>
                  <a:pt x="389" y="68"/>
                </a:cubicBezTo>
                <a:close/>
                <a:moveTo>
                  <a:pt x="392" y="75"/>
                </a:moveTo>
                <a:cubicBezTo>
                  <a:pt x="391" y="75"/>
                  <a:pt x="392" y="75"/>
                  <a:pt x="392" y="75"/>
                </a:cubicBezTo>
                <a:cubicBezTo>
                  <a:pt x="392" y="75"/>
                  <a:pt x="392" y="75"/>
                  <a:pt x="392" y="75"/>
                </a:cubicBezTo>
                <a:close/>
                <a:moveTo>
                  <a:pt x="375" y="45"/>
                </a:moveTo>
                <a:cubicBezTo>
                  <a:pt x="375" y="45"/>
                  <a:pt x="376" y="45"/>
                  <a:pt x="375" y="44"/>
                </a:cubicBezTo>
                <a:cubicBezTo>
                  <a:pt x="375" y="44"/>
                  <a:pt x="375" y="44"/>
                  <a:pt x="375" y="45"/>
                </a:cubicBezTo>
                <a:close/>
                <a:moveTo>
                  <a:pt x="378" y="49"/>
                </a:moveTo>
                <a:cubicBezTo>
                  <a:pt x="378" y="49"/>
                  <a:pt x="378" y="49"/>
                  <a:pt x="378" y="49"/>
                </a:cubicBezTo>
                <a:close/>
                <a:moveTo>
                  <a:pt x="370" y="38"/>
                </a:moveTo>
                <a:cubicBezTo>
                  <a:pt x="370" y="38"/>
                  <a:pt x="370" y="38"/>
                  <a:pt x="370" y="39"/>
                </a:cubicBezTo>
                <a:cubicBezTo>
                  <a:pt x="371" y="38"/>
                  <a:pt x="371" y="38"/>
                  <a:pt x="372" y="38"/>
                </a:cubicBezTo>
                <a:cubicBezTo>
                  <a:pt x="371" y="38"/>
                  <a:pt x="371" y="38"/>
                  <a:pt x="370" y="38"/>
                </a:cubicBezTo>
                <a:close/>
                <a:moveTo>
                  <a:pt x="374" y="44"/>
                </a:moveTo>
                <a:cubicBezTo>
                  <a:pt x="374" y="44"/>
                  <a:pt x="375" y="44"/>
                  <a:pt x="374" y="44"/>
                </a:cubicBezTo>
                <a:cubicBezTo>
                  <a:pt x="374" y="44"/>
                  <a:pt x="374" y="44"/>
                  <a:pt x="374" y="44"/>
                </a:cubicBezTo>
                <a:close/>
                <a:moveTo>
                  <a:pt x="382" y="59"/>
                </a:moveTo>
                <a:cubicBezTo>
                  <a:pt x="382" y="60"/>
                  <a:pt x="383" y="60"/>
                  <a:pt x="382" y="60"/>
                </a:cubicBezTo>
                <a:cubicBezTo>
                  <a:pt x="383" y="60"/>
                  <a:pt x="382" y="59"/>
                  <a:pt x="383" y="59"/>
                </a:cubicBezTo>
                <a:cubicBezTo>
                  <a:pt x="382" y="59"/>
                  <a:pt x="382" y="59"/>
                  <a:pt x="382" y="59"/>
                </a:cubicBezTo>
                <a:close/>
                <a:moveTo>
                  <a:pt x="386" y="66"/>
                </a:moveTo>
                <a:cubicBezTo>
                  <a:pt x="386" y="66"/>
                  <a:pt x="386" y="66"/>
                  <a:pt x="386" y="66"/>
                </a:cubicBezTo>
                <a:cubicBezTo>
                  <a:pt x="386" y="66"/>
                  <a:pt x="386" y="66"/>
                  <a:pt x="386" y="66"/>
                </a:cubicBezTo>
                <a:cubicBezTo>
                  <a:pt x="386" y="66"/>
                  <a:pt x="386" y="66"/>
                  <a:pt x="386" y="66"/>
                </a:cubicBezTo>
                <a:close/>
                <a:moveTo>
                  <a:pt x="369" y="36"/>
                </a:moveTo>
                <a:cubicBezTo>
                  <a:pt x="369" y="36"/>
                  <a:pt x="369" y="36"/>
                  <a:pt x="369" y="36"/>
                </a:cubicBezTo>
                <a:cubicBezTo>
                  <a:pt x="370" y="36"/>
                  <a:pt x="370" y="36"/>
                  <a:pt x="370" y="36"/>
                </a:cubicBezTo>
                <a:cubicBezTo>
                  <a:pt x="370" y="36"/>
                  <a:pt x="370" y="36"/>
                  <a:pt x="369" y="36"/>
                </a:cubicBezTo>
                <a:close/>
                <a:moveTo>
                  <a:pt x="376" y="49"/>
                </a:moveTo>
                <a:cubicBezTo>
                  <a:pt x="377" y="49"/>
                  <a:pt x="377" y="49"/>
                  <a:pt x="377" y="49"/>
                </a:cubicBezTo>
                <a:cubicBezTo>
                  <a:pt x="377" y="49"/>
                  <a:pt x="376" y="49"/>
                  <a:pt x="376" y="49"/>
                </a:cubicBezTo>
                <a:close/>
                <a:moveTo>
                  <a:pt x="387" y="69"/>
                </a:moveTo>
                <a:cubicBezTo>
                  <a:pt x="387" y="68"/>
                  <a:pt x="387" y="68"/>
                  <a:pt x="387" y="67"/>
                </a:cubicBezTo>
                <a:cubicBezTo>
                  <a:pt x="386" y="68"/>
                  <a:pt x="386" y="68"/>
                  <a:pt x="387" y="69"/>
                </a:cubicBezTo>
                <a:close/>
                <a:moveTo>
                  <a:pt x="388" y="72"/>
                </a:moveTo>
                <a:cubicBezTo>
                  <a:pt x="389" y="72"/>
                  <a:pt x="389" y="72"/>
                  <a:pt x="389" y="72"/>
                </a:cubicBezTo>
                <a:cubicBezTo>
                  <a:pt x="389" y="72"/>
                  <a:pt x="389" y="72"/>
                  <a:pt x="389" y="72"/>
                </a:cubicBezTo>
                <a:cubicBezTo>
                  <a:pt x="389" y="72"/>
                  <a:pt x="389" y="72"/>
                  <a:pt x="388" y="72"/>
                </a:cubicBezTo>
                <a:close/>
                <a:moveTo>
                  <a:pt x="382" y="58"/>
                </a:moveTo>
                <a:cubicBezTo>
                  <a:pt x="381" y="58"/>
                  <a:pt x="381" y="58"/>
                  <a:pt x="381" y="58"/>
                </a:cubicBezTo>
                <a:cubicBezTo>
                  <a:pt x="381" y="58"/>
                  <a:pt x="381" y="58"/>
                  <a:pt x="382" y="58"/>
                </a:cubicBezTo>
                <a:close/>
                <a:moveTo>
                  <a:pt x="383" y="66"/>
                </a:moveTo>
                <a:cubicBezTo>
                  <a:pt x="383" y="67"/>
                  <a:pt x="385" y="66"/>
                  <a:pt x="386" y="66"/>
                </a:cubicBezTo>
                <a:cubicBezTo>
                  <a:pt x="385" y="66"/>
                  <a:pt x="383" y="66"/>
                  <a:pt x="383" y="66"/>
                </a:cubicBezTo>
                <a:close/>
                <a:moveTo>
                  <a:pt x="383" y="65"/>
                </a:moveTo>
                <a:cubicBezTo>
                  <a:pt x="383" y="65"/>
                  <a:pt x="383" y="65"/>
                  <a:pt x="383" y="65"/>
                </a:cubicBezTo>
                <a:cubicBezTo>
                  <a:pt x="384" y="64"/>
                  <a:pt x="384" y="65"/>
                  <a:pt x="385" y="64"/>
                </a:cubicBezTo>
                <a:cubicBezTo>
                  <a:pt x="384" y="64"/>
                  <a:pt x="383" y="64"/>
                  <a:pt x="383" y="65"/>
                </a:cubicBezTo>
                <a:close/>
                <a:moveTo>
                  <a:pt x="384" y="65"/>
                </a:moveTo>
                <a:cubicBezTo>
                  <a:pt x="384" y="65"/>
                  <a:pt x="385" y="65"/>
                  <a:pt x="385" y="65"/>
                </a:cubicBezTo>
                <a:cubicBezTo>
                  <a:pt x="385" y="65"/>
                  <a:pt x="384" y="65"/>
                  <a:pt x="384" y="65"/>
                </a:cubicBezTo>
                <a:close/>
                <a:moveTo>
                  <a:pt x="386" y="68"/>
                </a:moveTo>
                <a:cubicBezTo>
                  <a:pt x="386" y="68"/>
                  <a:pt x="386" y="68"/>
                  <a:pt x="386" y="68"/>
                </a:cubicBezTo>
                <a:close/>
                <a:moveTo>
                  <a:pt x="369" y="36"/>
                </a:moveTo>
                <a:cubicBezTo>
                  <a:pt x="368" y="36"/>
                  <a:pt x="368" y="36"/>
                  <a:pt x="368" y="35"/>
                </a:cubicBezTo>
                <a:cubicBezTo>
                  <a:pt x="368" y="36"/>
                  <a:pt x="368" y="36"/>
                  <a:pt x="369" y="36"/>
                </a:cubicBezTo>
                <a:close/>
                <a:moveTo>
                  <a:pt x="385" y="69"/>
                </a:moveTo>
                <a:cubicBezTo>
                  <a:pt x="385" y="69"/>
                  <a:pt x="385" y="69"/>
                  <a:pt x="385" y="69"/>
                </a:cubicBezTo>
                <a:cubicBezTo>
                  <a:pt x="385" y="69"/>
                  <a:pt x="385" y="69"/>
                  <a:pt x="385" y="69"/>
                </a:cubicBezTo>
                <a:cubicBezTo>
                  <a:pt x="385" y="69"/>
                  <a:pt x="385" y="68"/>
                  <a:pt x="385" y="68"/>
                </a:cubicBezTo>
                <a:cubicBezTo>
                  <a:pt x="385" y="68"/>
                  <a:pt x="385" y="68"/>
                  <a:pt x="385" y="69"/>
                </a:cubicBezTo>
                <a:close/>
                <a:moveTo>
                  <a:pt x="382" y="63"/>
                </a:moveTo>
                <a:cubicBezTo>
                  <a:pt x="382" y="63"/>
                  <a:pt x="381" y="62"/>
                  <a:pt x="381" y="62"/>
                </a:cubicBezTo>
                <a:cubicBezTo>
                  <a:pt x="381" y="63"/>
                  <a:pt x="382" y="63"/>
                  <a:pt x="382" y="63"/>
                </a:cubicBezTo>
                <a:cubicBezTo>
                  <a:pt x="382" y="63"/>
                  <a:pt x="382" y="63"/>
                  <a:pt x="382" y="63"/>
                </a:cubicBezTo>
                <a:close/>
                <a:moveTo>
                  <a:pt x="384" y="68"/>
                </a:moveTo>
                <a:cubicBezTo>
                  <a:pt x="384" y="68"/>
                  <a:pt x="385" y="68"/>
                  <a:pt x="385" y="68"/>
                </a:cubicBezTo>
                <a:cubicBezTo>
                  <a:pt x="385" y="68"/>
                  <a:pt x="384" y="68"/>
                  <a:pt x="384" y="68"/>
                </a:cubicBezTo>
                <a:close/>
                <a:moveTo>
                  <a:pt x="369" y="38"/>
                </a:moveTo>
                <a:cubicBezTo>
                  <a:pt x="369" y="38"/>
                  <a:pt x="369" y="38"/>
                  <a:pt x="369" y="38"/>
                </a:cubicBezTo>
                <a:close/>
                <a:moveTo>
                  <a:pt x="375" y="49"/>
                </a:moveTo>
                <a:cubicBezTo>
                  <a:pt x="374" y="49"/>
                  <a:pt x="375" y="49"/>
                  <a:pt x="375" y="49"/>
                </a:cubicBezTo>
                <a:close/>
                <a:moveTo>
                  <a:pt x="382" y="65"/>
                </a:moveTo>
                <a:cubicBezTo>
                  <a:pt x="382" y="65"/>
                  <a:pt x="383" y="65"/>
                  <a:pt x="383" y="64"/>
                </a:cubicBezTo>
                <a:cubicBezTo>
                  <a:pt x="383" y="64"/>
                  <a:pt x="383" y="64"/>
                  <a:pt x="382" y="64"/>
                </a:cubicBezTo>
                <a:cubicBezTo>
                  <a:pt x="382" y="64"/>
                  <a:pt x="382" y="64"/>
                  <a:pt x="382" y="65"/>
                </a:cubicBezTo>
                <a:close/>
                <a:moveTo>
                  <a:pt x="385" y="70"/>
                </a:moveTo>
                <a:cubicBezTo>
                  <a:pt x="385" y="70"/>
                  <a:pt x="385" y="70"/>
                  <a:pt x="385" y="70"/>
                </a:cubicBezTo>
                <a:cubicBezTo>
                  <a:pt x="385" y="70"/>
                  <a:pt x="386" y="70"/>
                  <a:pt x="386" y="70"/>
                </a:cubicBezTo>
                <a:cubicBezTo>
                  <a:pt x="386" y="70"/>
                  <a:pt x="386" y="70"/>
                  <a:pt x="386" y="70"/>
                </a:cubicBezTo>
                <a:cubicBezTo>
                  <a:pt x="385" y="70"/>
                  <a:pt x="385" y="70"/>
                  <a:pt x="385" y="70"/>
                </a:cubicBezTo>
                <a:close/>
                <a:moveTo>
                  <a:pt x="366" y="36"/>
                </a:moveTo>
                <a:cubicBezTo>
                  <a:pt x="366" y="36"/>
                  <a:pt x="367" y="36"/>
                  <a:pt x="367" y="36"/>
                </a:cubicBezTo>
                <a:cubicBezTo>
                  <a:pt x="367" y="36"/>
                  <a:pt x="366" y="36"/>
                  <a:pt x="366" y="36"/>
                </a:cubicBezTo>
                <a:close/>
                <a:moveTo>
                  <a:pt x="382" y="67"/>
                </a:move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3" y="68"/>
                  <a:pt x="383" y="68"/>
                </a:cubicBezTo>
                <a:cubicBezTo>
                  <a:pt x="383" y="67"/>
                  <a:pt x="383" y="67"/>
                  <a:pt x="382" y="67"/>
                </a:cubicBezTo>
                <a:close/>
                <a:moveTo>
                  <a:pt x="373" y="49"/>
                </a:moveTo>
                <a:cubicBezTo>
                  <a:pt x="373" y="49"/>
                  <a:pt x="373" y="49"/>
                  <a:pt x="373" y="49"/>
                </a:cubicBezTo>
                <a:close/>
                <a:moveTo>
                  <a:pt x="379" y="62"/>
                </a:moveTo>
                <a:cubicBezTo>
                  <a:pt x="380" y="62"/>
                  <a:pt x="380" y="63"/>
                  <a:pt x="379" y="63"/>
                </a:cubicBezTo>
                <a:cubicBezTo>
                  <a:pt x="379" y="63"/>
                  <a:pt x="380" y="63"/>
                  <a:pt x="380" y="63"/>
                </a:cubicBezTo>
                <a:cubicBezTo>
                  <a:pt x="380" y="62"/>
                  <a:pt x="380" y="62"/>
                  <a:pt x="379" y="62"/>
                </a:cubicBezTo>
                <a:close/>
                <a:moveTo>
                  <a:pt x="368" y="40"/>
                </a:moveTo>
                <a:cubicBezTo>
                  <a:pt x="367" y="40"/>
                  <a:pt x="368" y="40"/>
                  <a:pt x="368" y="40"/>
                </a:cubicBezTo>
                <a:close/>
                <a:moveTo>
                  <a:pt x="371" y="47"/>
                </a:moveTo>
                <a:cubicBezTo>
                  <a:pt x="371" y="47"/>
                  <a:pt x="372" y="47"/>
                  <a:pt x="371" y="47"/>
                </a:cubicBezTo>
                <a:close/>
                <a:moveTo>
                  <a:pt x="366" y="38"/>
                </a:moveTo>
                <a:cubicBezTo>
                  <a:pt x="366" y="39"/>
                  <a:pt x="366" y="39"/>
                  <a:pt x="367" y="38"/>
                </a:cubicBezTo>
                <a:cubicBezTo>
                  <a:pt x="367" y="38"/>
                  <a:pt x="367" y="38"/>
                  <a:pt x="367" y="38"/>
                </a:cubicBezTo>
                <a:cubicBezTo>
                  <a:pt x="366" y="38"/>
                  <a:pt x="366" y="38"/>
                  <a:pt x="366" y="38"/>
                </a:cubicBezTo>
                <a:close/>
                <a:moveTo>
                  <a:pt x="364" y="36"/>
                </a:moveTo>
                <a:cubicBezTo>
                  <a:pt x="364" y="37"/>
                  <a:pt x="365" y="36"/>
                  <a:pt x="366" y="36"/>
                </a:cubicBezTo>
                <a:cubicBezTo>
                  <a:pt x="365" y="36"/>
                  <a:pt x="364" y="36"/>
                  <a:pt x="364" y="36"/>
                </a:cubicBezTo>
                <a:close/>
                <a:moveTo>
                  <a:pt x="376" y="62"/>
                </a:moveTo>
                <a:cubicBezTo>
                  <a:pt x="376" y="62"/>
                  <a:pt x="374" y="61"/>
                  <a:pt x="374" y="61"/>
                </a:cubicBezTo>
                <a:cubicBezTo>
                  <a:pt x="374" y="62"/>
                  <a:pt x="375" y="62"/>
                  <a:pt x="375" y="63"/>
                </a:cubicBezTo>
                <a:cubicBezTo>
                  <a:pt x="374" y="63"/>
                  <a:pt x="374" y="63"/>
                  <a:pt x="373" y="63"/>
                </a:cubicBezTo>
                <a:cubicBezTo>
                  <a:pt x="374" y="64"/>
                  <a:pt x="376" y="62"/>
                  <a:pt x="377" y="62"/>
                </a:cubicBezTo>
                <a:cubicBezTo>
                  <a:pt x="377" y="63"/>
                  <a:pt x="377" y="63"/>
                  <a:pt x="377" y="63"/>
                </a:cubicBezTo>
                <a:cubicBezTo>
                  <a:pt x="378" y="62"/>
                  <a:pt x="378" y="61"/>
                  <a:pt x="378" y="60"/>
                </a:cubicBezTo>
                <a:cubicBezTo>
                  <a:pt x="378" y="61"/>
                  <a:pt x="377" y="61"/>
                  <a:pt x="376" y="62"/>
                </a:cubicBezTo>
                <a:close/>
                <a:moveTo>
                  <a:pt x="381" y="66"/>
                </a:moveTo>
                <a:cubicBezTo>
                  <a:pt x="381" y="66"/>
                  <a:pt x="382" y="66"/>
                  <a:pt x="381" y="66"/>
                </a:cubicBezTo>
                <a:cubicBezTo>
                  <a:pt x="381" y="66"/>
                  <a:pt x="381" y="66"/>
                  <a:pt x="381" y="66"/>
                </a:cubicBezTo>
                <a:close/>
                <a:moveTo>
                  <a:pt x="363" y="39"/>
                </a:moveTo>
                <a:cubicBezTo>
                  <a:pt x="364" y="38"/>
                  <a:pt x="364" y="39"/>
                  <a:pt x="365" y="39"/>
                </a:cubicBezTo>
                <a:cubicBezTo>
                  <a:pt x="365" y="39"/>
                  <a:pt x="365" y="38"/>
                  <a:pt x="365" y="38"/>
                </a:cubicBezTo>
                <a:cubicBezTo>
                  <a:pt x="365" y="38"/>
                  <a:pt x="365" y="38"/>
                  <a:pt x="365" y="37"/>
                </a:cubicBezTo>
                <a:cubicBezTo>
                  <a:pt x="364" y="38"/>
                  <a:pt x="363" y="38"/>
                  <a:pt x="363" y="39"/>
                </a:cubicBezTo>
                <a:close/>
                <a:moveTo>
                  <a:pt x="382" y="72"/>
                </a:moveTo>
                <a:cubicBezTo>
                  <a:pt x="382" y="72"/>
                  <a:pt x="382" y="72"/>
                  <a:pt x="382" y="72"/>
                </a:cubicBezTo>
                <a:cubicBezTo>
                  <a:pt x="383" y="72"/>
                  <a:pt x="383" y="72"/>
                  <a:pt x="383" y="72"/>
                </a:cubicBezTo>
                <a:cubicBezTo>
                  <a:pt x="383" y="72"/>
                  <a:pt x="382" y="72"/>
                  <a:pt x="382" y="72"/>
                </a:cubicBezTo>
                <a:close/>
                <a:moveTo>
                  <a:pt x="363" y="36"/>
                </a:moveTo>
                <a:cubicBezTo>
                  <a:pt x="363" y="36"/>
                  <a:pt x="364" y="36"/>
                  <a:pt x="363" y="36"/>
                </a:cubicBezTo>
                <a:close/>
                <a:moveTo>
                  <a:pt x="379" y="68"/>
                </a:moveTo>
                <a:cubicBezTo>
                  <a:pt x="379" y="68"/>
                  <a:pt x="380" y="69"/>
                  <a:pt x="380" y="68"/>
                </a:cubicBezTo>
                <a:cubicBezTo>
                  <a:pt x="380" y="68"/>
                  <a:pt x="379" y="68"/>
                  <a:pt x="379" y="68"/>
                </a:cubicBezTo>
                <a:close/>
                <a:moveTo>
                  <a:pt x="378" y="66"/>
                </a:moveTo>
                <a:cubicBezTo>
                  <a:pt x="378" y="65"/>
                  <a:pt x="377" y="65"/>
                  <a:pt x="376" y="65"/>
                </a:cubicBezTo>
                <a:cubicBezTo>
                  <a:pt x="376" y="64"/>
                  <a:pt x="374" y="63"/>
                  <a:pt x="374" y="65"/>
                </a:cubicBezTo>
                <a:cubicBezTo>
                  <a:pt x="375" y="65"/>
                  <a:pt x="376" y="65"/>
                  <a:pt x="376" y="65"/>
                </a:cubicBezTo>
                <a:cubicBezTo>
                  <a:pt x="375" y="66"/>
                  <a:pt x="374" y="66"/>
                  <a:pt x="374" y="67"/>
                </a:cubicBezTo>
                <a:cubicBezTo>
                  <a:pt x="375" y="68"/>
                  <a:pt x="373" y="67"/>
                  <a:pt x="373" y="68"/>
                </a:cubicBezTo>
                <a:cubicBezTo>
                  <a:pt x="374" y="68"/>
                  <a:pt x="374" y="68"/>
                  <a:pt x="375" y="68"/>
                </a:cubicBezTo>
                <a:cubicBezTo>
                  <a:pt x="375" y="67"/>
                  <a:pt x="375" y="66"/>
                  <a:pt x="376" y="66"/>
                </a:cubicBezTo>
                <a:cubicBezTo>
                  <a:pt x="377" y="66"/>
                  <a:pt x="378" y="67"/>
                  <a:pt x="379" y="66"/>
                </a:cubicBezTo>
                <a:cubicBezTo>
                  <a:pt x="378" y="66"/>
                  <a:pt x="378" y="66"/>
                  <a:pt x="378" y="66"/>
                </a:cubicBezTo>
                <a:close/>
                <a:moveTo>
                  <a:pt x="370" y="50"/>
                </a:moveTo>
                <a:cubicBezTo>
                  <a:pt x="370" y="50"/>
                  <a:pt x="370" y="50"/>
                  <a:pt x="370" y="50"/>
                </a:cubicBezTo>
                <a:cubicBezTo>
                  <a:pt x="369" y="50"/>
                  <a:pt x="370" y="51"/>
                  <a:pt x="370" y="50"/>
                </a:cubicBezTo>
                <a:close/>
                <a:moveTo>
                  <a:pt x="361" y="37"/>
                </a:moveTo>
                <a:cubicBezTo>
                  <a:pt x="362" y="37"/>
                  <a:pt x="362" y="37"/>
                  <a:pt x="362" y="36"/>
                </a:cubicBezTo>
                <a:cubicBezTo>
                  <a:pt x="362" y="36"/>
                  <a:pt x="361" y="36"/>
                  <a:pt x="361" y="37"/>
                </a:cubicBezTo>
                <a:close/>
                <a:moveTo>
                  <a:pt x="369" y="50"/>
                </a:moveTo>
                <a:cubicBezTo>
                  <a:pt x="369" y="49"/>
                  <a:pt x="369" y="50"/>
                  <a:pt x="369" y="50"/>
                </a:cubicBezTo>
                <a:close/>
                <a:moveTo>
                  <a:pt x="378" y="67"/>
                </a:moveTo>
                <a:cubicBezTo>
                  <a:pt x="378" y="67"/>
                  <a:pt x="379" y="67"/>
                  <a:pt x="378" y="67"/>
                </a:cubicBezTo>
                <a:close/>
                <a:moveTo>
                  <a:pt x="360" y="36"/>
                </a:moveTo>
                <a:cubicBezTo>
                  <a:pt x="361" y="36"/>
                  <a:pt x="361" y="36"/>
                  <a:pt x="361" y="36"/>
                </a:cubicBezTo>
                <a:cubicBezTo>
                  <a:pt x="361" y="36"/>
                  <a:pt x="361" y="36"/>
                  <a:pt x="361" y="35"/>
                </a:cubicBezTo>
                <a:cubicBezTo>
                  <a:pt x="361" y="35"/>
                  <a:pt x="360" y="35"/>
                  <a:pt x="360" y="36"/>
                </a:cubicBezTo>
                <a:close/>
                <a:moveTo>
                  <a:pt x="367" y="49"/>
                </a:moveTo>
                <a:cubicBezTo>
                  <a:pt x="368" y="49"/>
                  <a:pt x="368" y="49"/>
                  <a:pt x="368" y="49"/>
                </a:cubicBezTo>
                <a:cubicBezTo>
                  <a:pt x="368" y="49"/>
                  <a:pt x="367" y="49"/>
                  <a:pt x="367" y="49"/>
                </a:cubicBezTo>
                <a:close/>
                <a:moveTo>
                  <a:pt x="362" y="38"/>
                </a:moveTo>
                <a:cubicBezTo>
                  <a:pt x="362" y="38"/>
                  <a:pt x="362" y="38"/>
                  <a:pt x="362" y="38"/>
                </a:cubicBezTo>
                <a:cubicBezTo>
                  <a:pt x="362" y="39"/>
                  <a:pt x="362" y="38"/>
                  <a:pt x="362" y="38"/>
                </a:cubicBezTo>
                <a:cubicBezTo>
                  <a:pt x="362" y="38"/>
                  <a:pt x="362" y="38"/>
                  <a:pt x="362" y="38"/>
                </a:cubicBezTo>
                <a:close/>
                <a:moveTo>
                  <a:pt x="362" y="39"/>
                </a:moveTo>
                <a:cubicBezTo>
                  <a:pt x="362" y="39"/>
                  <a:pt x="363" y="39"/>
                  <a:pt x="362" y="39"/>
                </a:cubicBezTo>
                <a:close/>
                <a:moveTo>
                  <a:pt x="367" y="48"/>
                </a:moveTo>
                <a:cubicBezTo>
                  <a:pt x="367" y="48"/>
                  <a:pt x="368" y="48"/>
                  <a:pt x="367" y="48"/>
                </a:cubicBezTo>
                <a:close/>
                <a:moveTo>
                  <a:pt x="379" y="72"/>
                </a:moveTo>
                <a:cubicBezTo>
                  <a:pt x="378" y="72"/>
                  <a:pt x="378" y="72"/>
                  <a:pt x="378" y="72"/>
                </a:cubicBezTo>
                <a:cubicBezTo>
                  <a:pt x="378" y="73"/>
                  <a:pt x="380" y="73"/>
                  <a:pt x="380" y="72"/>
                </a:cubicBezTo>
                <a:cubicBezTo>
                  <a:pt x="380" y="72"/>
                  <a:pt x="379" y="72"/>
                  <a:pt x="379" y="72"/>
                </a:cubicBezTo>
                <a:close/>
                <a:moveTo>
                  <a:pt x="378" y="68"/>
                </a:moveTo>
                <a:cubicBezTo>
                  <a:pt x="378" y="68"/>
                  <a:pt x="378" y="68"/>
                  <a:pt x="378" y="69"/>
                </a:cubicBezTo>
                <a:cubicBezTo>
                  <a:pt x="378" y="68"/>
                  <a:pt x="378" y="68"/>
                  <a:pt x="378" y="68"/>
                </a:cubicBezTo>
                <a:cubicBezTo>
                  <a:pt x="378" y="68"/>
                  <a:pt x="377" y="68"/>
                  <a:pt x="378" y="68"/>
                </a:cubicBezTo>
                <a:close/>
                <a:moveTo>
                  <a:pt x="375" y="68"/>
                </a:moveTo>
                <a:cubicBezTo>
                  <a:pt x="376" y="68"/>
                  <a:pt x="376" y="68"/>
                  <a:pt x="377" y="68"/>
                </a:cubicBezTo>
                <a:cubicBezTo>
                  <a:pt x="377" y="69"/>
                  <a:pt x="376" y="69"/>
                  <a:pt x="376" y="69"/>
                </a:cubicBezTo>
                <a:cubicBezTo>
                  <a:pt x="378" y="68"/>
                  <a:pt x="376" y="67"/>
                  <a:pt x="375" y="68"/>
                </a:cubicBezTo>
                <a:close/>
                <a:moveTo>
                  <a:pt x="357" y="36"/>
                </a:moveTo>
                <a:cubicBezTo>
                  <a:pt x="357" y="36"/>
                  <a:pt x="357" y="36"/>
                  <a:pt x="357" y="37"/>
                </a:cubicBezTo>
                <a:cubicBezTo>
                  <a:pt x="358" y="37"/>
                  <a:pt x="359" y="37"/>
                  <a:pt x="359" y="36"/>
                </a:cubicBezTo>
                <a:cubicBezTo>
                  <a:pt x="359" y="36"/>
                  <a:pt x="359" y="36"/>
                  <a:pt x="359" y="36"/>
                </a:cubicBezTo>
                <a:cubicBezTo>
                  <a:pt x="358" y="36"/>
                  <a:pt x="358" y="36"/>
                  <a:pt x="357" y="36"/>
                </a:cubicBezTo>
                <a:close/>
                <a:moveTo>
                  <a:pt x="371" y="58"/>
                </a:moveTo>
                <a:cubicBezTo>
                  <a:pt x="371" y="58"/>
                  <a:pt x="371" y="58"/>
                  <a:pt x="371" y="58"/>
                </a:cubicBezTo>
                <a:cubicBezTo>
                  <a:pt x="371" y="58"/>
                  <a:pt x="371" y="58"/>
                  <a:pt x="371" y="58"/>
                </a:cubicBezTo>
                <a:close/>
                <a:moveTo>
                  <a:pt x="360" y="38"/>
                </a:moveTo>
                <a:cubicBezTo>
                  <a:pt x="360" y="38"/>
                  <a:pt x="360" y="38"/>
                  <a:pt x="360" y="39"/>
                </a:cubicBezTo>
                <a:cubicBezTo>
                  <a:pt x="360" y="38"/>
                  <a:pt x="360" y="38"/>
                  <a:pt x="360" y="38"/>
                </a:cubicBezTo>
                <a:cubicBezTo>
                  <a:pt x="360" y="38"/>
                  <a:pt x="360" y="38"/>
                  <a:pt x="360" y="38"/>
                </a:cubicBezTo>
                <a:cubicBezTo>
                  <a:pt x="360" y="38"/>
                  <a:pt x="360" y="38"/>
                  <a:pt x="360" y="38"/>
                </a:cubicBezTo>
                <a:close/>
                <a:moveTo>
                  <a:pt x="361" y="49"/>
                </a:moveTo>
                <a:cubicBezTo>
                  <a:pt x="361" y="50"/>
                  <a:pt x="361" y="50"/>
                  <a:pt x="361" y="50"/>
                </a:cubicBezTo>
                <a:cubicBezTo>
                  <a:pt x="362" y="50"/>
                  <a:pt x="362" y="51"/>
                  <a:pt x="363" y="51"/>
                </a:cubicBezTo>
                <a:cubicBezTo>
                  <a:pt x="364" y="50"/>
                  <a:pt x="365" y="50"/>
                  <a:pt x="365" y="50"/>
                </a:cubicBezTo>
                <a:cubicBezTo>
                  <a:pt x="366" y="50"/>
                  <a:pt x="366" y="50"/>
                  <a:pt x="367" y="50"/>
                </a:cubicBezTo>
                <a:cubicBezTo>
                  <a:pt x="366" y="47"/>
                  <a:pt x="363" y="50"/>
                  <a:pt x="361" y="49"/>
                </a:cubicBezTo>
                <a:close/>
                <a:moveTo>
                  <a:pt x="372" y="61"/>
                </a:moveTo>
                <a:cubicBezTo>
                  <a:pt x="372" y="62"/>
                  <a:pt x="372" y="62"/>
                  <a:pt x="372" y="62"/>
                </a:cubicBezTo>
                <a:cubicBezTo>
                  <a:pt x="373" y="62"/>
                  <a:pt x="372" y="61"/>
                  <a:pt x="372" y="61"/>
                </a:cubicBezTo>
                <a:close/>
                <a:moveTo>
                  <a:pt x="359" y="38"/>
                </a:moveTo>
                <a:cubicBezTo>
                  <a:pt x="359" y="39"/>
                  <a:pt x="359" y="39"/>
                  <a:pt x="360" y="39"/>
                </a:cubicBezTo>
                <a:cubicBezTo>
                  <a:pt x="360" y="38"/>
                  <a:pt x="360" y="38"/>
                  <a:pt x="359" y="38"/>
                </a:cubicBezTo>
                <a:cubicBezTo>
                  <a:pt x="359" y="38"/>
                  <a:pt x="359" y="38"/>
                  <a:pt x="359" y="38"/>
                </a:cubicBezTo>
                <a:close/>
                <a:moveTo>
                  <a:pt x="369" y="64"/>
                </a:moveTo>
                <a:cubicBezTo>
                  <a:pt x="370" y="66"/>
                  <a:pt x="372" y="64"/>
                  <a:pt x="373" y="65"/>
                </a:cubicBezTo>
                <a:cubicBezTo>
                  <a:pt x="373" y="65"/>
                  <a:pt x="373" y="65"/>
                  <a:pt x="373" y="64"/>
                </a:cubicBezTo>
                <a:cubicBezTo>
                  <a:pt x="372" y="65"/>
                  <a:pt x="371" y="64"/>
                  <a:pt x="369" y="64"/>
                </a:cubicBezTo>
                <a:close/>
                <a:moveTo>
                  <a:pt x="358" y="38"/>
                </a:moveTo>
                <a:cubicBezTo>
                  <a:pt x="358" y="38"/>
                  <a:pt x="358" y="39"/>
                  <a:pt x="358" y="38"/>
                </a:cubicBezTo>
                <a:close/>
                <a:moveTo>
                  <a:pt x="376" y="72"/>
                </a:moveTo>
                <a:cubicBezTo>
                  <a:pt x="376" y="73"/>
                  <a:pt x="377" y="72"/>
                  <a:pt x="376" y="72"/>
                </a:cubicBezTo>
                <a:cubicBezTo>
                  <a:pt x="376" y="72"/>
                  <a:pt x="376" y="72"/>
                  <a:pt x="376" y="72"/>
                </a:cubicBezTo>
                <a:close/>
                <a:moveTo>
                  <a:pt x="373" y="66"/>
                </a:moveTo>
                <a:cubicBezTo>
                  <a:pt x="373" y="66"/>
                  <a:pt x="373" y="66"/>
                  <a:pt x="373" y="66"/>
                </a:cubicBezTo>
                <a:close/>
                <a:moveTo>
                  <a:pt x="373" y="66"/>
                </a:moveTo>
                <a:cubicBezTo>
                  <a:pt x="373" y="67"/>
                  <a:pt x="374" y="66"/>
                  <a:pt x="373" y="66"/>
                </a:cubicBezTo>
                <a:close/>
                <a:moveTo>
                  <a:pt x="359" y="40"/>
                </a:moveTo>
                <a:cubicBezTo>
                  <a:pt x="358" y="41"/>
                  <a:pt x="359" y="40"/>
                  <a:pt x="359" y="40"/>
                </a:cubicBezTo>
                <a:close/>
                <a:moveTo>
                  <a:pt x="377" y="74"/>
                </a:moveTo>
                <a:cubicBezTo>
                  <a:pt x="376" y="74"/>
                  <a:pt x="377" y="75"/>
                  <a:pt x="377" y="74"/>
                </a:cubicBezTo>
                <a:close/>
                <a:moveTo>
                  <a:pt x="355" y="38"/>
                </a:moveTo>
                <a:cubicBezTo>
                  <a:pt x="355" y="39"/>
                  <a:pt x="358" y="40"/>
                  <a:pt x="358" y="39"/>
                </a:cubicBezTo>
                <a:cubicBezTo>
                  <a:pt x="357" y="38"/>
                  <a:pt x="356" y="38"/>
                  <a:pt x="355" y="38"/>
                </a:cubicBezTo>
                <a:close/>
                <a:moveTo>
                  <a:pt x="374" y="72"/>
                </a:moveTo>
                <a:cubicBezTo>
                  <a:pt x="374" y="73"/>
                  <a:pt x="376" y="73"/>
                  <a:pt x="376" y="72"/>
                </a:cubicBezTo>
                <a:cubicBezTo>
                  <a:pt x="375" y="72"/>
                  <a:pt x="375" y="72"/>
                  <a:pt x="374" y="72"/>
                </a:cubicBezTo>
                <a:close/>
                <a:moveTo>
                  <a:pt x="355" y="36"/>
                </a:moveTo>
                <a:cubicBezTo>
                  <a:pt x="354" y="37"/>
                  <a:pt x="354" y="36"/>
                  <a:pt x="353" y="36"/>
                </a:cubicBezTo>
                <a:cubicBezTo>
                  <a:pt x="353" y="36"/>
                  <a:pt x="353" y="37"/>
                  <a:pt x="353" y="37"/>
                </a:cubicBezTo>
                <a:cubicBezTo>
                  <a:pt x="354" y="37"/>
                  <a:pt x="355" y="37"/>
                  <a:pt x="356" y="37"/>
                </a:cubicBezTo>
                <a:cubicBezTo>
                  <a:pt x="356" y="37"/>
                  <a:pt x="356" y="37"/>
                  <a:pt x="356" y="36"/>
                </a:cubicBezTo>
                <a:cubicBezTo>
                  <a:pt x="356" y="36"/>
                  <a:pt x="355" y="37"/>
                  <a:pt x="355" y="36"/>
                </a:cubicBezTo>
                <a:close/>
                <a:moveTo>
                  <a:pt x="372" y="66"/>
                </a:moveTo>
                <a:cubicBezTo>
                  <a:pt x="371" y="67"/>
                  <a:pt x="372" y="66"/>
                  <a:pt x="372" y="66"/>
                </a:cubicBezTo>
                <a:close/>
                <a:moveTo>
                  <a:pt x="372" y="68"/>
                </a:moveTo>
                <a:cubicBezTo>
                  <a:pt x="372" y="68"/>
                  <a:pt x="372" y="68"/>
                  <a:pt x="372" y="68"/>
                </a:cubicBezTo>
                <a:cubicBezTo>
                  <a:pt x="373" y="68"/>
                  <a:pt x="373" y="68"/>
                  <a:pt x="373" y="68"/>
                </a:cubicBezTo>
                <a:cubicBezTo>
                  <a:pt x="373" y="68"/>
                  <a:pt x="373" y="68"/>
                  <a:pt x="373" y="68"/>
                </a:cubicBezTo>
                <a:cubicBezTo>
                  <a:pt x="373" y="68"/>
                  <a:pt x="372" y="68"/>
                  <a:pt x="372" y="68"/>
                </a:cubicBezTo>
                <a:close/>
                <a:moveTo>
                  <a:pt x="370" y="68"/>
                </a:moveTo>
                <a:cubicBezTo>
                  <a:pt x="371" y="69"/>
                  <a:pt x="371" y="68"/>
                  <a:pt x="372" y="68"/>
                </a:cubicBezTo>
                <a:cubicBezTo>
                  <a:pt x="371" y="68"/>
                  <a:pt x="371" y="68"/>
                  <a:pt x="370" y="68"/>
                </a:cubicBezTo>
                <a:close/>
                <a:moveTo>
                  <a:pt x="371" y="72"/>
                </a:moveTo>
                <a:cubicBezTo>
                  <a:pt x="372" y="72"/>
                  <a:pt x="373" y="73"/>
                  <a:pt x="374" y="73"/>
                </a:cubicBezTo>
                <a:cubicBezTo>
                  <a:pt x="374" y="72"/>
                  <a:pt x="372" y="72"/>
                  <a:pt x="371" y="72"/>
                </a:cubicBezTo>
                <a:close/>
                <a:moveTo>
                  <a:pt x="372" y="69"/>
                </a:moveTo>
                <a:cubicBezTo>
                  <a:pt x="371" y="69"/>
                  <a:pt x="372" y="69"/>
                  <a:pt x="372" y="69"/>
                </a:cubicBezTo>
                <a:close/>
                <a:moveTo>
                  <a:pt x="369" y="66"/>
                </a:moveTo>
                <a:cubicBezTo>
                  <a:pt x="369" y="66"/>
                  <a:pt x="369" y="67"/>
                  <a:pt x="369" y="67"/>
                </a:cubicBezTo>
                <a:cubicBezTo>
                  <a:pt x="370" y="67"/>
                  <a:pt x="370" y="67"/>
                  <a:pt x="370" y="66"/>
                </a:cubicBezTo>
                <a:cubicBezTo>
                  <a:pt x="370" y="66"/>
                  <a:pt x="370" y="66"/>
                  <a:pt x="369" y="66"/>
                </a:cubicBezTo>
                <a:close/>
                <a:moveTo>
                  <a:pt x="365" y="63"/>
                </a:moveTo>
                <a:cubicBezTo>
                  <a:pt x="366" y="63"/>
                  <a:pt x="368" y="64"/>
                  <a:pt x="368" y="63"/>
                </a:cubicBezTo>
                <a:cubicBezTo>
                  <a:pt x="367" y="63"/>
                  <a:pt x="366" y="62"/>
                  <a:pt x="365" y="63"/>
                </a:cubicBezTo>
                <a:close/>
                <a:moveTo>
                  <a:pt x="359" y="50"/>
                </a:moveTo>
                <a:cubicBezTo>
                  <a:pt x="360" y="51"/>
                  <a:pt x="361" y="51"/>
                  <a:pt x="361" y="50"/>
                </a:cubicBezTo>
                <a:cubicBezTo>
                  <a:pt x="360" y="50"/>
                  <a:pt x="360" y="50"/>
                  <a:pt x="359" y="50"/>
                </a:cubicBezTo>
                <a:close/>
                <a:moveTo>
                  <a:pt x="351" y="38"/>
                </a:moveTo>
                <a:cubicBezTo>
                  <a:pt x="351" y="38"/>
                  <a:pt x="351" y="38"/>
                  <a:pt x="351" y="38"/>
                </a:cubicBezTo>
                <a:cubicBezTo>
                  <a:pt x="351" y="38"/>
                  <a:pt x="350" y="38"/>
                  <a:pt x="350" y="39"/>
                </a:cubicBezTo>
                <a:cubicBezTo>
                  <a:pt x="349" y="38"/>
                  <a:pt x="349" y="39"/>
                  <a:pt x="348" y="39"/>
                </a:cubicBezTo>
                <a:cubicBezTo>
                  <a:pt x="348" y="38"/>
                  <a:pt x="348" y="38"/>
                  <a:pt x="348" y="38"/>
                </a:cubicBezTo>
                <a:cubicBezTo>
                  <a:pt x="348" y="38"/>
                  <a:pt x="347" y="38"/>
                  <a:pt x="347" y="39"/>
                </a:cubicBezTo>
                <a:cubicBezTo>
                  <a:pt x="349" y="40"/>
                  <a:pt x="351" y="40"/>
                  <a:pt x="353" y="39"/>
                </a:cubicBezTo>
                <a:cubicBezTo>
                  <a:pt x="352" y="40"/>
                  <a:pt x="354" y="40"/>
                  <a:pt x="355" y="39"/>
                </a:cubicBezTo>
                <a:cubicBezTo>
                  <a:pt x="354" y="39"/>
                  <a:pt x="354" y="38"/>
                  <a:pt x="354" y="38"/>
                </a:cubicBezTo>
                <a:cubicBezTo>
                  <a:pt x="353" y="38"/>
                  <a:pt x="352" y="38"/>
                  <a:pt x="351" y="38"/>
                </a:cubicBezTo>
                <a:close/>
                <a:moveTo>
                  <a:pt x="356" y="44"/>
                </a:moveTo>
                <a:cubicBezTo>
                  <a:pt x="357" y="45"/>
                  <a:pt x="357" y="45"/>
                  <a:pt x="357" y="45"/>
                </a:cubicBezTo>
                <a:cubicBezTo>
                  <a:pt x="357" y="44"/>
                  <a:pt x="357" y="44"/>
                  <a:pt x="357" y="44"/>
                </a:cubicBezTo>
                <a:cubicBezTo>
                  <a:pt x="357" y="44"/>
                  <a:pt x="357" y="44"/>
                  <a:pt x="356" y="44"/>
                </a:cubicBezTo>
                <a:close/>
                <a:moveTo>
                  <a:pt x="360" y="49"/>
                </a:moveTo>
                <a:cubicBezTo>
                  <a:pt x="360" y="50"/>
                  <a:pt x="360" y="50"/>
                  <a:pt x="360" y="50"/>
                </a:cubicBezTo>
                <a:cubicBezTo>
                  <a:pt x="360" y="50"/>
                  <a:pt x="360" y="50"/>
                  <a:pt x="360" y="50"/>
                </a:cubicBezTo>
                <a:cubicBezTo>
                  <a:pt x="360" y="50"/>
                  <a:pt x="360" y="49"/>
                  <a:pt x="360" y="49"/>
                </a:cubicBezTo>
                <a:cubicBezTo>
                  <a:pt x="360" y="49"/>
                  <a:pt x="360" y="49"/>
                  <a:pt x="360" y="49"/>
                </a:cubicBezTo>
                <a:close/>
                <a:moveTo>
                  <a:pt x="368" y="64"/>
                </a:moveTo>
                <a:cubicBezTo>
                  <a:pt x="367" y="64"/>
                  <a:pt x="369" y="65"/>
                  <a:pt x="368" y="64"/>
                </a:cubicBezTo>
                <a:close/>
                <a:moveTo>
                  <a:pt x="368" y="68"/>
                </a:moveTo>
                <a:cubicBezTo>
                  <a:pt x="368" y="69"/>
                  <a:pt x="369" y="69"/>
                  <a:pt x="369" y="68"/>
                </a:cubicBezTo>
                <a:cubicBezTo>
                  <a:pt x="369" y="68"/>
                  <a:pt x="368" y="68"/>
                  <a:pt x="368" y="68"/>
                </a:cubicBezTo>
                <a:close/>
                <a:moveTo>
                  <a:pt x="372" y="76"/>
                </a:moveTo>
                <a:cubicBezTo>
                  <a:pt x="373" y="76"/>
                  <a:pt x="372" y="76"/>
                  <a:pt x="373" y="76"/>
                </a:cubicBezTo>
                <a:cubicBezTo>
                  <a:pt x="373" y="75"/>
                  <a:pt x="373" y="75"/>
                  <a:pt x="373" y="75"/>
                </a:cubicBezTo>
                <a:cubicBezTo>
                  <a:pt x="372" y="75"/>
                  <a:pt x="372" y="76"/>
                  <a:pt x="372" y="76"/>
                </a:cubicBezTo>
                <a:close/>
                <a:moveTo>
                  <a:pt x="352" y="37"/>
                </a:moveTo>
                <a:cubicBezTo>
                  <a:pt x="352" y="36"/>
                  <a:pt x="351" y="37"/>
                  <a:pt x="351" y="37"/>
                </a:cubicBezTo>
                <a:cubicBezTo>
                  <a:pt x="351" y="37"/>
                  <a:pt x="352" y="37"/>
                  <a:pt x="352" y="37"/>
                </a:cubicBezTo>
                <a:close/>
                <a:moveTo>
                  <a:pt x="356" y="45"/>
                </a:moveTo>
                <a:cubicBezTo>
                  <a:pt x="356" y="44"/>
                  <a:pt x="355" y="44"/>
                  <a:pt x="356" y="45"/>
                </a:cubicBezTo>
                <a:close/>
                <a:moveTo>
                  <a:pt x="359" y="50"/>
                </a:moveTo>
                <a:cubicBezTo>
                  <a:pt x="359" y="50"/>
                  <a:pt x="358" y="49"/>
                  <a:pt x="358" y="49"/>
                </a:cubicBezTo>
                <a:cubicBezTo>
                  <a:pt x="358" y="49"/>
                  <a:pt x="359" y="50"/>
                  <a:pt x="359" y="50"/>
                </a:cubicBezTo>
                <a:close/>
                <a:moveTo>
                  <a:pt x="368" y="67"/>
                </a:moveTo>
                <a:cubicBezTo>
                  <a:pt x="368" y="67"/>
                  <a:pt x="368" y="67"/>
                  <a:pt x="368" y="67"/>
                </a:cubicBezTo>
                <a:cubicBezTo>
                  <a:pt x="367" y="67"/>
                  <a:pt x="368" y="67"/>
                  <a:pt x="368" y="67"/>
                </a:cubicBezTo>
                <a:close/>
                <a:moveTo>
                  <a:pt x="367" y="66"/>
                </a:moveTo>
                <a:cubicBezTo>
                  <a:pt x="367" y="66"/>
                  <a:pt x="367" y="67"/>
                  <a:pt x="367" y="67"/>
                </a:cubicBezTo>
                <a:cubicBezTo>
                  <a:pt x="367" y="67"/>
                  <a:pt x="367" y="67"/>
                  <a:pt x="367" y="66"/>
                </a:cubicBezTo>
                <a:cubicBezTo>
                  <a:pt x="367" y="66"/>
                  <a:pt x="367" y="66"/>
                  <a:pt x="367" y="66"/>
                </a:cubicBezTo>
                <a:close/>
                <a:moveTo>
                  <a:pt x="370" y="72"/>
                </a:moveTo>
                <a:cubicBezTo>
                  <a:pt x="370" y="72"/>
                  <a:pt x="370" y="72"/>
                  <a:pt x="370" y="73"/>
                </a:cubicBezTo>
                <a:cubicBezTo>
                  <a:pt x="370" y="72"/>
                  <a:pt x="370" y="72"/>
                  <a:pt x="370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3" y="63"/>
                </a:moveTo>
                <a:cubicBezTo>
                  <a:pt x="364" y="63"/>
                  <a:pt x="364" y="63"/>
                  <a:pt x="364" y="63"/>
                </a:cubicBezTo>
                <a:cubicBezTo>
                  <a:pt x="364" y="63"/>
                  <a:pt x="365" y="63"/>
                  <a:pt x="365" y="63"/>
                </a:cubicBezTo>
                <a:cubicBezTo>
                  <a:pt x="364" y="63"/>
                  <a:pt x="364" y="62"/>
                  <a:pt x="363" y="63"/>
                </a:cubicBezTo>
                <a:close/>
                <a:moveTo>
                  <a:pt x="350" y="36"/>
                </a:moveTo>
                <a:cubicBezTo>
                  <a:pt x="349" y="36"/>
                  <a:pt x="349" y="36"/>
                  <a:pt x="349" y="36"/>
                </a:cubicBezTo>
                <a:cubicBezTo>
                  <a:pt x="349" y="37"/>
                  <a:pt x="350" y="37"/>
                  <a:pt x="351" y="37"/>
                </a:cubicBezTo>
                <a:cubicBezTo>
                  <a:pt x="350" y="36"/>
                  <a:pt x="350" y="37"/>
                  <a:pt x="350" y="36"/>
                </a:cubicBezTo>
                <a:close/>
                <a:moveTo>
                  <a:pt x="366" y="66"/>
                </a:moveTo>
                <a:cubicBezTo>
                  <a:pt x="365" y="66"/>
                  <a:pt x="366" y="66"/>
                  <a:pt x="366" y="66"/>
                </a:cubicBezTo>
                <a:close/>
                <a:moveTo>
                  <a:pt x="367" y="68"/>
                </a:moveTo>
                <a:cubicBezTo>
                  <a:pt x="367" y="69"/>
                  <a:pt x="368" y="68"/>
                  <a:pt x="367" y="68"/>
                </a:cubicBezTo>
                <a:cubicBezTo>
                  <a:pt x="367" y="68"/>
                  <a:pt x="366" y="68"/>
                  <a:pt x="367" y="68"/>
                </a:cubicBezTo>
                <a:close/>
                <a:moveTo>
                  <a:pt x="357" y="51"/>
                </a:moveTo>
                <a:cubicBezTo>
                  <a:pt x="357" y="51"/>
                  <a:pt x="358" y="51"/>
                  <a:pt x="357" y="50"/>
                </a:cubicBezTo>
                <a:cubicBezTo>
                  <a:pt x="357" y="50"/>
                  <a:pt x="357" y="50"/>
                  <a:pt x="357" y="51"/>
                </a:cubicBezTo>
                <a:close/>
                <a:moveTo>
                  <a:pt x="366" y="72"/>
                </a:moveTo>
                <a:cubicBezTo>
                  <a:pt x="365" y="72"/>
                  <a:pt x="364" y="72"/>
                  <a:pt x="363" y="72"/>
                </a:cubicBezTo>
                <a:cubicBezTo>
                  <a:pt x="362" y="71"/>
                  <a:pt x="361" y="72"/>
                  <a:pt x="361" y="73"/>
                </a:cubicBezTo>
                <a:cubicBezTo>
                  <a:pt x="362" y="73"/>
                  <a:pt x="364" y="72"/>
                  <a:pt x="364" y="73"/>
                </a:cubicBezTo>
                <a:cubicBezTo>
                  <a:pt x="366" y="72"/>
                  <a:pt x="366" y="72"/>
                  <a:pt x="367" y="73"/>
                </a:cubicBezTo>
                <a:cubicBezTo>
                  <a:pt x="367" y="72"/>
                  <a:pt x="368" y="73"/>
                  <a:pt x="368" y="72"/>
                </a:cubicBezTo>
                <a:cubicBezTo>
                  <a:pt x="367" y="72"/>
                  <a:pt x="366" y="72"/>
                  <a:pt x="366" y="72"/>
                </a:cubicBezTo>
                <a:close/>
                <a:moveTo>
                  <a:pt x="352" y="45"/>
                </a:moveTo>
                <a:cubicBezTo>
                  <a:pt x="352" y="45"/>
                  <a:pt x="354" y="45"/>
                  <a:pt x="353" y="45"/>
                </a:cubicBezTo>
                <a:cubicBezTo>
                  <a:pt x="353" y="45"/>
                  <a:pt x="353" y="44"/>
                  <a:pt x="352" y="45"/>
                </a:cubicBezTo>
                <a:close/>
                <a:moveTo>
                  <a:pt x="366" y="69"/>
                </a:moveTo>
                <a:cubicBezTo>
                  <a:pt x="366" y="69"/>
                  <a:pt x="366" y="69"/>
                  <a:pt x="366" y="69"/>
                </a:cubicBezTo>
                <a:cubicBezTo>
                  <a:pt x="366" y="69"/>
                  <a:pt x="366" y="69"/>
                  <a:pt x="366" y="69"/>
                </a:cubicBezTo>
                <a:close/>
                <a:moveTo>
                  <a:pt x="365" y="68"/>
                </a:moveTo>
                <a:cubicBezTo>
                  <a:pt x="366" y="68"/>
                  <a:pt x="366" y="69"/>
                  <a:pt x="366" y="69"/>
                </a:cubicBezTo>
                <a:cubicBezTo>
                  <a:pt x="366" y="69"/>
                  <a:pt x="366" y="68"/>
                  <a:pt x="366" y="68"/>
                </a:cubicBezTo>
                <a:cubicBezTo>
                  <a:pt x="366" y="68"/>
                  <a:pt x="366" y="68"/>
                  <a:pt x="365" y="68"/>
                </a:cubicBezTo>
                <a:close/>
                <a:moveTo>
                  <a:pt x="355" y="50"/>
                </a:moveTo>
                <a:cubicBezTo>
                  <a:pt x="354" y="50"/>
                  <a:pt x="353" y="50"/>
                  <a:pt x="353" y="51"/>
                </a:cubicBezTo>
                <a:cubicBezTo>
                  <a:pt x="353" y="51"/>
                  <a:pt x="354" y="51"/>
                  <a:pt x="354" y="51"/>
                </a:cubicBezTo>
                <a:cubicBezTo>
                  <a:pt x="355" y="51"/>
                  <a:pt x="355" y="51"/>
                  <a:pt x="356" y="51"/>
                </a:cubicBezTo>
                <a:cubicBezTo>
                  <a:pt x="356" y="50"/>
                  <a:pt x="356" y="50"/>
                  <a:pt x="356" y="50"/>
                </a:cubicBezTo>
                <a:cubicBezTo>
                  <a:pt x="355" y="50"/>
                  <a:pt x="355" y="50"/>
                  <a:pt x="355" y="50"/>
                </a:cubicBezTo>
                <a:close/>
                <a:moveTo>
                  <a:pt x="347" y="37"/>
                </a:moveTo>
                <a:cubicBezTo>
                  <a:pt x="348" y="37"/>
                  <a:pt x="348" y="37"/>
                  <a:pt x="348" y="37"/>
                </a:cubicBezTo>
                <a:cubicBezTo>
                  <a:pt x="348" y="37"/>
                  <a:pt x="348" y="37"/>
                  <a:pt x="348" y="36"/>
                </a:cubicBezTo>
                <a:cubicBezTo>
                  <a:pt x="348" y="37"/>
                  <a:pt x="348" y="37"/>
                  <a:pt x="347" y="37"/>
                </a:cubicBezTo>
                <a:close/>
                <a:moveTo>
                  <a:pt x="361" y="62"/>
                </a:moveTo>
                <a:cubicBezTo>
                  <a:pt x="361" y="62"/>
                  <a:pt x="361" y="62"/>
                  <a:pt x="361" y="62"/>
                </a:cubicBezTo>
                <a:cubicBezTo>
                  <a:pt x="361" y="62"/>
                  <a:pt x="361" y="62"/>
                  <a:pt x="361" y="62"/>
                </a:cubicBezTo>
                <a:close/>
                <a:moveTo>
                  <a:pt x="369" y="76"/>
                </a:moveTo>
                <a:cubicBezTo>
                  <a:pt x="369" y="76"/>
                  <a:pt x="369" y="76"/>
                  <a:pt x="369" y="76"/>
                </a:cubicBezTo>
                <a:close/>
                <a:moveTo>
                  <a:pt x="362" y="63"/>
                </a:moveTo>
                <a:cubicBezTo>
                  <a:pt x="362" y="63"/>
                  <a:pt x="362" y="63"/>
                  <a:pt x="361" y="63"/>
                </a:cubicBezTo>
                <a:cubicBezTo>
                  <a:pt x="362" y="63"/>
                  <a:pt x="361" y="63"/>
                  <a:pt x="362" y="63"/>
                </a:cubicBezTo>
                <a:close/>
                <a:moveTo>
                  <a:pt x="364" y="68"/>
                </a:moveTo>
                <a:cubicBezTo>
                  <a:pt x="364" y="69"/>
                  <a:pt x="364" y="69"/>
                  <a:pt x="365" y="69"/>
                </a:cubicBezTo>
                <a:cubicBezTo>
                  <a:pt x="364" y="68"/>
                  <a:pt x="364" y="68"/>
                  <a:pt x="364" y="68"/>
                </a:cubicBezTo>
                <a:cubicBezTo>
                  <a:pt x="364" y="68"/>
                  <a:pt x="364" y="68"/>
                  <a:pt x="364" y="68"/>
                </a:cubicBezTo>
                <a:close/>
                <a:moveTo>
                  <a:pt x="362" y="66"/>
                </a:moveTo>
                <a:cubicBezTo>
                  <a:pt x="362" y="67"/>
                  <a:pt x="363" y="67"/>
                  <a:pt x="363" y="67"/>
                </a:cubicBezTo>
                <a:cubicBezTo>
                  <a:pt x="363" y="66"/>
                  <a:pt x="363" y="66"/>
                  <a:pt x="362" y="66"/>
                </a:cubicBezTo>
                <a:close/>
                <a:moveTo>
                  <a:pt x="346" y="36"/>
                </a:moveTo>
                <a:cubicBezTo>
                  <a:pt x="346" y="36"/>
                  <a:pt x="346" y="36"/>
                  <a:pt x="346" y="37"/>
                </a:cubicBezTo>
                <a:cubicBezTo>
                  <a:pt x="346" y="36"/>
                  <a:pt x="347" y="36"/>
                  <a:pt x="347" y="36"/>
                </a:cubicBezTo>
                <a:cubicBezTo>
                  <a:pt x="347" y="36"/>
                  <a:pt x="347" y="36"/>
                  <a:pt x="346" y="36"/>
                </a:cubicBezTo>
                <a:cubicBezTo>
                  <a:pt x="346" y="36"/>
                  <a:pt x="346" y="36"/>
                  <a:pt x="346" y="36"/>
                </a:cubicBezTo>
                <a:close/>
                <a:moveTo>
                  <a:pt x="364" y="70"/>
                </a:moveTo>
                <a:cubicBezTo>
                  <a:pt x="364" y="70"/>
                  <a:pt x="365" y="70"/>
                  <a:pt x="364" y="70"/>
                </a:cubicBezTo>
                <a:close/>
                <a:moveTo>
                  <a:pt x="364" y="70"/>
                </a:moveTo>
                <a:cubicBezTo>
                  <a:pt x="364" y="70"/>
                  <a:pt x="364" y="70"/>
                  <a:pt x="364" y="71"/>
                </a:cubicBezTo>
                <a:cubicBezTo>
                  <a:pt x="364" y="71"/>
                  <a:pt x="364" y="71"/>
                  <a:pt x="364" y="70"/>
                </a:cubicBezTo>
                <a:cubicBezTo>
                  <a:pt x="364" y="70"/>
                  <a:pt x="364" y="70"/>
                  <a:pt x="364" y="70"/>
                </a:cubicBezTo>
                <a:cubicBezTo>
                  <a:pt x="364" y="70"/>
                  <a:pt x="364" y="70"/>
                  <a:pt x="364" y="70"/>
                </a:cubicBezTo>
                <a:close/>
                <a:moveTo>
                  <a:pt x="344" y="37"/>
                </a:moveTo>
                <a:cubicBezTo>
                  <a:pt x="344" y="37"/>
                  <a:pt x="346" y="38"/>
                  <a:pt x="346" y="37"/>
                </a:cubicBezTo>
                <a:cubicBezTo>
                  <a:pt x="345" y="37"/>
                  <a:pt x="345" y="36"/>
                  <a:pt x="344" y="37"/>
                </a:cubicBezTo>
                <a:close/>
                <a:moveTo>
                  <a:pt x="352" y="50"/>
                </a:moveTo>
                <a:cubicBezTo>
                  <a:pt x="352" y="51"/>
                  <a:pt x="353" y="51"/>
                  <a:pt x="352" y="50"/>
                </a:cubicBezTo>
                <a:cubicBezTo>
                  <a:pt x="352" y="50"/>
                  <a:pt x="352" y="50"/>
                  <a:pt x="352" y="50"/>
                </a:cubicBezTo>
                <a:close/>
                <a:moveTo>
                  <a:pt x="359" y="63"/>
                </a:moveTo>
                <a:cubicBezTo>
                  <a:pt x="359" y="63"/>
                  <a:pt x="359" y="63"/>
                  <a:pt x="359" y="63"/>
                </a:cubicBezTo>
                <a:cubicBezTo>
                  <a:pt x="358" y="63"/>
                  <a:pt x="359" y="64"/>
                  <a:pt x="359" y="63"/>
                </a:cubicBezTo>
                <a:close/>
                <a:moveTo>
                  <a:pt x="365" y="75"/>
                </a:moveTo>
                <a:cubicBezTo>
                  <a:pt x="365" y="75"/>
                  <a:pt x="365" y="74"/>
                  <a:pt x="365" y="74"/>
                </a:cubicBezTo>
                <a:cubicBezTo>
                  <a:pt x="365" y="75"/>
                  <a:pt x="365" y="75"/>
                  <a:pt x="365" y="75"/>
                </a:cubicBezTo>
                <a:close/>
                <a:moveTo>
                  <a:pt x="359" y="69"/>
                </a:moveTo>
                <a:cubicBezTo>
                  <a:pt x="359" y="69"/>
                  <a:pt x="359" y="69"/>
                  <a:pt x="359" y="69"/>
                </a:cubicBezTo>
                <a:cubicBezTo>
                  <a:pt x="359" y="70"/>
                  <a:pt x="359" y="70"/>
                  <a:pt x="359" y="70"/>
                </a:cubicBezTo>
                <a:cubicBezTo>
                  <a:pt x="360" y="69"/>
                  <a:pt x="360" y="69"/>
                  <a:pt x="361" y="69"/>
                </a:cubicBezTo>
                <a:cubicBezTo>
                  <a:pt x="361" y="69"/>
                  <a:pt x="361" y="68"/>
                  <a:pt x="361" y="68"/>
                </a:cubicBezTo>
                <a:cubicBezTo>
                  <a:pt x="360" y="68"/>
                  <a:pt x="360" y="68"/>
                  <a:pt x="359" y="69"/>
                </a:cubicBezTo>
                <a:close/>
                <a:moveTo>
                  <a:pt x="360" y="67"/>
                </a:moveTo>
                <a:cubicBezTo>
                  <a:pt x="360" y="67"/>
                  <a:pt x="361" y="67"/>
                  <a:pt x="360" y="67"/>
                </a:cubicBezTo>
                <a:close/>
                <a:moveTo>
                  <a:pt x="350" y="49"/>
                </a:moveTo>
                <a:cubicBezTo>
                  <a:pt x="350" y="49"/>
                  <a:pt x="351" y="48"/>
                  <a:pt x="350" y="49"/>
                </a:cubicBezTo>
                <a:close/>
                <a:moveTo>
                  <a:pt x="341" y="37"/>
                </a:moveTo>
                <a:cubicBezTo>
                  <a:pt x="341" y="38"/>
                  <a:pt x="342" y="37"/>
                  <a:pt x="343" y="38"/>
                </a:cubicBezTo>
                <a:cubicBezTo>
                  <a:pt x="343" y="37"/>
                  <a:pt x="343" y="37"/>
                  <a:pt x="344" y="37"/>
                </a:cubicBezTo>
                <a:cubicBezTo>
                  <a:pt x="344" y="37"/>
                  <a:pt x="344" y="37"/>
                  <a:pt x="343" y="36"/>
                </a:cubicBezTo>
                <a:cubicBezTo>
                  <a:pt x="343" y="37"/>
                  <a:pt x="341" y="36"/>
                  <a:pt x="341" y="37"/>
                </a:cubicBezTo>
                <a:close/>
                <a:moveTo>
                  <a:pt x="364" y="76"/>
                </a:moveTo>
                <a:cubicBezTo>
                  <a:pt x="364" y="75"/>
                  <a:pt x="364" y="75"/>
                  <a:pt x="364" y="76"/>
                </a:cubicBezTo>
                <a:close/>
                <a:moveTo>
                  <a:pt x="343" y="38"/>
                </a:moveTo>
                <a:cubicBezTo>
                  <a:pt x="343" y="38"/>
                  <a:pt x="343" y="38"/>
                  <a:pt x="343" y="39"/>
                </a:cubicBezTo>
                <a:cubicBezTo>
                  <a:pt x="344" y="38"/>
                  <a:pt x="343" y="39"/>
                  <a:pt x="344" y="40"/>
                </a:cubicBezTo>
                <a:cubicBezTo>
                  <a:pt x="344" y="40"/>
                  <a:pt x="344" y="40"/>
                  <a:pt x="344" y="40"/>
                </a:cubicBezTo>
                <a:cubicBezTo>
                  <a:pt x="344" y="39"/>
                  <a:pt x="345" y="39"/>
                  <a:pt x="345" y="39"/>
                </a:cubicBezTo>
                <a:cubicBezTo>
                  <a:pt x="344" y="39"/>
                  <a:pt x="344" y="38"/>
                  <a:pt x="343" y="38"/>
                </a:cubicBezTo>
                <a:close/>
                <a:moveTo>
                  <a:pt x="359" y="67"/>
                </a:moveTo>
                <a:cubicBezTo>
                  <a:pt x="359" y="67"/>
                  <a:pt x="360" y="67"/>
                  <a:pt x="359" y="66"/>
                </a:cubicBezTo>
                <a:cubicBezTo>
                  <a:pt x="359" y="66"/>
                  <a:pt x="358" y="67"/>
                  <a:pt x="359" y="67"/>
                </a:cubicBezTo>
                <a:close/>
                <a:moveTo>
                  <a:pt x="350" y="51"/>
                </a:moveTo>
                <a:cubicBezTo>
                  <a:pt x="350" y="51"/>
                  <a:pt x="350" y="50"/>
                  <a:pt x="350" y="50"/>
                </a:cubicBezTo>
                <a:cubicBezTo>
                  <a:pt x="350" y="50"/>
                  <a:pt x="349" y="50"/>
                  <a:pt x="350" y="51"/>
                </a:cubicBezTo>
                <a:close/>
                <a:moveTo>
                  <a:pt x="362" y="75"/>
                </a:moveTo>
                <a:cubicBezTo>
                  <a:pt x="362" y="75"/>
                  <a:pt x="363" y="75"/>
                  <a:pt x="363" y="75"/>
                </a:cubicBezTo>
                <a:cubicBezTo>
                  <a:pt x="363" y="75"/>
                  <a:pt x="362" y="75"/>
                  <a:pt x="362" y="75"/>
                </a:cubicBezTo>
                <a:close/>
                <a:moveTo>
                  <a:pt x="356" y="65"/>
                </a:moveTo>
                <a:cubicBezTo>
                  <a:pt x="357" y="65"/>
                  <a:pt x="357" y="65"/>
                  <a:pt x="357" y="65"/>
                </a:cubicBezTo>
                <a:cubicBezTo>
                  <a:pt x="357" y="65"/>
                  <a:pt x="356" y="65"/>
                  <a:pt x="356" y="65"/>
                </a:cubicBezTo>
                <a:close/>
                <a:moveTo>
                  <a:pt x="342" y="39"/>
                </a:moveTo>
                <a:cubicBezTo>
                  <a:pt x="342" y="39"/>
                  <a:pt x="342" y="39"/>
                  <a:pt x="342" y="39"/>
                </a:cubicBezTo>
                <a:close/>
                <a:moveTo>
                  <a:pt x="356" y="65"/>
                </a:moveTo>
                <a:cubicBezTo>
                  <a:pt x="355" y="65"/>
                  <a:pt x="354" y="65"/>
                  <a:pt x="354" y="65"/>
                </a:cubicBezTo>
                <a:cubicBezTo>
                  <a:pt x="354" y="65"/>
                  <a:pt x="356" y="65"/>
                  <a:pt x="356" y="65"/>
                </a:cubicBezTo>
                <a:close/>
                <a:moveTo>
                  <a:pt x="357" y="67"/>
                </a:moveTo>
                <a:cubicBezTo>
                  <a:pt x="357" y="67"/>
                  <a:pt x="358" y="67"/>
                  <a:pt x="357" y="67"/>
                </a:cubicBezTo>
                <a:cubicBezTo>
                  <a:pt x="357" y="67"/>
                  <a:pt x="357" y="67"/>
                  <a:pt x="357" y="67"/>
                </a:cubicBezTo>
                <a:close/>
                <a:moveTo>
                  <a:pt x="345" y="45"/>
                </a:moveTo>
                <a:cubicBezTo>
                  <a:pt x="345" y="46"/>
                  <a:pt x="346" y="45"/>
                  <a:pt x="345" y="45"/>
                </a:cubicBezTo>
                <a:close/>
                <a:moveTo>
                  <a:pt x="340" y="39"/>
                </a:moveTo>
                <a:cubicBezTo>
                  <a:pt x="340" y="40"/>
                  <a:pt x="342" y="41"/>
                  <a:pt x="342" y="39"/>
                </a:cubicBezTo>
                <a:cubicBezTo>
                  <a:pt x="341" y="40"/>
                  <a:pt x="340" y="38"/>
                  <a:pt x="340" y="39"/>
                </a:cubicBezTo>
                <a:close/>
                <a:moveTo>
                  <a:pt x="351" y="67"/>
                </a:moveTo>
                <a:cubicBezTo>
                  <a:pt x="351" y="67"/>
                  <a:pt x="351" y="66"/>
                  <a:pt x="350" y="67"/>
                </a:cubicBezTo>
                <a:cubicBezTo>
                  <a:pt x="350" y="67"/>
                  <a:pt x="350" y="67"/>
                  <a:pt x="350" y="68"/>
                </a:cubicBezTo>
                <a:cubicBezTo>
                  <a:pt x="351" y="67"/>
                  <a:pt x="352" y="67"/>
                  <a:pt x="352" y="68"/>
                </a:cubicBezTo>
                <a:cubicBezTo>
                  <a:pt x="353" y="67"/>
                  <a:pt x="355" y="68"/>
                  <a:pt x="356" y="67"/>
                </a:cubicBezTo>
                <a:cubicBezTo>
                  <a:pt x="355" y="67"/>
                  <a:pt x="353" y="66"/>
                  <a:pt x="351" y="67"/>
                </a:cubicBezTo>
                <a:close/>
                <a:moveTo>
                  <a:pt x="347" y="50"/>
                </a:moveTo>
                <a:cubicBezTo>
                  <a:pt x="347" y="50"/>
                  <a:pt x="347" y="51"/>
                  <a:pt x="347" y="50"/>
                </a:cubicBezTo>
                <a:cubicBezTo>
                  <a:pt x="347" y="50"/>
                  <a:pt x="347" y="50"/>
                  <a:pt x="347" y="50"/>
                </a:cubicBezTo>
                <a:cubicBezTo>
                  <a:pt x="347" y="50"/>
                  <a:pt x="346" y="50"/>
                  <a:pt x="347" y="50"/>
                </a:cubicBezTo>
                <a:close/>
                <a:moveTo>
                  <a:pt x="359" y="73"/>
                </a:moveTo>
                <a:cubicBezTo>
                  <a:pt x="359" y="73"/>
                  <a:pt x="360" y="73"/>
                  <a:pt x="359" y="73"/>
                </a:cubicBezTo>
                <a:close/>
                <a:moveTo>
                  <a:pt x="344" y="44"/>
                </a:moveTo>
                <a:cubicBezTo>
                  <a:pt x="343" y="45"/>
                  <a:pt x="345" y="44"/>
                  <a:pt x="344" y="44"/>
                </a:cubicBezTo>
                <a:close/>
                <a:moveTo>
                  <a:pt x="358" y="71"/>
                </a:moveTo>
                <a:cubicBezTo>
                  <a:pt x="358" y="71"/>
                  <a:pt x="358" y="71"/>
                  <a:pt x="358" y="71"/>
                </a:cubicBezTo>
                <a:cubicBezTo>
                  <a:pt x="358" y="71"/>
                  <a:pt x="358" y="71"/>
                  <a:pt x="358" y="71"/>
                </a:cubicBezTo>
                <a:cubicBezTo>
                  <a:pt x="358" y="71"/>
                  <a:pt x="358" y="71"/>
                  <a:pt x="358" y="70"/>
                </a:cubicBezTo>
                <a:cubicBezTo>
                  <a:pt x="358" y="70"/>
                  <a:pt x="358" y="71"/>
                  <a:pt x="358" y="71"/>
                </a:cubicBezTo>
                <a:close/>
                <a:moveTo>
                  <a:pt x="337" y="37"/>
                </a:moveTo>
                <a:cubicBezTo>
                  <a:pt x="338" y="38"/>
                  <a:pt x="339" y="38"/>
                  <a:pt x="340" y="37"/>
                </a:cubicBezTo>
                <a:cubicBezTo>
                  <a:pt x="339" y="37"/>
                  <a:pt x="338" y="37"/>
                  <a:pt x="337" y="37"/>
                </a:cubicBezTo>
                <a:close/>
                <a:moveTo>
                  <a:pt x="353" y="64"/>
                </a:moveTo>
                <a:cubicBezTo>
                  <a:pt x="353" y="65"/>
                  <a:pt x="354" y="64"/>
                  <a:pt x="354" y="63"/>
                </a:cubicBezTo>
                <a:cubicBezTo>
                  <a:pt x="354" y="64"/>
                  <a:pt x="353" y="63"/>
                  <a:pt x="353" y="64"/>
                </a:cubicBezTo>
                <a:close/>
                <a:moveTo>
                  <a:pt x="356" y="73"/>
                </a:moveTo>
                <a:cubicBezTo>
                  <a:pt x="358" y="73"/>
                  <a:pt x="357" y="72"/>
                  <a:pt x="358" y="72"/>
                </a:cubicBezTo>
                <a:cubicBezTo>
                  <a:pt x="358" y="72"/>
                  <a:pt x="358" y="72"/>
                  <a:pt x="358" y="72"/>
                </a:cubicBezTo>
                <a:cubicBezTo>
                  <a:pt x="357" y="72"/>
                  <a:pt x="357" y="73"/>
                  <a:pt x="356" y="73"/>
                </a:cubicBezTo>
                <a:close/>
                <a:moveTo>
                  <a:pt x="342" y="45"/>
                </a:moveTo>
                <a:cubicBezTo>
                  <a:pt x="342" y="45"/>
                  <a:pt x="343" y="45"/>
                  <a:pt x="343" y="45"/>
                </a:cubicBezTo>
                <a:cubicBezTo>
                  <a:pt x="343" y="45"/>
                  <a:pt x="342" y="45"/>
                  <a:pt x="342" y="45"/>
                </a:cubicBezTo>
                <a:close/>
                <a:moveTo>
                  <a:pt x="353" y="64"/>
                </a:moveTo>
                <a:cubicBezTo>
                  <a:pt x="353" y="64"/>
                  <a:pt x="353" y="64"/>
                  <a:pt x="353" y="64"/>
                </a:cubicBezTo>
                <a:cubicBezTo>
                  <a:pt x="353" y="64"/>
                  <a:pt x="353" y="64"/>
                  <a:pt x="353" y="64"/>
                </a:cubicBezTo>
                <a:cubicBezTo>
                  <a:pt x="353" y="64"/>
                  <a:pt x="353" y="64"/>
                  <a:pt x="353" y="64"/>
                </a:cubicBezTo>
                <a:cubicBezTo>
                  <a:pt x="353" y="64"/>
                  <a:pt x="353" y="64"/>
                  <a:pt x="353" y="64"/>
                </a:cubicBezTo>
                <a:close/>
                <a:moveTo>
                  <a:pt x="354" y="65"/>
                </a:moveTo>
                <a:cubicBezTo>
                  <a:pt x="353" y="65"/>
                  <a:pt x="353" y="65"/>
                  <a:pt x="353" y="65"/>
                </a:cubicBezTo>
                <a:cubicBezTo>
                  <a:pt x="354" y="65"/>
                  <a:pt x="353" y="65"/>
                  <a:pt x="354" y="65"/>
                </a:cubicBezTo>
                <a:cubicBezTo>
                  <a:pt x="354" y="65"/>
                  <a:pt x="354" y="65"/>
                  <a:pt x="354" y="65"/>
                </a:cubicBezTo>
                <a:close/>
                <a:moveTo>
                  <a:pt x="342" y="44"/>
                </a:moveTo>
                <a:cubicBezTo>
                  <a:pt x="341" y="44"/>
                  <a:pt x="341" y="44"/>
                  <a:pt x="341" y="44"/>
                </a:cubicBezTo>
                <a:cubicBezTo>
                  <a:pt x="341" y="45"/>
                  <a:pt x="341" y="46"/>
                  <a:pt x="342" y="45"/>
                </a:cubicBezTo>
                <a:cubicBezTo>
                  <a:pt x="341" y="45"/>
                  <a:pt x="342" y="45"/>
                  <a:pt x="342" y="44"/>
                </a:cubicBezTo>
                <a:cubicBezTo>
                  <a:pt x="342" y="44"/>
                  <a:pt x="342" y="44"/>
                  <a:pt x="342" y="44"/>
                </a:cubicBezTo>
                <a:close/>
                <a:moveTo>
                  <a:pt x="356" y="71"/>
                </a:moveTo>
                <a:cubicBezTo>
                  <a:pt x="355" y="72"/>
                  <a:pt x="354" y="72"/>
                  <a:pt x="353" y="72"/>
                </a:cubicBezTo>
                <a:cubicBezTo>
                  <a:pt x="354" y="73"/>
                  <a:pt x="355" y="73"/>
                  <a:pt x="356" y="73"/>
                </a:cubicBezTo>
                <a:cubicBezTo>
                  <a:pt x="356" y="72"/>
                  <a:pt x="356" y="72"/>
                  <a:pt x="357" y="72"/>
                </a:cubicBezTo>
                <a:cubicBezTo>
                  <a:pt x="356" y="72"/>
                  <a:pt x="356" y="71"/>
                  <a:pt x="356" y="71"/>
                </a:cubicBezTo>
                <a:close/>
                <a:moveTo>
                  <a:pt x="351" y="63"/>
                </a:moveTo>
                <a:cubicBezTo>
                  <a:pt x="351" y="63"/>
                  <a:pt x="352" y="63"/>
                  <a:pt x="351" y="63"/>
                </a:cubicBezTo>
                <a:close/>
                <a:moveTo>
                  <a:pt x="351" y="65"/>
                </a:moveTo>
                <a:cubicBezTo>
                  <a:pt x="351" y="66"/>
                  <a:pt x="352" y="65"/>
                  <a:pt x="351" y="65"/>
                </a:cubicBezTo>
                <a:close/>
                <a:moveTo>
                  <a:pt x="356" y="73"/>
                </a:moveTo>
                <a:cubicBezTo>
                  <a:pt x="356" y="73"/>
                  <a:pt x="356" y="73"/>
                  <a:pt x="356" y="73"/>
                </a:cubicBezTo>
                <a:close/>
                <a:moveTo>
                  <a:pt x="343" y="51"/>
                </a:moveTo>
                <a:cubicBezTo>
                  <a:pt x="343" y="51"/>
                  <a:pt x="344" y="51"/>
                  <a:pt x="344" y="51"/>
                </a:cubicBezTo>
                <a:cubicBezTo>
                  <a:pt x="344" y="51"/>
                  <a:pt x="344" y="51"/>
                  <a:pt x="344" y="51"/>
                </a:cubicBezTo>
                <a:cubicBezTo>
                  <a:pt x="344" y="51"/>
                  <a:pt x="343" y="51"/>
                  <a:pt x="343" y="51"/>
                </a:cubicBezTo>
                <a:close/>
                <a:moveTo>
                  <a:pt x="332" y="37"/>
                </a:moveTo>
                <a:cubicBezTo>
                  <a:pt x="331" y="37"/>
                  <a:pt x="330" y="37"/>
                  <a:pt x="329" y="38"/>
                </a:cubicBezTo>
                <a:cubicBezTo>
                  <a:pt x="329" y="37"/>
                  <a:pt x="330" y="37"/>
                  <a:pt x="329" y="37"/>
                </a:cubicBezTo>
                <a:cubicBezTo>
                  <a:pt x="328" y="37"/>
                  <a:pt x="327" y="37"/>
                  <a:pt x="325" y="37"/>
                </a:cubicBezTo>
                <a:cubicBezTo>
                  <a:pt x="326" y="38"/>
                  <a:pt x="324" y="38"/>
                  <a:pt x="325" y="39"/>
                </a:cubicBezTo>
                <a:cubicBezTo>
                  <a:pt x="328" y="38"/>
                  <a:pt x="332" y="38"/>
                  <a:pt x="336" y="38"/>
                </a:cubicBezTo>
                <a:cubicBezTo>
                  <a:pt x="336" y="36"/>
                  <a:pt x="333" y="39"/>
                  <a:pt x="332" y="37"/>
                </a:cubicBezTo>
                <a:close/>
                <a:moveTo>
                  <a:pt x="349" y="65"/>
                </a:moveTo>
                <a:cubicBezTo>
                  <a:pt x="350" y="65"/>
                  <a:pt x="350" y="66"/>
                  <a:pt x="350" y="65"/>
                </a:cubicBezTo>
                <a:cubicBezTo>
                  <a:pt x="350" y="65"/>
                  <a:pt x="349" y="65"/>
                  <a:pt x="349" y="65"/>
                </a:cubicBezTo>
                <a:close/>
                <a:moveTo>
                  <a:pt x="341" y="51"/>
                </a:moveTo>
                <a:cubicBezTo>
                  <a:pt x="341" y="50"/>
                  <a:pt x="342" y="51"/>
                  <a:pt x="342" y="50"/>
                </a:cubicBezTo>
                <a:cubicBezTo>
                  <a:pt x="342" y="50"/>
                  <a:pt x="341" y="50"/>
                  <a:pt x="341" y="51"/>
                </a:cubicBezTo>
                <a:close/>
                <a:moveTo>
                  <a:pt x="335" y="39"/>
                </a:moveTo>
                <a:cubicBezTo>
                  <a:pt x="335" y="39"/>
                  <a:pt x="335" y="39"/>
                  <a:pt x="335" y="39"/>
                </a:cubicBezTo>
                <a:close/>
                <a:moveTo>
                  <a:pt x="335" y="40"/>
                </a:moveTo>
                <a:cubicBezTo>
                  <a:pt x="335" y="40"/>
                  <a:pt x="336" y="40"/>
                  <a:pt x="336" y="41"/>
                </a:cubicBezTo>
                <a:cubicBezTo>
                  <a:pt x="336" y="40"/>
                  <a:pt x="336" y="41"/>
                  <a:pt x="336" y="40"/>
                </a:cubicBezTo>
                <a:cubicBezTo>
                  <a:pt x="336" y="40"/>
                  <a:pt x="336" y="40"/>
                  <a:pt x="336" y="40"/>
                </a:cubicBezTo>
                <a:cubicBezTo>
                  <a:pt x="336" y="40"/>
                  <a:pt x="336" y="40"/>
                  <a:pt x="335" y="40"/>
                </a:cubicBezTo>
                <a:close/>
                <a:moveTo>
                  <a:pt x="335" y="39"/>
                </a:moveTo>
                <a:cubicBezTo>
                  <a:pt x="335" y="39"/>
                  <a:pt x="335" y="39"/>
                  <a:pt x="335" y="39"/>
                </a:cubicBezTo>
                <a:close/>
                <a:moveTo>
                  <a:pt x="332" y="39"/>
                </a:moveTo>
                <a:cubicBezTo>
                  <a:pt x="331" y="41"/>
                  <a:pt x="328" y="38"/>
                  <a:pt x="327" y="40"/>
                </a:cubicBezTo>
                <a:cubicBezTo>
                  <a:pt x="328" y="41"/>
                  <a:pt x="329" y="41"/>
                  <a:pt x="329" y="41"/>
                </a:cubicBezTo>
                <a:cubicBezTo>
                  <a:pt x="332" y="40"/>
                  <a:pt x="333" y="42"/>
                  <a:pt x="335" y="40"/>
                </a:cubicBezTo>
                <a:cubicBezTo>
                  <a:pt x="335" y="39"/>
                  <a:pt x="333" y="40"/>
                  <a:pt x="332" y="39"/>
                </a:cubicBezTo>
                <a:close/>
                <a:moveTo>
                  <a:pt x="349" y="67"/>
                </a:moveTo>
                <a:cubicBezTo>
                  <a:pt x="349" y="67"/>
                  <a:pt x="350" y="67"/>
                  <a:pt x="350" y="67"/>
                </a:cubicBezTo>
                <a:cubicBezTo>
                  <a:pt x="349" y="67"/>
                  <a:pt x="349" y="67"/>
                  <a:pt x="349" y="67"/>
                </a:cubicBezTo>
                <a:close/>
                <a:moveTo>
                  <a:pt x="353" y="74"/>
                </a:moveTo>
                <a:cubicBezTo>
                  <a:pt x="352" y="74"/>
                  <a:pt x="354" y="74"/>
                  <a:pt x="353" y="74"/>
                </a:cubicBezTo>
                <a:close/>
                <a:moveTo>
                  <a:pt x="347" y="65"/>
                </a:moveTo>
                <a:cubicBezTo>
                  <a:pt x="348" y="66"/>
                  <a:pt x="348" y="66"/>
                  <a:pt x="348" y="65"/>
                </a:cubicBezTo>
                <a:cubicBezTo>
                  <a:pt x="348" y="65"/>
                  <a:pt x="348" y="65"/>
                  <a:pt x="348" y="65"/>
                </a:cubicBezTo>
                <a:cubicBezTo>
                  <a:pt x="348" y="65"/>
                  <a:pt x="348" y="65"/>
                  <a:pt x="347" y="65"/>
                </a:cubicBezTo>
                <a:close/>
                <a:moveTo>
                  <a:pt x="351" y="74"/>
                </a:moveTo>
                <a:cubicBezTo>
                  <a:pt x="351" y="74"/>
                  <a:pt x="352" y="74"/>
                  <a:pt x="353" y="74"/>
                </a:cubicBezTo>
                <a:cubicBezTo>
                  <a:pt x="352" y="74"/>
                  <a:pt x="352" y="74"/>
                  <a:pt x="351" y="74"/>
                </a:cubicBezTo>
                <a:close/>
                <a:moveTo>
                  <a:pt x="351" y="73"/>
                </a:moveTo>
                <a:cubicBezTo>
                  <a:pt x="351" y="73"/>
                  <a:pt x="351" y="73"/>
                  <a:pt x="352" y="73"/>
                </a:cubicBezTo>
                <a:cubicBezTo>
                  <a:pt x="352" y="73"/>
                  <a:pt x="351" y="73"/>
                  <a:pt x="351" y="73"/>
                </a:cubicBezTo>
                <a:cubicBezTo>
                  <a:pt x="351" y="73"/>
                  <a:pt x="351" y="73"/>
                  <a:pt x="351" y="73"/>
                </a:cubicBezTo>
                <a:close/>
                <a:moveTo>
                  <a:pt x="346" y="66"/>
                </a:moveTo>
                <a:cubicBezTo>
                  <a:pt x="346" y="66"/>
                  <a:pt x="347" y="66"/>
                  <a:pt x="347" y="65"/>
                </a:cubicBezTo>
                <a:cubicBezTo>
                  <a:pt x="347" y="65"/>
                  <a:pt x="346" y="65"/>
                  <a:pt x="346" y="66"/>
                </a:cubicBezTo>
                <a:close/>
                <a:moveTo>
                  <a:pt x="340" y="53"/>
                </a:moveTo>
                <a:cubicBezTo>
                  <a:pt x="340" y="53"/>
                  <a:pt x="340" y="53"/>
                  <a:pt x="340" y="53"/>
                </a:cubicBezTo>
                <a:close/>
                <a:moveTo>
                  <a:pt x="331" y="35"/>
                </a:moveTo>
                <a:cubicBezTo>
                  <a:pt x="331" y="35"/>
                  <a:pt x="330" y="35"/>
                  <a:pt x="331" y="35"/>
                </a:cubicBezTo>
                <a:close/>
                <a:moveTo>
                  <a:pt x="352" y="75"/>
                </a:moveTo>
                <a:cubicBezTo>
                  <a:pt x="352" y="76"/>
                  <a:pt x="352" y="75"/>
                  <a:pt x="352" y="75"/>
                </a:cubicBezTo>
                <a:close/>
                <a:moveTo>
                  <a:pt x="330" y="35"/>
                </a:moveTo>
                <a:cubicBezTo>
                  <a:pt x="330" y="36"/>
                  <a:pt x="331" y="35"/>
                  <a:pt x="330" y="35"/>
                </a:cubicBezTo>
                <a:close/>
                <a:moveTo>
                  <a:pt x="348" y="74"/>
                </a:moveTo>
                <a:cubicBezTo>
                  <a:pt x="349" y="75"/>
                  <a:pt x="350" y="74"/>
                  <a:pt x="351" y="74"/>
                </a:cubicBezTo>
                <a:cubicBezTo>
                  <a:pt x="351" y="74"/>
                  <a:pt x="351" y="74"/>
                  <a:pt x="351" y="74"/>
                </a:cubicBezTo>
                <a:cubicBezTo>
                  <a:pt x="350" y="74"/>
                  <a:pt x="349" y="74"/>
                  <a:pt x="348" y="74"/>
                </a:cubicBezTo>
                <a:close/>
                <a:moveTo>
                  <a:pt x="337" y="53"/>
                </a:moveTo>
                <a:cubicBezTo>
                  <a:pt x="338" y="53"/>
                  <a:pt x="338" y="53"/>
                  <a:pt x="339" y="53"/>
                </a:cubicBezTo>
                <a:cubicBezTo>
                  <a:pt x="339" y="52"/>
                  <a:pt x="338" y="52"/>
                  <a:pt x="337" y="53"/>
                </a:cubicBezTo>
                <a:close/>
                <a:moveTo>
                  <a:pt x="337" y="50"/>
                </a:moveTo>
                <a:cubicBezTo>
                  <a:pt x="337" y="50"/>
                  <a:pt x="337" y="50"/>
                  <a:pt x="337" y="50"/>
                </a:cubicBezTo>
                <a:close/>
                <a:moveTo>
                  <a:pt x="344" y="65"/>
                </a:moveTo>
                <a:cubicBezTo>
                  <a:pt x="344" y="66"/>
                  <a:pt x="346" y="66"/>
                  <a:pt x="346" y="65"/>
                </a:cubicBezTo>
                <a:cubicBezTo>
                  <a:pt x="345" y="66"/>
                  <a:pt x="345" y="65"/>
                  <a:pt x="344" y="65"/>
                </a:cubicBezTo>
                <a:close/>
                <a:moveTo>
                  <a:pt x="350" y="75"/>
                </a:moveTo>
                <a:cubicBezTo>
                  <a:pt x="350" y="75"/>
                  <a:pt x="350" y="75"/>
                  <a:pt x="350" y="75"/>
                </a:cubicBezTo>
                <a:cubicBezTo>
                  <a:pt x="350" y="75"/>
                  <a:pt x="350" y="75"/>
                  <a:pt x="350" y="75"/>
                </a:cubicBezTo>
                <a:close/>
                <a:moveTo>
                  <a:pt x="328" y="35"/>
                </a:moveTo>
                <a:cubicBezTo>
                  <a:pt x="328" y="36"/>
                  <a:pt x="329" y="35"/>
                  <a:pt x="328" y="35"/>
                </a:cubicBezTo>
                <a:close/>
                <a:moveTo>
                  <a:pt x="343" y="66"/>
                </a:moveTo>
                <a:cubicBezTo>
                  <a:pt x="343" y="67"/>
                  <a:pt x="344" y="66"/>
                  <a:pt x="343" y="66"/>
                </a:cubicBezTo>
                <a:close/>
                <a:moveTo>
                  <a:pt x="333" y="51"/>
                </a:moveTo>
                <a:cubicBezTo>
                  <a:pt x="333" y="51"/>
                  <a:pt x="334" y="51"/>
                  <a:pt x="334" y="50"/>
                </a:cubicBezTo>
                <a:cubicBezTo>
                  <a:pt x="333" y="50"/>
                  <a:pt x="333" y="50"/>
                  <a:pt x="333" y="51"/>
                </a:cubicBezTo>
                <a:close/>
                <a:moveTo>
                  <a:pt x="345" y="72"/>
                </a:moveTo>
                <a:cubicBezTo>
                  <a:pt x="345" y="72"/>
                  <a:pt x="345" y="72"/>
                  <a:pt x="345" y="72"/>
                </a:cubicBezTo>
                <a:cubicBezTo>
                  <a:pt x="345" y="73"/>
                  <a:pt x="346" y="73"/>
                  <a:pt x="346" y="72"/>
                </a:cubicBezTo>
                <a:cubicBezTo>
                  <a:pt x="345" y="72"/>
                  <a:pt x="345" y="72"/>
                  <a:pt x="345" y="72"/>
                </a:cubicBezTo>
                <a:close/>
                <a:moveTo>
                  <a:pt x="344" y="72"/>
                </a:moveTo>
                <a:cubicBezTo>
                  <a:pt x="345" y="72"/>
                  <a:pt x="345" y="72"/>
                  <a:pt x="344" y="72"/>
                </a:cubicBezTo>
                <a:close/>
                <a:moveTo>
                  <a:pt x="326" y="40"/>
                </a:moveTo>
                <a:cubicBezTo>
                  <a:pt x="326" y="41"/>
                  <a:pt x="327" y="41"/>
                  <a:pt x="326" y="40"/>
                </a:cubicBezTo>
                <a:cubicBezTo>
                  <a:pt x="326" y="40"/>
                  <a:pt x="326" y="40"/>
                  <a:pt x="326" y="40"/>
                </a:cubicBezTo>
                <a:close/>
                <a:moveTo>
                  <a:pt x="323" y="38"/>
                </a:moveTo>
                <a:cubicBezTo>
                  <a:pt x="323" y="38"/>
                  <a:pt x="323" y="38"/>
                  <a:pt x="323" y="38"/>
                </a:cubicBezTo>
                <a:cubicBezTo>
                  <a:pt x="322" y="38"/>
                  <a:pt x="321" y="38"/>
                  <a:pt x="320" y="37"/>
                </a:cubicBezTo>
                <a:cubicBezTo>
                  <a:pt x="319" y="38"/>
                  <a:pt x="318" y="38"/>
                  <a:pt x="317" y="39"/>
                </a:cubicBezTo>
                <a:cubicBezTo>
                  <a:pt x="319" y="40"/>
                  <a:pt x="322" y="39"/>
                  <a:pt x="324" y="39"/>
                </a:cubicBezTo>
                <a:cubicBezTo>
                  <a:pt x="324" y="38"/>
                  <a:pt x="324" y="38"/>
                  <a:pt x="324" y="38"/>
                </a:cubicBezTo>
                <a:cubicBezTo>
                  <a:pt x="324" y="38"/>
                  <a:pt x="323" y="38"/>
                  <a:pt x="323" y="38"/>
                </a:cubicBezTo>
                <a:close/>
                <a:moveTo>
                  <a:pt x="328" y="51"/>
                </a:moveTo>
                <a:cubicBezTo>
                  <a:pt x="328" y="51"/>
                  <a:pt x="328" y="51"/>
                  <a:pt x="328" y="51"/>
                </a:cubicBezTo>
                <a:cubicBezTo>
                  <a:pt x="329" y="52"/>
                  <a:pt x="330" y="51"/>
                  <a:pt x="331" y="51"/>
                </a:cubicBezTo>
                <a:cubicBezTo>
                  <a:pt x="330" y="50"/>
                  <a:pt x="329" y="51"/>
                  <a:pt x="328" y="51"/>
                </a:cubicBezTo>
                <a:close/>
                <a:moveTo>
                  <a:pt x="324" y="40"/>
                </a:moveTo>
                <a:cubicBezTo>
                  <a:pt x="323" y="40"/>
                  <a:pt x="322" y="41"/>
                  <a:pt x="321" y="39"/>
                </a:cubicBezTo>
                <a:cubicBezTo>
                  <a:pt x="320" y="40"/>
                  <a:pt x="320" y="39"/>
                  <a:pt x="319" y="40"/>
                </a:cubicBezTo>
                <a:cubicBezTo>
                  <a:pt x="319" y="40"/>
                  <a:pt x="318" y="41"/>
                  <a:pt x="319" y="42"/>
                </a:cubicBezTo>
                <a:cubicBezTo>
                  <a:pt x="320" y="41"/>
                  <a:pt x="320" y="41"/>
                  <a:pt x="320" y="41"/>
                </a:cubicBezTo>
                <a:cubicBezTo>
                  <a:pt x="321" y="41"/>
                  <a:pt x="321" y="42"/>
                  <a:pt x="322" y="41"/>
                </a:cubicBezTo>
                <a:cubicBezTo>
                  <a:pt x="322" y="41"/>
                  <a:pt x="322" y="41"/>
                  <a:pt x="323" y="41"/>
                </a:cubicBezTo>
                <a:cubicBezTo>
                  <a:pt x="323" y="41"/>
                  <a:pt x="324" y="41"/>
                  <a:pt x="324" y="41"/>
                </a:cubicBezTo>
                <a:cubicBezTo>
                  <a:pt x="325" y="41"/>
                  <a:pt x="324" y="41"/>
                  <a:pt x="324" y="40"/>
                </a:cubicBezTo>
                <a:close/>
                <a:moveTo>
                  <a:pt x="445" y="269"/>
                </a:moveTo>
                <a:cubicBezTo>
                  <a:pt x="445" y="269"/>
                  <a:pt x="445" y="269"/>
                  <a:pt x="445" y="270"/>
                </a:cubicBezTo>
                <a:cubicBezTo>
                  <a:pt x="446" y="269"/>
                  <a:pt x="446" y="269"/>
                  <a:pt x="446" y="269"/>
                </a:cubicBezTo>
                <a:cubicBezTo>
                  <a:pt x="446" y="268"/>
                  <a:pt x="445" y="268"/>
                  <a:pt x="445" y="269"/>
                </a:cubicBezTo>
                <a:close/>
                <a:moveTo>
                  <a:pt x="327" y="49"/>
                </a:moveTo>
                <a:cubicBezTo>
                  <a:pt x="328" y="49"/>
                  <a:pt x="328" y="50"/>
                  <a:pt x="328" y="49"/>
                </a:cubicBezTo>
                <a:cubicBezTo>
                  <a:pt x="328" y="49"/>
                  <a:pt x="328" y="49"/>
                  <a:pt x="328" y="49"/>
                </a:cubicBezTo>
                <a:cubicBezTo>
                  <a:pt x="328" y="49"/>
                  <a:pt x="327" y="48"/>
                  <a:pt x="327" y="49"/>
                </a:cubicBezTo>
                <a:close/>
                <a:moveTo>
                  <a:pt x="334" y="66"/>
                </a:moveTo>
                <a:cubicBezTo>
                  <a:pt x="335" y="66"/>
                  <a:pt x="335" y="66"/>
                  <a:pt x="336" y="66"/>
                </a:cubicBezTo>
                <a:cubicBezTo>
                  <a:pt x="336" y="66"/>
                  <a:pt x="334" y="65"/>
                  <a:pt x="334" y="66"/>
                </a:cubicBezTo>
                <a:close/>
                <a:moveTo>
                  <a:pt x="326" y="50"/>
                </a:moveTo>
                <a:cubicBezTo>
                  <a:pt x="326" y="51"/>
                  <a:pt x="327" y="50"/>
                  <a:pt x="326" y="50"/>
                </a:cubicBezTo>
                <a:close/>
                <a:moveTo>
                  <a:pt x="326" y="51"/>
                </a:moveTo>
                <a:cubicBezTo>
                  <a:pt x="326" y="52"/>
                  <a:pt x="326" y="52"/>
                  <a:pt x="327" y="51"/>
                </a:cubicBezTo>
                <a:cubicBezTo>
                  <a:pt x="326" y="51"/>
                  <a:pt x="326" y="51"/>
                  <a:pt x="326" y="51"/>
                </a:cubicBezTo>
                <a:cubicBezTo>
                  <a:pt x="326" y="51"/>
                  <a:pt x="326" y="51"/>
                  <a:pt x="326" y="51"/>
                </a:cubicBezTo>
                <a:close/>
                <a:moveTo>
                  <a:pt x="334" y="66"/>
                </a:moveTo>
                <a:cubicBezTo>
                  <a:pt x="334" y="66"/>
                  <a:pt x="334" y="66"/>
                  <a:pt x="334" y="66"/>
                </a:cubicBezTo>
                <a:close/>
                <a:moveTo>
                  <a:pt x="333" y="67"/>
                </a:moveTo>
                <a:cubicBezTo>
                  <a:pt x="333" y="67"/>
                  <a:pt x="334" y="67"/>
                  <a:pt x="334" y="67"/>
                </a:cubicBezTo>
                <a:cubicBezTo>
                  <a:pt x="334" y="67"/>
                  <a:pt x="334" y="67"/>
                  <a:pt x="334" y="67"/>
                </a:cubicBezTo>
                <a:cubicBezTo>
                  <a:pt x="333" y="67"/>
                  <a:pt x="333" y="66"/>
                  <a:pt x="333" y="67"/>
                </a:cubicBezTo>
                <a:close/>
                <a:moveTo>
                  <a:pt x="326" y="53"/>
                </a:moveTo>
                <a:cubicBezTo>
                  <a:pt x="326" y="53"/>
                  <a:pt x="327" y="53"/>
                  <a:pt x="327" y="53"/>
                </a:cubicBezTo>
                <a:cubicBezTo>
                  <a:pt x="326" y="53"/>
                  <a:pt x="326" y="53"/>
                  <a:pt x="326" y="53"/>
                </a:cubicBezTo>
                <a:close/>
                <a:moveTo>
                  <a:pt x="333" y="66"/>
                </a:moveTo>
                <a:cubicBezTo>
                  <a:pt x="333" y="67"/>
                  <a:pt x="334" y="66"/>
                  <a:pt x="333" y="66"/>
                </a:cubicBezTo>
                <a:close/>
                <a:moveTo>
                  <a:pt x="331" y="66"/>
                </a:moveTo>
                <a:cubicBezTo>
                  <a:pt x="331" y="66"/>
                  <a:pt x="331" y="67"/>
                  <a:pt x="331" y="66"/>
                </a:cubicBezTo>
                <a:cubicBezTo>
                  <a:pt x="331" y="66"/>
                  <a:pt x="331" y="66"/>
                  <a:pt x="331" y="66"/>
                </a:cubicBezTo>
                <a:close/>
                <a:moveTo>
                  <a:pt x="323" y="51"/>
                </a:moveTo>
                <a:cubicBezTo>
                  <a:pt x="321" y="51"/>
                  <a:pt x="319" y="53"/>
                  <a:pt x="317" y="52"/>
                </a:cubicBezTo>
                <a:cubicBezTo>
                  <a:pt x="317" y="52"/>
                  <a:pt x="316" y="52"/>
                  <a:pt x="316" y="52"/>
                </a:cubicBezTo>
                <a:cubicBezTo>
                  <a:pt x="316" y="53"/>
                  <a:pt x="317" y="53"/>
                  <a:pt x="318" y="53"/>
                </a:cubicBezTo>
                <a:cubicBezTo>
                  <a:pt x="319" y="53"/>
                  <a:pt x="320" y="53"/>
                  <a:pt x="321" y="53"/>
                </a:cubicBezTo>
                <a:cubicBezTo>
                  <a:pt x="322" y="52"/>
                  <a:pt x="323" y="53"/>
                  <a:pt x="323" y="52"/>
                </a:cubicBezTo>
                <a:cubicBezTo>
                  <a:pt x="323" y="52"/>
                  <a:pt x="323" y="51"/>
                  <a:pt x="323" y="51"/>
                </a:cubicBezTo>
                <a:close/>
                <a:moveTo>
                  <a:pt x="321" y="50"/>
                </a:moveTo>
                <a:cubicBezTo>
                  <a:pt x="321" y="50"/>
                  <a:pt x="322" y="50"/>
                  <a:pt x="322" y="50"/>
                </a:cubicBezTo>
                <a:cubicBezTo>
                  <a:pt x="322" y="49"/>
                  <a:pt x="321" y="49"/>
                  <a:pt x="321" y="50"/>
                </a:cubicBezTo>
                <a:close/>
                <a:moveTo>
                  <a:pt x="315" y="39"/>
                </a:moveTo>
                <a:cubicBezTo>
                  <a:pt x="315" y="40"/>
                  <a:pt x="316" y="40"/>
                  <a:pt x="316" y="39"/>
                </a:cubicBezTo>
                <a:cubicBezTo>
                  <a:pt x="316" y="39"/>
                  <a:pt x="315" y="38"/>
                  <a:pt x="315" y="39"/>
                </a:cubicBezTo>
                <a:close/>
                <a:moveTo>
                  <a:pt x="323" y="53"/>
                </a:moveTo>
                <a:cubicBezTo>
                  <a:pt x="323" y="54"/>
                  <a:pt x="324" y="54"/>
                  <a:pt x="324" y="54"/>
                </a:cubicBezTo>
                <a:cubicBezTo>
                  <a:pt x="324" y="53"/>
                  <a:pt x="323" y="53"/>
                  <a:pt x="323" y="53"/>
                </a:cubicBezTo>
                <a:close/>
                <a:moveTo>
                  <a:pt x="328" y="67"/>
                </a:moveTo>
                <a:cubicBezTo>
                  <a:pt x="329" y="67"/>
                  <a:pt x="329" y="67"/>
                  <a:pt x="330" y="66"/>
                </a:cubicBezTo>
                <a:cubicBezTo>
                  <a:pt x="330" y="66"/>
                  <a:pt x="330" y="66"/>
                  <a:pt x="330" y="66"/>
                </a:cubicBezTo>
                <a:cubicBezTo>
                  <a:pt x="329" y="66"/>
                  <a:pt x="329" y="66"/>
                  <a:pt x="328" y="67"/>
                </a:cubicBezTo>
                <a:close/>
                <a:moveTo>
                  <a:pt x="318" y="50"/>
                </a:moveTo>
                <a:cubicBezTo>
                  <a:pt x="319" y="49"/>
                  <a:pt x="319" y="50"/>
                  <a:pt x="320" y="50"/>
                </a:cubicBezTo>
                <a:cubicBezTo>
                  <a:pt x="320" y="50"/>
                  <a:pt x="320" y="49"/>
                  <a:pt x="320" y="49"/>
                </a:cubicBezTo>
                <a:cubicBezTo>
                  <a:pt x="319" y="49"/>
                  <a:pt x="318" y="49"/>
                  <a:pt x="318" y="50"/>
                </a:cubicBezTo>
                <a:close/>
                <a:moveTo>
                  <a:pt x="319" y="54"/>
                </a:moveTo>
                <a:cubicBezTo>
                  <a:pt x="320" y="54"/>
                  <a:pt x="321" y="55"/>
                  <a:pt x="322" y="54"/>
                </a:cubicBezTo>
                <a:cubicBezTo>
                  <a:pt x="321" y="54"/>
                  <a:pt x="320" y="53"/>
                  <a:pt x="319" y="54"/>
                </a:cubicBezTo>
                <a:close/>
                <a:moveTo>
                  <a:pt x="317" y="50"/>
                </a:moveTo>
                <a:cubicBezTo>
                  <a:pt x="317" y="50"/>
                  <a:pt x="318" y="50"/>
                  <a:pt x="317" y="49"/>
                </a:cubicBezTo>
                <a:cubicBezTo>
                  <a:pt x="317" y="49"/>
                  <a:pt x="317" y="50"/>
                  <a:pt x="317" y="50"/>
                </a:cubicBezTo>
                <a:close/>
                <a:moveTo>
                  <a:pt x="326" y="67"/>
                </a:moveTo>
                <a:cubicBezTo>
                  <a:pt x="326" y="66"/>
                  <a:pt x="325" y="66"/>
                  <a:pt x="324" y="67"/>
                </a:cubicBezTo>
                <a:cubicBezTo>
                  <a:pt x="324" y="67"/>
                  <a:pt x="325" y="67"/>
                  <a:pt x="325" y="67"/>
                </a:cubicBezTo>
                <a:cubicBezTo>
                  <a:pt x="325" y="67"/>
                  <a:pt x="325" y="67"/>
                  <a:pt x="326" y="67"/>
                </a:cubicBezTo>
                <a:close/>
                <a:moveTo>
                  <a:pt x="312" y="50"/>
                </a:moveTo>
                <a:cubicBezTo>
                  <a:pt x="313" y="50"/>
                  <a:pt x="315" y="51"/>
                  <a:pt x="316" y="49"/>
                </a:cubicBezTo>
                <a:cubicBezTo>
                  <a:pt x="315" y="49"/>
                  <a:pt x="314" y="50"/>
                  <a:pt x="312" y="50"/>
                </a:cubicBezTo>
                <a:close/>
                <a:moveTo>
                  <a:pt x="324" y="68"/>
                </a:moveTo>
                <a:cubicBezTo>
                  <a:pt x="325" y="68"/>
                  <a:pt x="325" y="68"/>
                  <a:pt x="325" y="67"/>
                </a:cubicBezTo>
                <a:cubicBezTo>
                  <a:pt x="324" y="67"/>
                  <a:pt x="324" y="68"/>
                  <a:pt x="324" y="68"/>
                </a:cubicBezTo>
                <a:close/>
                <a:moveTo>
                  <a:pt x="313" y="52"/>
                </a:moveTo>
                <a:cubicBezTo>
                  <a:pt x="314" y="53"/>
                  <a:pt x="315" y="53"/>
                  <a:pt x="316" y="52"/>
                </a:cubicBezTo>
                <a:cubicBezTo>
                  <a:pt x="315" y="52"/>
                  <a:pt x="314" y="52"/>
                  <a:pt x="313" y="52"/>
                </a:cubicBezTo>
                <a:close/>
                <a:moveTo>
                  <a:pt x="316" y="54"/>
                </a:moveTo>
                <a:cubicBezTo>
                  <a:pt x="316" y="54"/>
                  <a:pt x="316" y="54"/>
                  <a:pt x="315" y="54"/>
                </a:cubicBezTo>
                <a:cubicBezTo>
                  <a:pt x="316" y="54"/>
                  <a:pt x="315" y="54"/>
                  <a:pt x="316" y="54"/>
                </a:cubicBezTo>
                <a:close/>
                <a:moveTo>
                  <a:pt x="314" y="54"/>
                </a:moveTo>
                <a:cubicBezTo>
                  <a:pt x="314" y="55"/>
                  <a:pt x="315" y="55"/>
                  <a:pt x="315" y="54"/>
                </a:cubicBezTo>
                <a:cubicBezTo>
                  <a:pt x="314" y="54"/>
                  <a:pt x="314" y="54"/>
                  <a:pt x="314" y="54"/>
                </a:cubicBezTo>
                <a:close/>
                <a:moveTo>
                  <a:pt x="321" y="67"/>
                </a:moveTo>
                <a:cubicBezTo>
                  <a:pt x="321" y="67"/>
                  <a:pt x="321" y="67"/>
                  <a:pt x="321" y="67"/>
                </a:cubicBezTo>
                <a:close/>
                <a:moveTo>
                  <a:pt x="310" y="50"/>
                </a:moveTo>
                <a:cubicBezTo>
                  <a:pt x="310" y="51"/>
                  <a:pt x="311" y="50"/>
                  <a:pt x="311" y="50"/>
                </a:cubicBezTo>
                <a:cubicBezTo>
                  <a:pt x="311" y="50"/>
                  <a:pt x="311" y="50"/>
                  <a:pt x="311" y="50"/>
                </a:cubicBezTo>
                <a:cubicBezTo>
                  <a:pt x="311" y="50"/>
                  <a:pt x="311" y="50"/>
                  <a:pt x="310" y="50"/>
                </a:cubicBezTo>
                <a:close/>
                <a:moveTo>
                  <a:pt x="312" y="52"/>
                </a:moveTo>
                <a:cubicBezTo>
                  <a:pt x="312" y="52"/>
                  <a:pt x="312" y="52"/>
                  <a:pt x="312" y="52"/>
                </a:cubicBezTo>
                <a:close/>
                <a:moveTo>
                  <a:pt x="312" y="52"/>
                </a:moveTo>
                <a:cubicBezTo>
                  <a:pt x="312" y="52"/>
                  <a:pt x="311" y="53"/>
                  <a:pt x="312" y="52"/>
                </a:cubicBezTo>
                <a:close/>
                <a:moveTo>
                  <a:pt x="320" y="68"/>
                </a:moveTo>
                <a:cubicBezTo>
                  <a:pt x="320" y="68"/>
                  <a:pt x="320" y="68"/>
                  <a:pt x="320" y="68"/>
                </a:cubicBezTo>
                <a:cubicBezTo>
                  <a:pt x="320" y="68"/>
                  <a:pt x="321" y="68"/>
                  <a:pt x="320" y="67"/>
                </a:cubicBezTo>
                <a:cubicBezTo>
                  <a:pt x="320" y="68"/>
                  <a:pt x="320" y="68"/>
                  <a:pt x="320" y="68"/>
                </a:cubicBezTo>
                <a:close/>
                <a:moveTo>
                  <a:pt x="318" y="67"/>
                </a:moveTo>
                <a:cubicBezTo>
                  <a:pt x="319" y="68"/>
                  <a:pt x="318" y="68"/>
                  <a:pt x="319" y="68"/>
                </a:cubicBezTo>
                <a:cubicBezTo>
                  <a:pt x="319" y="68"/>
                  <a:pt x="320" y="68"/>
                  <a:pt x="319" y="67"/>
                </a:cubicBezTo>
                <a:cubicBezTo>
                  <a:pt x="319" y="67"/>
                  <a:pt x="319" y="67"/>
                  <a:pt x="318" y="67"/>
                </a:cubicBezTo>
                <a:close/>
                <a:moveTo>
                  <a:pt x="310" y="50"/>
                </a:moveTo>
                <a:cubicBezTo>
                  <a:pt x="310" y="51"/>
                  <a:pt x="310" y="50"/>
                  <a:pt x="310" y="50"/>
                </a:cubicBezTo>
                <a:cubicBezTo>
                  <a:pt x="310" y="50"/>
                  <a:pt x="310" y="50"/>
                  <a:pt x="310" y="50"/>
                </a:cubicBezTo>
                <a:close/>
                <a:moveTo>
                  <a:pt x="310" y="52"/>
                </a:moveTo>
                <a:cubicBezTo>
                  <a:pt x="310" y="53"/>
                  <a:pt x="310" y="53"/>
                  <a:pt x="310" y="53"/>
                </a:cubicBezTo>
                <a:cubicBezTo>
                  <a:pt x="310" y="52"/>
                  <a:pt x="310" y="52"/>
                  <a:pt x="310" y="52"/>
                </a:cubicBezTo>
                <a:close/>
                <a:moveTo>
                  <a:pt x="308" y="50"/>
                </a:moveTo>
                <a:cubicBezTo>
                  <a:pt x="308" y="51"/>
                  <a:pt x="309" y="51"/>
                  <a:pt x="309" y="50"/>
                </a:cubicBezTo>
                <a:cubicBezTo>
                  <a:pt x="308" y="50"/>
                  <a:pt x="308" y="50"/>
                  <a:pt x="308" y="50"/>
                </a:cubicBezTo>
                <a:close/>
                <a:moveTo>
                  <a:pt x="299" y="38"/>
                </a:moveTo>
                <a:cubicBezTo>
                  <a:pt x="300" y="38"/>
                  <a:pt x="300" y="38"/>
                  <a:pt x="300" y="39"/>
                </a:cubicBezTo>
                <a:cubicBezTo>
                  <a:pt x="301" y="38"/>
                  <a:pt x="301" y="38"/>
                  <a:pt x="301" y="38"/>
                </a:cubicBezTo>
                <a:cubicBezTo>
                  <a:pt x="301" y="37"/>
                  <a:pt x="299" y="37"/>
                  <a:pt x="299" y="38"/>
                </a:cubicBezTo>
                <a:close/>
                <a:moveTo>
                  <a:pt x="305" y="51"/>
                </a:moveTo>
                <a:cubicBezTo>
                  <a:pt x="306" y="51"/>
                  <a:pt x="306" y="51"/>
                  <a:pt x="307" y="50"/>
                </a:cubicBezTo>
                <a:cubicBezTo>
                  <a:pt x="307" y="50"/>
                  <a:pt x="307" y="50"/>
                  <a:pt x="307" y="50"/>
                </a:cubicBezTo>
                <a:cubicBezTo>
                  <a:pt x="306" y="50"/>
                  <a:pt x="305" y="50"/>
                  <a:pt x="305" y="51"/>
                </a:cubicBezTo>
                <a:close/>
                <a:moveTo>
                  <a:pt x="307" y="53"/>
                </a:moveTo>
                <a:cubicBezTo>
                  <a:pt x="307" y="53"/>
                  <a:pt x="308" y="53"/>
                  <a:pt x="308" y="54"/>
                </a:cubicBezTo>
                <a:cubicBezTo>
                  <a:pt x="308" y="53"/>
                  <a:pt x="308" y="53"/>
                  <a:pt x="308" y="53"/>
                </a:cubicBezTo>
                <a:cubicBezTo>
                  <a:pt x="308" y="53"/>
                  <a:pt x="308" y="53"/>
                  <a:pt x="307" y="53"/>
                </a:cubicBezTo>
                <a:close/>
                <a:moveTo>
                  <a:pt x="306" y="53"/>
                </a:moveTo>
                <a:cubicBezTo>
                  <a:pt x="306" y="53"/>
                  <a:pt x="306" y="53"/>
                  <a:pt x="306" y="54"/>
                </a:cubicBezTo>
                <a:cubicBezTo>
                  <a:pt x="307" y="53"/>
                  <a:pt x="307" y="54"/>
                  <a:pt x="307" y="53"/>
                </a:cubicBezTo>
                <a:cubicBezTo>
                  <a:pt x="307" y="53"/>
                  <a:pt x="307" y="53"/>
                  <a:pt x="306" y="53"/>
                </a:cubicBezTo>
                <a:close/>
                <a:moveTo>
                  <a:pt x="313" y="68"/>
                </a:moveTo>
                <a:cubicBezTo>
                  <a:pt x="314" y="69"/>
                  <a:pt x="314" y="69"/>
                  <a:pt x="314" y="69"/>
                </a:cubicBezTo>
                <a:cubicBezTo>
                  <a:pt x="314" y="68"/>
                  <a:pt x="314" y="68"/>
                  <a:pt x="314" y="68"/>
                </a:cubicBezTo>
                <a:cubicBezTo>
                  <a:pt x="314" y="68"/>
                  <a:pt x="314" y="68"/>
                  <a:pt x="313" y="68"/>
                </a:cubicBezTo>
                <a:close/>
                <a:moveTo>
                  <a:pt x="302" y="51"/>
                </a:moveTo>
                <a:cubicBezTo>
                  <a:pt x="302" y="51"/>
                  <a:pt x="304" y="51"/>
                  <a:pt x="304" y="50"/>
                </a:cubicBezTo>
                <a:cubicBezTo>
                  <a:pt x="303" y="50"/>
                  <a:pt x="302" y="50"/>
                  <a:pt x="302" y="51"/>
                </a:cubicBezTo>
                <a:close/>
                <a:moveTo>
                  <a:pt x="305" y="53"/>
                </a:moveTo>
                <a:cubicBezTo>
                  <a:pt x="305" y="53"/>
                  <a:pt x="306" y="53"/>
                  <a:pt x="305" y="53"/>
                </a:cubicBezTo>
                <a:close/>
                <a:moveTo>
                  <a:pt x="303" y="53"/>
                </a:moveTo>
                <a:cubicBezTo>
                  <a:pt x="303" y="53"/>
                  <a:pt x="304" y="53"/>
                  <a:pt x="304" y="53"/>
                </a:cubicBezTo>
                <a:cubicBezTo>
                  <a:pt x="304" y="53"/>
                  <a:pt x="303" y="52"/>
                  <a:pt x="303" y="53"/>
                </a:cubicBezTo>
                <a:close/>
                <a:moveTo>
                  <a:pt x="304" y="53"/>
                </a:moveTo>
                <a:cubicBezTo>
                  <a:pt x="304" y="54"/>
                  <a:pt x="305" y="54"/>
                  <a:pt x="304" y="53"/>
                </a:cubicBezTo>
                <a:close/>
                <a:moveTo>
                  <a:pt x="300" y="56"/>
                </a:moveTo>
                <a:cubicBezTo>
                  <a:pt x="301" y="55"/>
                  <a:pt x="302" y="56"/>
                  <a:pt x="302" y="55"/>
                </a:cubicBezTo>
                <a:cubicBezTo>
                  <a:pt x="301" y="55"/>
                  <a:pt x="300" y="54"/>
                  <a:pt x="300" y="56"/>
                </a:cubicBezTo>
                <a:close/>
                <a:moveTo>
                  <a:pt x="293" y="39"/>
                </a:moveTo>
                <a:cubicBezTo>
                  <a:pt x="293" y="38"/>
                  <a:pt x="293" y="38"/>
                  <a:pt x="293" y="38"/>
                </a:cubicBezTo>
                <a:cubicBezTo>
                  <a:pt x="293" y="38"/>
                  <a:pt x="293" y="39"/>
                  <a:pt x="293" y="39"/>
                </a:cubicBezTo>
                <a:close/>
                <a:moveTo>
                  <a:pt x="300" y="54"/>
                </a:moveTo>
                <a:cubicBezTo>
                  <a:pt x="300" y="54"/>
                  <a:pt x="300" y="53"/>
                  <a:pt x="299" y="53"/>
                </a:cubicBezTo>
                <a:cubicBezTo>
                  <a:pt x="300" y="54"/>
                  <a:pt x="300" y="54"/>
                  <a:pt x="300" y="54"/>
                </a:cubicBezTo>
                <a:close/>
                <a:moveTo>
                  <a:pt x="299" y="53"/>
                </a:moveTo>
                <a:cubicBezTo>
                  <a:pt x="299" y="53"/>
                  <a:pt x="299" y="54"/>
                  <a:pt x="299" y="53"/>
                </a:cubicBezTo>
                <a:close/>
                <a:moveTo>
                  <a:pt x="290" y="38"/>
                </a:moveTo>
                <a:cubicBezTo>
                  <a:pt x="290" y="39"/>
                  <a:pt x="290" y="39"/>
                  <a:pt x="290" y="39"/>
                </a:cubicBezTo>
                <a:cubicBezTo>
                  <a:pt x="290" y="39"/>
                  <a:pt x="291" y="39"/>
                  <a:pt x="291" y="39"/>
                </a:cubicBezTo>
                <a:cubicBezTo>
                  <a:pt x="291" y="39"/>
                  <a:pt x="291" y="38"/>
                  <a:pt x="291" y="38"/>
                </a:cubicBezTo>
                <a:cubicBezTo>
                  <a:pt x="290" y="38"/>
                  <a:pt x="290" y="38"/>
                  <a:pt x="290" y="38"/>
                </a:cubicBezTo>
                <a:close/>
                <a:moveTo>
                  <a:pt x="295" y="51"/>
                </a:moveTo>
                <a:cubicBezTo>
                  <a:pt x="295" y="51"/>
                  <a:pt x="296" y="51"/>
                  <a:pt x="296" y="51"/>
                </a:cubicBezTo>
                <a:cubicBezTo>
                  <a:pt x="295" y="51"/>
                  <a:pt x="295" y="51"/>
                  <a:pt x="295" y="51"/>
                </a:cubicBezTo>
                <a:close/>
                <a:moveTo>
                  <a:pt x="295" y="51"/>
                </a:moveTo>
                <a:cubicBezTo>
                  <a:pt x="294" y="51"/>
                  <a:pt x="293" y="51"/>
                  <a:pt x="293" y="51"/>
                </a:cubicBezTo>
                <a:cubicBezTo>
                  <a:pt x="294" y="51"/>
                  <a:pt x="294" y="52"/>
                  <a:pt x="295" y="51"/>
                </a:cubicBezTo>
                <a:close/>
                <a:moveTo>
                  <a:pt x="294" y="53"/>
                </a:moveTo>
                <a:cubicBezTo>
                  <a:pt x="292" y="53"/>
                  <a:pt x="289" y="54"/>
                  <a:pt x="287" y="53"/>
                </a:cubicBezTo>
                <a:cubicBezTo>
                  <a:pt x="287" y="53"/>
                  <a:pt x="287" y="54"/>
                  <a:pt x="287" y="54"/>
                </a:cubicBezTo>
                <a:cubicBezTo>
                  <a:pt x="285" y="53"/>
                  <a:pt x="283" y="54"/>
                  <a:pt x="281" y="53"/>
                </a:cubicBezTo>
                <a:cubicBezTo>
                  <a:pt x="281" y="53"/>
                  <a:pt x="281" y="53"/>
                  <a:pt x="280" y="54"/>
                </a:cubicBezTo>
                <a:cubicBezTo>
                  <a:pt x="281" y="54"/>
                  <a:pt x="281" y="54"/>
                  <a:pt x="280" y="55"/>
                </a:cubicBezTo>
                <a:cubicBezTo>
                  <a:pt x="281" y="54"/>
                  <a:pt x="282" y="54"/>
                  <a:pt x="283" y="54"/>
                </a:cubicBezTo>
                <a:cubicBezTo>
                  <a:pt x="283" y="55"/>
                  <a:pt x="283" y="55"/>
                  <a:pt x="283" y="55"/>
                </a:cubicBezTo>
                <a:cubicBezTo>
                  <a:pt x="284" y="55"/>
                  <a:pt x="284" y="55"/>
                  <a:pt x="285" y="55"/>
                </a:cubicBezTo>
                <a:cubicBezTo>
                  <a:pt x="285" y="54"/>
                  <a:pt x="285" y="54"/>
                  <a:pt x="286" y="54"/>
                </a:cubicBezTo>
                <a:cubicBezTo>
                  <a:pt x="286" y="54"/>
                  <a:pt x="286" y="55"/>
                  <a:pt x="286" y="55"/>
                </a:cubicBezTo>
                <a:cubicBezTo>
                  <a:pt x="288" y="54"/>
                  <a:pt x="290" y="55"/>
                  <a:pt x="293" y="54"/>
                </a:cubicBezTo>
                <a:cubicBezTo>
                  <a:pt x="293" y="54"/>
                  <a:pt x="293" y="54"/>
                  <a:pt x="294" y="55"/>
                </a:cubicBezTo>
                <a:cubicBezTo>
                  <a:pt x="295" y="54"/>
                  <a:pt x="295" y="55"/>
                  <a:pt x="296" y="54"/>
                </a:cubicBezTo>
                <a:cubicBezTo>
                  <a:pt x="296" y="54"/>
                  <a:pt x="296" y="54"/>
                  <a:pt x="296" y="54"/>
                </a:cubicBezTo>
                <a:cubicBezTo>
                  <a:pt x="295" y="53"/>
                  <a:pt x="294" y="54"/>
                  <a:pt x="294" y="53"/>
                </a:cubicBezTo>
                <a:close/>
                <a:moveTo>
                  <a:pt x="284" y="54"/>
                </a:moveTo>
                <a:cubicBezTo>
                  <a:pt x="284" y="54"/>
                  <a:pt x="284" y="54"/>
                  <a:pt x="284" y="54"/>
                </a:cubicBezTo>
                <a:close/>
                <a:moveTo>
                  <a:pt x="284" y="54"/>
                </a:moveTo>
                <a:cubicBezTo>
                  <a:pt x="284" y="54"/>
                  <a:pt x="284" y="54"/>
                  <a:pt x="284" y="54"/>
                </a:cubicBezTo>
                <a:cubicBezTo>
                  <a:pt x="284" y="54"/>
                  <a:pt x="284" y="54"/>
                  <a:pt x="284" y="54"/>
                </a:cubicBezTo>
                <a:close/>
                <a:moveTo>
                  <a:pt x="295" y="53"/>
                </a:moveTo>
                <a:cubicBezTo>
                  <a:pt x="295" y="53"/>
                  <a:pt x="295" y="53"/>
                  <a:pt x="295" y="53"/>
                </a:cubicBezTo>
                <a:cubicBezTo>
                  <a:pt x="295" y="53"/>
                  <a:pt x="295" y="53"/>
                  <a:pt x="295" y="53"/>
                </a:cubicBezTo>
                <a:cubicBezTo>
                  <a:pt x="295" y="53"/>
                  <a:pt x="295" y="53"/>
                  <a:pt x="295" y="53"/>
                </a:cubicBezTo>
                <a:close/>
                <a:moveTo>
                  <a:pt x="295" y="55"/>
                </a:moveTo>
                <a:cubicBezTo>
                  <a:pt x="295" y="56"/>
                  <a:pt x="296" y="55"/>
                  <a:pt x="295" y="55"/>
                </a:cubicBezTo>
                <a:close/>
                <a:moveTo>
                  <a:pt x="292" y="52"/>
                </a:moveTo>
                <a:cubicBezTo>
                  <a:pt x="292" y="51"/>
                  <a:pt x="293" y="52"/>
                  <a:pt x="293" y="51"/>
                </a:cubicBezTo>
                <a:cubicBezTo>
                  <a:pt x="293" y="51"/>
                  <a:pt x="292" y="51"/>
                  <a:pt x="292" y="52"/>
                </a:cubicBezTo>
                <a:close/>
                <a:moveTo>
                  <a:pt x="283" y="39"/>
                </a:moveTo>
                <a:cubicBezTo>
                  <a:pt x="284" y="40"/>
                  <a:pt x="284" y="40"/>
                  <a:pt x="285" y="39"/>
                </a:cubicBezTo>
                <a:cubicBezTo>
                  <a:pt x="285" y="39"/>
                  <a:pt x="285" y="39"/>
                  <a:pt x="285" y="39"/>
                </a:cubicBezTo>
                <a:cubicBezTo>
                  <a:pt x="284" y="39"/>
                  <a:pt x="284" y="39"/>
                  <a:pt x="283" y="39"/>
                </a:cubicBezTo>
                <a:close/>
                <a:moveTo>
                  <a:pt x="291" y="56"/>
                </a:moveTo>
                <a:cubicBezTo>
                  <a:pt x="291" y="57"/>
                  <a:pt x="292" y="56"/>
                  <a:pt x="292" y="57"/>
                </a:cubicBezTo>
                <a:cubicBezTo>
                  <a:pt x="293" y="56"/>
                  <a:pt x="293" y="56"/>
                  <a:pt x="293" y="56"/>
                </a:cubicBezTo>
                <a:cubicBezTo>
                  <a:pt x="293" y="56"/>
                  <a:pt x="293" y="56"/>
                  <a:pt x="293" y="55"/>
                </a:cubicBezTo>
                <a:cubicBezTo>
                  <a:pt x="292" y="55"/>
                  <a:pt x="292" y="56"/>
                  <a:pt x="291" y="56"/>
                </a:cubicBezTo>
                <a:close/>
                <a:moveTo>
                  <a:pt x="288" y="52"/>
                </a:moveTo>
                <a:cubicBezTo>
                  <a:pt x="288" y="52"/>
                  <a:pt x="289" y="52"/>
                  <a:pt x="289" y="51"/>
                </a:cubicBezTo>
                <a:cubicBezTo>
                  <a:pt x="288" y="51"/>
                  <a:pt x="288" y="52"/>
                  <a:pt x="288" y="52"/>
                </a:cubicBezTo>
                <a:close/>
                <a:moveTo>
                  <a:pt x="281" y="40"/>
                </a:moveTo>
                <a:cubicBezTo>
                  <a:pt x="280" y="40"/>
                  <a:pt x="281" y="39"/>
                  <a:pt x="281" y="40"/>
                </a:cubicBezTo>
                <a:close/>
                <a:moveTo>
                  <a:pt x="289" y="56"/>
                </a:moveTo>
                <a:cubicBezTo>
                  <a:pt x="289" y="56"/>
                  <a:pt x="289" y="57"/>
                  <a:pt x="289" y="57"/>
                </a:cubicBezTo>
                <a:cubicBezTo>
                  <a:pt x="289" y="57"/>
                  <a:pt x="289" y="57"/>
                  <a:pt x="290" y="56"/>
                </a:cubicBezTo>
                <a:cubicBezTo>
                  <a:pt x="289" y="56"/>
                  <a:pt x="289" y="56"/>
                  <a:pt x="289" y="56"/>
                </a:cubicBezTo>
                <a:cubicBezTo>
                  <a:pt x="289" y="56"/>
                  <a:pt x="289" y="56"/>
                  <a:pt x="289" y="56"/>
                </a:cubicBezTo>
                <a:close/>
                <a:moveTo>
                  <a:pt x="285" y="52"/>
                </a:moveTo>
                <a:cubicBezTo>
                  <a:pt x="285" y="52"/>
                  <a:pt x="285" y="52"/>
                  <a:pt x="285" y="52"/>
                </a:cubicBezTo>
                <a:close/>
                <a:moveTo>
                  <a:pt x="286" y="56"/>
                </a:moveTo>
                <a:cubicBezTo>
                  <a:pt x="286" y="57"/>
                  <a:pt x="287" y="57"/>
                  <a:pt x="287" y="56"/>
                </a:cubicBezTo>
                <a:cubicBezTo>
                  <a:pt x="287" y="56"/>
                  <a:pt x="286" y="56"/>
                  <a:pt x="286" y="56"/>
                </a:cubicBezTo>
                <a:close/>
                <a:moveTo>
                  <a:pt x="276" y="40"/>
                </a:moveTo>
                <a:cubicBezTo>
                  <a:pt x="276" y="40"/>
                  <a:pt x="277" y="41"/>
                  <a:pt x="277" y="40"/>
                </a:cubicBezTo>
                <a:cubicBezTo>
                  <a:pt x="277" y="40"/>
                  <a:pt x="276" y="40"/>
                  <a:pt x="276" y="40"/>
                </a:cubicBezTo>
                <a:close/>
                <a:moveTo>
                  <a:pt x="275" y="40"/>
                </a:moveTo>
                <a:cubicBezTo>
                  <a:pt x="274" y="40"/>
                  <a:pt x="274" y="40"/>
                  <a:pt x="273" y="40"/>
                </a:cubicBezTo>
                <a:cubicBezTo>
                  <a:pt x="274" y="41"/>
                  <a:pt x="275" y="41"/>
                  <a:pt x="275" y="40"/>
                </a:cubicBezTo>
                <a:close/>
                <a:moveTo>
                  <a:pt x="279" y="59"/>
                </a:moveTo>
                <a:cubicBezTo>
                  <a:pt x="279" y="59"/>
                  <a:pt x="279" y="60"/>
                  <a:pt x="279" y="60"/>
                </a:cubicBezTo>
                <a:cubicBezTo>
                  <a:pt x="280" y="60"/>
                  <a:pt x="281" y="60"/>
                  <a:pt x="282" y="60"/>
                </a:cubicBezTo>
                <a:cubicBezTo>
                  <a:pt x="282" y="60"/>
                  <a:pt x="282" y="60"/>
                  <a:pt x="283" y="60"/>
                </a:cubicBezTo>
                <a:cubicBezTo>
                  <a:pt x="283" y="60"/>
                  <a:pt x="282" y="60"/>
                  <a:pt x="283" y="59"/>
                </a:cubicBezTo>
                <a:cubicBezTo>
                  <a:pt x="283" y="59"/>
                  <a:pt x="283" y="60"/>
                  <a:pt x="283" y="60"/>
                </a:cubicBezTo>
                <a:cubicBezTo>
                  <a:pt x="284" y="60"/>
                  <a:pt x="284" y="61"/>
                  <a:pt x="285" y="60"/>
                </a:cubicBezTo>
                <a:cubicBezTo>
                  <a:pt x="283" y="58"/>
                  <a:pt x="280" y="59"/>
                  <a:pt x="279" y="59"/>
                </a:cubicBezTo>
                <a:close/>
                <a:moveTo>
                  <a:pt x="280" y="59"/>
                </a:moveTo>
                <a:cubicBezTo>
                  <a:pt x="281" y="59"/>
                  <a:pt x="281" y="59"/>
                  <a:pt x="281" y="59"/>
                </a:cubicBezTo>
                <a:cubicBezTo>
                  <a:pt x="280" y="60"/>
                  <a:pt x="280" y="60"/>
                  <a:pt x="280" y="59"/>
                </a:cubicBezTo>
                <a:cubicBezTo>
                  <a:pt x="280" y="59"/>
                  <a:pt x="280" y="59"/>
                  <a:pt x="280" y="59"/>
                </a:cubicBezTo>
                <a:close/>
                <a:moveTo>
                  <a:pt x="273" y="40"/>
                </a:moveTo>
                <a:cubicBezTo>
                  <a:pt x="273" y="40"/>
                  <a:pt x="273" y="41"/>
                  <a:pt x="273" y="40"/>
                </a:cubicBezTo>
                <a:close/>
                <a:moveTo>
                  <a:pt x="282" y="57"/>
                </a:moveTo>
                <a:cubicBezTo>
                  <a:pt x="282" y="57"/>
                  <a:pt x="282" y="58"/>
                  <a:pt x="282" y="57"/>
                </a:cubicBezTo>
                <a:cubicBezTo>
                  <a:pt x="282" y="57"/>
                  <a:pt x="282" y="57"/>
                  <a:pt x="282" y="57"/>
                </a:cubicBezTo>
                <a:cubicBezTo>
                  <a:pt x="282" y="57"/>
                  <a:pt x="282" y="57"/>
                  <a:pt x="282" y="57"/>
                </a:cubicBezTo>
                <a:close/>
                <a:moveTo>
                  <a:pt x="284" y="61"/>
                </a:moveTo>
                <a:cubicBezTo>
                  <a:pt x="284" y="62"/>
                  <a:pt x="285" y="61"/>
                  <a:pt x="284" y="61"/>
                </a:cubicBezTo>
                <a:close/>
                <a:moveTo>
                  <a:pt x="279" y="55"/>
                </a:moveTo>
                <a:cubicBezTo>
                  <a:pt x="279" y="55"/>
                  <a:pt x="280" y="54"/>
                  <a:pt x="279" y="54"/>
                </a:cubicBezTo>
                <a:cubicBezTo>
                  <a:pt x="279" y="54"/>
                  <a:pt x="278" y="55"/>
                  <a:pt x="279" y="55"/>
                </a:cubicBezTo>
                <a:close/>
                <a:moveTo>
                  <a:pt x="289" y="77"/>
                </a:moveTo>
                <a:cubicBezTo>
                  <a:pt x="290" y="78"/>
                  <a:pt x="290" y="78"/>
                  <a:pt x="291" y="78"/>
                </a:cubicBezTo>
                <a:cubicBezTo>
                  <a:pt x="291" y="77"/>
                  <a:pt x="291" y="77"/>
                  <a:pt x="291" y="77"/>
                </a:cubicBezTo>
                <a:cubicBezTo>
                  <a:pt x="291" y="77"/>
                  <a:pt x="290" y="76"/>
                  <a:pt x="289" y="77"/>
                </a:cubicBezTo>
                <a:close/>
                <a:moveTo>
                  <a:pt x="278" y="52"/>
                </a:moveTo>
                <a:cubicBezTo>
                  <a:pt x="278" y="53"/>
                  <a:pt x="278" y="52"/>
                  <a:pt x="278" y="52"/>
                </a:cubicBezTo>
                <a:close/>
                <a:moveTo>
                  <a:pt x="277" y="58"/>
                </a:moveTo>
                <a:cubicBezTo>
                  <a:pt x="277" y="59"/>
                  <a:pt x="278" y="58"/>
                  <a:pt x="279" y="58"/>
                </a:cubicBezTo>
                <a:cubicBezTo>
                  <a:pt x="279" y="57"/>
                  <a:pt x="278" y="57"/>
                  <a:pt x="277" y="58"/>
                </a:cubicBezTo>
                <a:close/>
                <a:moveTo>
                  <a:pt x="269" y="41"/>
                </a:moveTo>
                <a:cubicBezTo>
                  <a:pt x="269" y="41"/>
                  <a:pt x="269" y="41"/>
                  <a:pt x="269" y="41"/>
                </a:cubicBezTo>
                <a:cubicBezTo>
                  <a:pt x="268" y="41"/>
                  <a:pt x="267" y="41"/>
                  <a:pt x="266" y="41"/>
                </a:cubicBezTo>
                <a:cubicBezTo>
                  <a:pt x="266" y="42"/>
                  <a:pt x="267" y="41"/>
                  <a:pt x="268" y="42"/>
                </a:cubicBezTo>
                <a:cubicBezTo>
                  <a:pt x="269" y="41"/>
                  <a:pt x="269" y="41"/>
                  <a:pt x="269" y="41"/>
                </a:cubicBezTo>
                <a:close/>
                <a:moveTo>
                  <a:pt x="276" y="55"/>
                </a:moveTo>
                <a:cubicBezTo>
                  <a:pt x="276" y="56"/>
                  <a:pt x="277" y="56"/>
                  <a:pt x="277" y="55"/>
                </a:cubicBezTo>
                <a:cubicBezTo>
                  <a:pt x="277" y="55"/>
                  <a:pt x="277" y="55"/>
                  <a:pt x="276" y="55"/>
                </a:cubicBezTo>
                <a:close/>
                <a:moveTo>
                  <a:pt x="282" y="77"/>
                </a:moveTo>
                <a:cubicBezTo>
                  <a:pt x="281" y="78"/>
                  <a:pt x="279" y="77"/>
                  <a:pt x="280" y="79"/>
                </a:cubicBezTo>
                <a:cubicBezTo>
                  <a:pt x="283" y="78"/>
                  <a:pt x="286" y="79"/>
                  <a:pt x="289" y="77"/>
                </a:cubicBezTo>
                <a:cubicBezTo>
                  <a:pt x="287" y="75"/>
                  <a:pt x="284" y="79"/>
                  <a:pt x="282" y="77"/>
                </a:cubicBezTo>
                <a:close/>
                <a:moveTo>
                  <a:pt x="277" y="60"/>
                </a:moveTo>
                <a:cubicBezTo>
                  <a:pt x="276" y="60"/>
                  <a:pt x="276" y="59"/>
                  <a:pt x="275" y="60"/>
                </a:cubicBezTo>
                <a:cubicBezTo>
                  <a:pt x="276" y="61"/>
                  <a:pt x="277" y="61"/>
                  <a:pt x="278" y="60"/>
                </a:cubicBezTo>
                <a:cubicBezTo>
                  <a:pt x="278" y="60"/>
                  <a:pt x="278" y="60"/>
                  <a:pt x="278" y="59"/>
                </a:cubicBezTo>
                <a:cubicBezTo>
                  <a:pt x="278" y="59"/>
                  <a:pt x="278" y="60"/>
                  <a:pt x="277" y="60"/>
                </a:cubicBezTo>
                <a:close/>
                <a:moveTo>
                  <a:pt x="270" y="55"/>
                </a:moveTo>
                <a:cubicBezTo>
                  <a:pt x="270" y="55"/>
                  <a:pt x="269" y="54"/>
                  <a:pt x="268" y="55"/>
                </a:cubicBezTo>
                <a:cubicBezTo>
                  <a:pt x="268" y="55"/>
                  <a:pt x="267" y="55"/>
                  <a:pt x="267" y="55"/>
                </a:cubicBezTo>
                <a:cubicBezTo>
                  <a:pt x="267" y="57"/>
                  <a:pt x="269" y="55"/>
                  <a:pt x="270" y="56"/>
                </a:cubicBezTo>
                <a:cubicBezTo>
                  <a:pt x="270" y="56"/>
                  <a:pt x="270" y="56"/>
                  <a:pt x="270" y="57"/>
                </a:cubicBezTo>
                <a:cubicBezTo>
                  <a:pt x="271" y="56"/>
                  <a:pt x="272" y="56"/>
                  <a:pt x="273" y="55"/>
                </a:cubicBezTo>
                <a:cubicBezTo>
                  <a:pt x="272" y="54"/>
                  <a:pt x="271" y="55"/>
                  <a:pt x="270" y="55"/>
                </a:cubicBezTo>
                <a:close/>
                <a:moveTo>
                  <a:pt x="272" y="57"/>
                </a:moveTo>
                <a:cubicBezTo>
                  <a:pt x="272" y="58"/>
                  <a:pt x="272" y="58"/>
                  <a:pt x="272" y="58"/>
                </a:cubicBezTo>
                <a:cubicBezTo>
                  <a:pt x="272" y="58"/>
                  <a:pt x="272" y="58"/>
                  <a:pt x="273" y="59"/>
                </a:cubicBezTo>
                <a:cubicBezTo>
                  <a:pt x="273" y="58"/>
                  <a:pt x="274" y="58"/>
                  <a:pt x="275" y="58"/>
                </a:cubicBezTo>
                <a:cubicBezTo>
                  <a:pt x="274" y="58"/>
                  <a:pt x="274" y="58"/>
                  <a:pt x="274" y="57"/>
                </a:cubicBezTo>
                <a:cubicBezTo>
                  <a:pt x="274" y="57"/>
                  <a:pt x="273" y="58"/>
                  <a:pt x="272" y="57"/>
                </a:cubicBezTo>
                <a:close/>
                <a:moveTo>
                  <a:pt x="271" y="54"/>
                </a:moveTo>
                <a:cubicBezTo>
                  <a:pt x="271" y="54"/>
                  <a:pt x="272" y="54"/>
                  <a:pt x="272" y="53"/>
                </a:cubicBezTo>
                <a:cubicBezTo>
                  <a:pt x="271" y="53"/>
                  <a:pt x="271" y="53"/>
                  <a:pt x="271" y="54"/>
                </a:cubicBezTo>
                <a:close/>
                <a:moveTo>
                  <a:pt x="273" y="56"/>
                </a:moveTo>
                <a:cubicBezTo>
                  <a:pt x="272" y="56"/>
                  <a:pt x="273" y="56"/>
                  <a:pt x="273" y="56"/>
                </a:cubicBezTo>
                <a:close/>
                <a:moveTo>
                  <a:pt x="267" y="54"/>
                </a:moveTo>
                <a:cubicBezTo>
                  <a:pt x="267" y="54"/>
                  <a:pt x="268" y="54"/>
                  <a:pt x="268" y="54"/>
                </a:cubicBezTo>
                <a:cubicBezTo>
                  <a:pt x="268" y="54"/>
                  <a:pt x="267" y="54"/>
                  <a:pt x="267" y="54"/>
                </a:cubicBezTo>
                <a:close/>
                <a:moveTo>
                  <a:pt x="269" y="56"/>
                </a:moveTo>
                <a:cubicBezTo>
                  <a:pt x="269" y="56"/>
                  <a:pt x="269" y="56"/>
                  <a:pt x="269" y="56"/>
                </a:cubicBezTo>
                <a:close/>
                <a:moveTo>
                  <a:pt x="269" y="57"/>
                </a:moveTo>
                <a:cubicBezTo>
                  <a:pt x="269" y="57"/>
                  <a:pt x="270" y="57"/>
                  <a:pt x="269" y="57"/>
                </a:cubicBezTo>
                <a:close/>
                <a:moveTo>
                  <a:pt x="278" y="78"/>
                </a:moveTo>
                <a:cubicBezTo>
                  <a:pt x="278" y="78"/>
                  <a:pt x="278" y="78"/>
                  <a:pt x="277" y="79"/>
                </a:cubicBezTo>
                <a:cubicBezTo>
                  <a:pt x="276" y="77"/>
                  <a:pt x="274" y="78"/>
                  <a:pt x="272" y="79"/>
                </a:cubicBezTo>
                <a:cubicBezTo>
                  <a:pt x="272" y="78"/>
                  <a:pt x="272" y="78"/>
                  <a:pt x="272" y="78"/>
                </a:cubicBezTo>
                <a:cubicBezTo>
                  <a:pt x="271" y="78"/>
                  <a:pt x="271" y="79"/>
                  <a:pt x="271" y="79"/>
                </a:cubicBezTo>
                <a:cubicBezTo>
                  <a:pt x="271" y="79"/>
                  <a:pt x="270" y="79"/>
                  <a:pt x="270" y="79"/>
                </a:cubicBezTo>
                <a:cubicBezTo>
                  <a:pt x="268" y="79"/>
                  <a:pt x="266" y="79"/>
                  <a:pt x="264" y="79"/>
                </a:cubicBezTo>
                <a:cubicBezTo>
                  <a:pt x="263" y="80"/>
                  <a:pt x="262" y="79"/>
                  <a:pt x="261" y="80"/>
                </a:cubicBezTo>
                <a:cubicBezTo>
                  <a:pt x="262" y="81"/>
                  <a:pt x="262" y="81"/>
                  <a:pt x="262" y="81"/>
                </a:cubicBezTo>
                <a:cubicBezTo>
                  <a:pt x="263" y="81"/>
                  <a:pt x="263" y="81"/>
                  <a:pt x="264" y="80"/>
                </a:cubicBezTo>
                <a:cubicBezTo>
                  <a:pt x="265" y="81"/>
                  <a:pt x="268" y="81"/>
                  <a:pt x="270" y="80"/>
                </a:cubicBezTo>
                <a:cubicBezTo>
                  <a:pt x="271" y="81"/>
                  <a:pt x="272" y="80"/>
                  <a:pt x="273" y="80"/>
                </a:cubicBezTo>
                <a:cubicBezTo>
                  <a:pt x="273" y="80"/>
                  <a:pt x="273" y="80"/>
                  <a:pt x="274" y="80"/>
                </a:cubicBezTo>
                <a:cubicBezTo>
                  <a:pt x="274" y="80"/>
                  <a:pt x="274" y="80"/>
                  <a:pt x="275" y="80"/>
                </a:cubicBezTo>
                <a:cubicBezTo>
                  <a:pt x="276" y="80"/>
                  <a:pt x="275" y="79"/>
                  <a:pt x="276" y="79"/>
                </a:cubicBezTo>
                <a:cubicBezTo>
                  <a:pt x="276" y="80"/>
                  <a:pt x="276" y="80"/>
                  <a:pt x="277" y="80"/>
                </a:cubicBezTo>
                <a:cubicBezTo>
                  <a:pt x="278" y="79"/>
                  <a:pt x="278" y="80"/>
                  <a:pt x="280" y="79"/>
                </a:cubicBezTo>
                <a:cubicBezTo>
                  <a:pt x="279" y="78"/>
                  <a:pt x="279" y="77"/>
                  <a:pt x="278" y="78"/>
                </a:cubicBezTo>
                <a:close/>
                <a:moveTo>
                  <a:pt x="266" y="59"/>
                </a:moveTo>
                <a:cubicBezTo>
                  <a:pt x="267" y="59"/>
                  <a:pt x="268" y="60"/>
                  <a:pt x="268" y="59"/>
                </a:cubicBezTo>
                <a:cubicBezTo>
                  <a:pt x="267" y="59"/>
                  <a:pt x="267" y="58"/>
                  <a:pt x="266" y="59"/>
                </a:cubicBezTo>
                <a:close/>
                <a:moveTo>
                  <a:pt x="261" y="56"/>
                </a:moveTo>
                <a:cubicBezTo>
                  <a:pt x="262" y="57"/>
                  <a:pt x="263" y="58"/>
                  <a:pt x="264" y="58"/>
                </a:cubicBezTo>
                <a:cubicBezTo>
                  <a:pt x="264" y="58"/>
                  <a:pt x="264" y="57"/>
                  <a:pt x="264" y="57"/>
                </a:cubicBezTo>
                <a:cubicBezTo>
                  <a:pt x="265" y="57"/>
                  <a:pt x="265" y="56"/>
                  <a:pt x="266" y="56"/>
                </a:cubicBezTo>
                <a:cubicBezTo>
                  <a:pt x="266" y="57"/>
                  <a:pt x="265" y="57"/>
                  <a:pt x="265" y="57"/>
                </a:cubicBezTo>
                <a:cubicBezTo>
                  <a:pt x="266" y="57"/>
                  <a:pt x="266" y="58"/>
                  <a:pt x="266" y="57"/>
                </a:cubicBezTo>
                <a:cubicBezTo>
                  <a:pt x="267" y="57"/>
                  <a:pt x="266" y="56"/>
                  <a:pt x="266" y="56"/>
                </a:cubicBezTo>
                <a:cubicBezTo>
                  <a:pt x="264" y="56"/>
                  <a:pt x="263" y="56"/>
                  <a:pt x="261" y="56"/>
                </a:cubicBezTo>
                <a:close/>
                <a:moveTo>
                  <a:pt x="267" y="61"/>
                </a:moveTo>
                <a:cubicBezTo>
                  <a:pt x="267" y="61"/>
                  <a:pt x="268" y="61"/>
                  <a:pt x="268" y="61"/>
                </a:cubicBezTo>
                <a:cubicBezTo>
                  <a:pt x="268" y="61"/>
                  <a:pt x="267" y="61"/>
                  <a:pt x="267" y="61"/>
                </a:cubicBezTo>
                <a:close/>
                <a:moveTo>
                  <a:pt x="258" y="44"/>
                </a:moveTo>
                <a:cubicBezTo>
                  <a:pt x="257" y="44"/>
                  <a:pt x="259" y="44"/>
                  <a:pt x="258" y="44"/>
                </a:cubicBezTo>
                <a:close/>
                <a:moveTo>
                  <a:pt x="257" y="44"/>
                </a:moveTo>
                <a:cubicBezTo>
                  <a:pt x="257" y="44"/>
                  <a:pt x="258" y="44"/>
                  <a:pt x="257" y="44"/>
                </a:cubicBezTo>
                <a:close/>
                <a:moveTo>
                  <a:pt x="256" y="56"/>
                </a:moveTo>
                <a:cubicBezTo>
                  <a:pt x="256" y="55"/>
                  <a:pt x="257" y="56"/>
                  <a:pt x="257" y="55"/>
                </a:cubicBezTo>
                <a:cubicBezTo>
                  <a:pt x="257" y="55"/>
                  <a:pt x="256" y="55"/>
                  <a:pt x="256" y="56"/>
                </a:cubicBezTo>
                <a:close/>
                <a:moveTo>
                  <a:pt x="258" y="82"/>
                </a:moveTo>
                <a:cubicBezTo>
                  <a:pt x="258" y="82"/>
                  <a:pt x="258" y="82"/>
                  <a:pt x="258" y="81"/>
                </a:cubicBezTo>
                <a:cubicBezTo>
                  <a:pt x="258" y="81"/>
                  <a:pt x="257" y="82"/>
                  <a:pt x="258" y="82"/>
                </a:cubicBezTo>
                <a:close/>
                <a:moveTo>
                  <a:pt x="250" y="80"/>
                </a:moveTo>
                <a:cubicBezTo>
                  <a:pt x="249" y="80"/>
                  <a:pt x="249" y="81"/>
                  <a:pt x="250" y="80"/>
                </a:cubicBezTo>
                <a:cubicBezTo>
                  <a:pt x="250" y="80"/>
                  <a:pt x="250" y="80"/>
                  <a:pt x="250" y="80"/>
                </a:cubicBezTo>
                <a:close/>
                <a:moveTo>
                  <a:pt x="250" y="81"/>
                </a:moveTo>
                <a:cubicBezTo>
                  <a:pt x="250" y="81"/>
                  <a:pt x="250" y="81"/>
                  <a:pt x="250" y="81"/>
                </a:cubicBezTo>
                <a:cubicBezTo>
                  <a:pt x="249" y="81"/>
                  <a:pt x="249" y="81"/>
                  <a:pt x="250" y="81"/>
                </a:cubicBezTo>
                <a:close/>
                <a:moveTo>
                  <a:pt x="238" y="66"/>
                </a:moveTo>
                <a:cubicBezTo>
                  <a:pt x="238" y="66"/>
                  <a:pt x="238" y="66"/>
                  <a:pt x="238" y="66"/>
                </a:cubicBezTo>
                <a:cubicBezTo>
                  <a:pt x="238" y="66"/>
                  <a:pt x="239" y="66"/>
                  <a:pt x="238" y="66"/>
                </a:cubicBezTo>
                <a:cubicBezTo>
                  <a:pt x="238" y="66"/>
                  <a:pt x="238" y="66"/>
                  <a:pt x="238" y="66"/>
                </a:cubicBezTo>
                <a:close/>
                <a:moveTo>
                  <a:pt x="237" y="66"/>
                </a:moveTo>
                <a:cubicBezTo>
                  <a:pt x="237" y="67"/>
                  <a:pt x="237" y="67"/>
                  <a:pt x="237" y="67"/>
                </a:cubicBezTo>
                <a:cubicBezTo>
                  <a:pt x="237" y="67"/>
                  <a:pt x="238" y="67"/>
                  <a:pt x="238" y="66"/>
                </a:cubicBezTo>
                <a:cubicBezTo>
                  <a:pt x="237" y="66"/>
                  <a:pt x="237" y="66"/>
                  <a:pt x="237" y="66"/>
                </a:cubicBezTo>
                <a:close/>
                <a:moveTo>
                  <a:pt x="237" y="66"/>
                </a:moveTo>
                <a:cubicBezTo>
                  <a:pt x="237" y="66"/>
                  <a:pt x="237" y="66"/>
                  <a:pt x="237" y="66"/>
                </a:cubicBezTo>
                <a:close/>
                <a:moveTo>
                  <a:pt x="216" y="28"/>
                </a:moveTo>
                <a:cubicBezTo>
                  <a:pt x="216" y="28"/>
                  <a:pt x="216" y="28"/>
                  <a:pt x="216" y="28"/>
                </a:cubicBezTo>
                <a:cubicBezTo>
                  <a:pt x="216" y="28"/>
                  <a:pt x="217" y="28"/>
                  <a:pt x="217" y="28"/>
                </a:cubicBezTo>
                <a:cubicBezTo>
                  <a:pt x="217" y="28"/>
                  <a:pt x="217" y="28"/>
                  <a:pt x="217" y="28"/>
                </a:cubicBezTo>
                <a:cubicBezTo>
                  <a:pt x="216" y="28"/>
                  <a:pt x="216" y="27"/>
                  <a:pt x="216" y="28"/>
                </a:cubicBezTo>
                <a:close/>
                <a:moveTo>
                  <a:pt x="238" y="67"/>
                </a:moveTo>
                <a:cubicBezTo>
                  <a:pt x="237" y="67"/>
                  <a:pt x="238" y="67"/>
                  <a:pt x="238" y="67"/>
                </a:cubicBezTo>
                <a:close/>
                <a:moveTo>
                  <a:pt x="230" y="84"/>
                </a:moveTo>
                <a:cubicBezTo>
                  <a:pt x="229" y="84"/>
                  <a:pt x="230" y="84"/>
                  <a:pt x="230" y="84"/>
                </a:cubicBezTo>
                <a:close/>
                <a:moveTo>
                  <a:pt x="229" y="85"/>
                </a:moveTo>
                <a:cubicBezTo>
                  <a:pt x="229" y="84"/>
                  <a:pt x="229" y="84"/>
                  <a:pt x="229" y="84"/>
                </a:cubicBezTo>
                <a:cubicBezTo>
                  <a:pt x="228" y="83"/>
                  <a:pt x="227" y="85"/>
                  <a:pt x="229" y="85"/>
                </a:cubicBezTo>
                <a:close/>
                <a:moveTo>
                  <a:pt x="219" y="68"/>
                </a:moveTo>
                <a:cubicBezTo>
                  <a:pt x="219" y="68"/>
                  <a:pt x="220" y="68"/>
                  <a:pt x="220" y="68"/>
                </a:cubicBezTo>
                <a:cubicBezTo>
                  <a:pt x="220" y="68"/>
                  <a:pt x="220" y="68"/>
                  <a:pt x="220" y="68"/>
                </a:cubicBezTo>
                <a:cubicBezTo>
                  <a:pt x="219" y="68"/>
                  <a:pt x="219" y="68"/>
                  <a:pt x="219" y="68"/>
                </a:cubicBezTo>
                <a:close/>
                <a:moveTo>
                  <a:pt x="220" y="86"/>
                </a:moveTo>
                <a:cubicBezTo>
                  <a:pt x="220" y="86"/>
                  <a:pt x="220" y="86"/>
                  <a:pt x="220" y="86"/>
                </a:cubicBezTo>
                <a:close/>
                <a:moveTo>
                  <a:pt x="219" y="84"/>
                </a:moveTo>
                <a:cubicBezTo>
                  <a:pt x="218" y="84"/>
                  <a:pt x="219" y="83"/>
                  <a:pt x="219" y="84"/>
                </a:cubicBezTo>
                <a:close/>
                <a:moveTo>
                  <a:pt x="208" y="68"/>
                </a:moveTo>
                <a:cubicBezTo>
                  <a:pt x="209" y="69"/>
                  <a:pt x="210" y="69"/>
                  <a:pt x="210" y="68"/>
                </a:cubicBezTo>
                <a:cubicBezTo>
                  <a:pt x="209" y="69"/>
                  <a:pt x="209" y="68"/>
                  <a:pt x="208" y="68"/>
                </a:cubicBezTo>
                <a:close/>
                <a:moveTo>
                  <a:pt x="208" y="69"/>
                </a:moveTo>
                <a:cubicBezTo>
                  <a:pt x="208" y="68"/>
                  <a:pt x="208" y="69"/>
                  <a:pt x="208" y="69"/>
                </a:cubicBezTo>
                <a:close/>
                <a:moveTo>
                  <a:pt x="204" y="65"/>
                </a:moveTo>
                <a:cubicBezTo>
                  <a:pt x="204" y="66"/>
                  <a:pt x="203" y="65"/>
                  <a:pt x="203" y="66"/>
                </a:cubicBezTo>
                <a:cubicBezTo>
                  <a:pt x="203" y="65"/>
                  <a:pt x="204" y="66"/>
                  <a:pt x="203" y="66"/>
                </a:cubicBezTo>
                <a:cubicBezTo>
                  <a:pt x="203" y="66"/>
                  <a:pt x="202" y="66"/>
                  <a:pt x="202" y="66"/>
                </a:cubicBezTo>
                <a:cubicBezTo>
                  <a:pt x="202" y="66"/>
                  <a:pt x="202" y="66"/>
                  <a:pt x="202" y="66"/>
                </a:cubicBezTo>
                <a:cubicBezTo>
                  <a:pt x="202" y="65"/>
                  <a:pt x="201" y="65"/>
                  <a:pt x="201" y="66"/>
                </a:cubicBezTo>
                <a:cubicBezTo>
                  <a:pt x="201" y="65"/>
                  <a:pt x="202" y="66"/>
                  <a:pt x="201" y="66"/>
                </a:cubicBezTo>
                <a:cubicBezTo>
                  <a:pt x="201" y="67"/>
                  <a:pt x="200" y="66"/>
                  <a:pt x="200" y="66"/>
                </a:cubicBezTo>
                <a:cubicBezTo>
                  <a:pt x="199" y="66"/>
                  <a:pt x="199" y="67"/>
                  <a:pt x="199" y="67"/>
                </a:cubicBezTo>
                <a:cubicBezTo>
                  <a:pt x="198" y="66"/>
                  <a:pt x="198" y="66"/>
                  <a:pt x="197" y="66"/>
                </a:cubicBezTo>
                <a:cubicBezTo>
                  <a:pt x="197" y="66"/>
                  <a:pt x="195" y="65"/>
                  <a:pt x="195" y="66"/>
                </a:cubicBezTo>
                <a:cubicBezTo>
                  <a:pt x="194" y="65"/>
                  <a:pt x="193" y="66"/>
                  <a:pt x="192" y="66"/>
                </a:cubicBezTo>
                <a:cubicBezTo>
                  <a:pt x="192" y="66"/>
                  <a:pt x="193" y="66"/>
                  <a:pt x="193" y="66"/>
                </a:cubicBezTo>
                <a:cubicBezTo>
                  <a:pt x="193" y="67"/>
                  <a:pt x="193" y="67"/>
                  <a:pt x="193" y="67"/>
                </a:cubicBezTo>
                <a:cubicBezTo>
                  <a:pt x="193" y="68"/>
                  <a:pt x="193" y="68"/>
                  <a:pt x="194" y="68"/>
                </a:cubicBezTo>
                <a:cubicBezTo>
                  <a:pt x="194" y="68"/>
                  <a:pt x="194" y="67"/>
                  <a:pt x="194" y="67"/>
                </a:cubicBezTo>
                <a:cubicBezTo>
                  <a:pt x="195" y="67"/>
                  <a:pt x="196" y="67"/>
                  <a:pt x="196" y="68"/>
                </a:cubicBezTo>
                <a:cubicBezTo>
                  <a:pt x="197" y="66"/>
                  <a:pt x="198" y="69"/>
                  <a:pt x="200" y="68"/>
                </a:cubicBezTo>
                <a:cubicBezTo>
                  <a:pt x="199" y="68"/>
                  <a:pt x="199" y="67"/>
                  <a:pt x="200" y="67"/>
                </a:cubicBezTo>
                <a:cubicBezTo>
                  <a:pt x="200" y="67"/>
                  <a:pt x="201" y="67"/>
                  <a:pt x="201" y="68"/>
                </a:cubicBezTo>
                <a:cubicBezTo>
                  <a:pt x="202" y="67"/>
                  <a:pt x="205" y="67"/>
                  <a:pt x="204" y="65"/>
                </a:cubicBezTo>
                <a:cubicBezTo>
                  <a:pt x="204" y="65"/>
                  <a:pt x="205" y="66"/>
                  <a:pt x="205" y="66"/>
                </a:cubicBezTo>
                <a:cubicBezTo>
                  <a:pt x="205" y="65"/>
                  <a:pt x="205" y="66"/>
                  <a:pt x="204" y="65"/>
                </a:cubicBezTo>
                <a:close/>
                <a:moveTo>
                  <a:pt x="195" y="67"/>
                </a:moveTo>
                <a:cubicBezTo>
                  <a:pt x="195" y="67"/>
                  <a:pt x="194" y="67"/>
                  <a:pt x="194" y="67"/>
                </a:cubicBezTo>
                <a:cubicBezTo>
                  <a:pt x="194" y="67"/>
                  <a:pt x="194" y="67"/>
                  <a:pt x="194" y="66"/>
                </a:cubicBezTo>
                <a:cubicBezTo>
                  <a:pt x="194" y="66"/>
                  <a:pt x="195" y="66"/>
                  <a:pt x="195" y="67"/>
                </a:cubicBezTo>
                <a:close/>
                <a:moveTo>
                  <a:pt x="205" y="69"/>
                </a:moveTo>
                <a:cubicBezTo>
                  <a:pt x="205" y="69"/>
                  <a:pt x="206" y="69"/>
                  <a:pt x="206" y="68"/>
                </a:cubicBezTo>
                <a:cubicBezTo>
                  <a:pt x="206" y="68"/>
                  <a:pt x="205" y="69"/>
                  <a:pt x="205" y="69"/>
                </a:cubicBezTo>
                <a:close/>
                <a:moveTo>
                  <a:pt x="203" y="69"/>
                </a:moveTo>
                <a:cubicBezTo>
                  <a:pt x="203" y="69"/>
                  <a:pt x="204" y="69"/>
                  <a:pt x="204" y="69"/>
                </a:cubicBezTo>
                <a:cubicBezTo>
                  <a:pt x="204" y="69"/>
                  <a:pt x="203" y="68"/>
                  <a:pt x="203" y="69"/>
                </a:cubicBezTo>
                <a:close/>
                <a:moveTo>
                  <a:pt x="200" y="65"/>
                </a:moveTo>
                <a:cubicBezTo>
                  <a:pt x="200" y="65"/>
                  <a:pt x="200" y="65"/>
                  <a:pt x="200" y="65"/>
                </a:cubicBezTo>
                <a:close/>
                <a:moveTo>
                  <a:pt x="200" y="68"/>
                </a:moveTo>
                <a:cubicBezTo>
                  <a:pt x="200" y="68"/>
                  <a:pt x="200" y="68"/>
                  <a:pt x="200" y="68"/>
                </a:cubicBezTo>
                <a:close/>
                <a:moveTo>
                  <a:pt x="199" y="66"/>
                </a:moveTo>
                <a:cubicBezTo>
                  <a:pt x="199" y="66"/>
                  <a:pt x="199" y="66"/>
                  <a:pt x="199" y="66"/>
                </a:cubicBezTo>
                <a:close/>
                <a:moveTo>
                  <a:pt x="198" y="66"/>
                </a:moveTo>
                <a:cubicBezTo>
                  <a:pt x="198" y="66"/>
                  <a:pt x="198" y="65"/>
                  <a:pt x="197" y="65"/>
                </a:cubicBezTo>
                <a:cubicBezTo>
                  <a:pt x="197" y="65"/>
                  <a:pt x="197" y="66"/>
                  <a:pt x="198" y="66"/>
                </a:cubicBezTo>
                <a:close/>
                <a:moveTo>
                  <a:pt x="206" y="84"/>
                </a:moveTo>
                <a:cubicBezTo>
                  <a:pt x="207" y="84"/>
                  <a:pt x="205" y="84"/>
                  <a:pt x="206" y="84"/>
                </a:cubicBezTo>
                <a:close/>
                <a:moveTo>
                  <a:pt x="191" y="66"/>
                </a:moveTo>
                <a:cubicBezTo>
                  <a:pt x="190" y="66"/>
                  <a:pt x="189" y="67"/>
                  <a:pt x="188" y="66"/>
                </a:cubicBezTo>
                <a:cubicBezTo>
                  <a:pt x="188" y="66"/>
                  <a:pt x="188" y="66"/>
                  <a:pt x="187" y="66"/>
                </a:cubicBezTo>
                <a:cubicBezTo>
                  <a:pt x="188" y="67"/>
                  <a:pt x="189" y="66"/>
                  <a:pt x="189" y="67"/>
                </a:cubicBezTo>
                <a:cubicBezTo>
                  <a:pt x="190" y="67"/>
                  <a:pt x="189" y="67"/>
                  <a:pt x="190" y="68"/>
                </a:cubicBezTo>
                <a:cubicBezTo>
                  <a:pt x="191" y="68"/>
                  <a:pt x="191" y="68"/>
                  <a:pt x="192" y="68"/>
                </a:cubicBezTo>
                <a:cubicBezTo>
                  <a:pt x="192" y="67"/>
                  <a:pt x="192" y="67"/>
                  <a:pt x="191" y="66"/>
                </a:cubicBezTo>
                <a:close/>
                <a:moveTo>
                  <a:pt x="201" y="84"/>
                </a:moveTo>
                <a:cubicBezTo>
                  <a:pt x="201" y="85"/>
                  <a:pt x="201" y="84"/>
                  <a:pt x="201" y="84"/>
                </a:cubicBezTo>
                <a:close/>
                <a:moveTo>
                  <a:pt x="196" y="77"/>
                </a:moveTo>
                <a:cubicBezTo>
                  <a:pt x="197" y="76"/>
                  <a:pt x="196" y="76"/>
                  <a:pt x="196" y="76"/>
                </a:cubicBezTo>
                <a:cubicBezTo>
                  <a:pt x="195" y="76"/>
                  <a:pt x="196" y="77"/>
                  <a:pt x="196" y="77"/>
                </a:cubicBezTo>
                <a:cubicBezTo>
                  <a:pt x="196" y="77"/>
                  <a:pt x="196" y="77"/>
                  <a:pt x="196" y="77"/>
                </a:cubicBezTo>
                <a:close/>
                <a:moveTo>
                  <a:pt x="192" y="78"/>
                </a:moveTo>
                <a:cubicBezTo>
                  <a:pt x="193" y="78"/>
                  <a:pt x="195" y="77"/>
                  <a:pt x="196" y="78"/>
                </a:cubicBezTo>
                <a:cubicBezTo>
                  <a:pt x="196" y="78"/>
                  <a:pt x="197" y="78"/>
                  <a:pt x="197" y="77"/>
                </a:cubicBezTo>
                <a:cubicBezTo>
                  <a:pt x="197" y="78"/>
                  <a:pt x="196" y="77"/>
                  <a:pt x="196" y="77"/>
                </a:cubicBezTo>
                <a:cubicBezTo>
                  <a:pt x="195" y="78"/>
                  <a:pt x="193" y="77"/>
                  <a:pt x="192" y="78"/>
                </a:cubicBezTo>
                <a:close/>
                <a:moveTo>
                  <a:pt x="194" y="76"/>
                </a:moveTo>
                <a:cubicBezTo>
                  <a:pt x="194" y="77"/>
                  <a:pt x="195" y="77"/>
                  <a:pt x="195" y="77"/>
                </a:cubicBezTo>
                <a:cubicBezTo>
                  <a:pt x="195" y="76"/>
                  <a:pt x="195" y="76"/>
                  <a:pt x="194" y="76"/>
                </a:cubicBezTo>
                <a:close/>
                <a:moveTo>
                  <a:pt x="186" y="67"/>
                </a:moveTo>
                <a:cubicBezTo>
                  <a:pt x="186" y="69"/>
                  <a:pt x="188" y="67"/>
                  <a:pt x="188" y="68"/>
                </a:cubicBezTo>
                <a:cubicBezTo>
                  <a:pt x="188" y="68"/>
                  <a:pt x="189" y="68"/>
                  <a:pt x="189" y="68"/>
                </a:cubicBezTo>
                <a:cubicBezTo>
                  <a:pt x="188" y="67"/>
                  <a:pt x="187" y="67"/>
                  <a:pt x="186" y="67"/>
                </a:cubicBezTo>
                <a:close/>
                <a:moveTo>
                  <a:pt x="192" y="76"/>
                </a:moveTo>
                <a:cubicBezTo>
                  <a:pt x="191" y="77"/>
                  <a:pt x="190" y="76"/>
                  <a:pt x="189" y="77"/>
                </a:cubicBezTo>
                <a:cubicBezTo>
                  <a:pt x="188" y="76"/>
                  <a:pt x="187" y="76"/>
                  <a:pt x="186" y="76"/>
                </a:cubicBezTo>
                <a:cubicBezTo>
                  <a:pt x="185" y="76"/>
                  <a:pt x="184" y="76"/>
                  <a:pt x="183" y="76"/>
                </a:cubicBezTo>
                <a:cubicBezTo>
                  <a:pt x="184" y="78"/>
                  <a:pt x="188" y="77"/>
                  <a:pt x="191" y="77"/>
                </a:cubicBezTo>
                <a:cubicBezTo>
                  <a:pt x="191" y="77"/>
                  <a:pt x="192" y="77"/>
                  <a:pt x="192" y="77"/>
                </a:cubicBezTo>
                <a:cubicBezTo>
                  <a:pt x="193" y="77"/>
                  <a:pt x="192" y="76"/>
                  <a:pt x="192" y="76"/>
                </a:cubicBezTo>
                <a:close/>
                <a:moveTo>
                  <a:pt x="209" y="108"/>
                </a:moveTo>
                <a:cubicBezTo>
                  <a:pt x="208" y="108"/>
                  <a:pt x="209" y="108"/>
                  <a:pt x="209" y="108"/>
                </a:cubicBezTo>
                <a:close/>
                <a:moveTo>
                  <a:pt x="186" y="66"/>
                </a:moveTo>
                <a:cubicBezTo>
                  <a:pt x="186" y="67"/>
                  <a:pt x="187" y="66"/>
                  <a:pt x="186" y="66"/>
                </a:cubicBezTo>
                <a:cubicBezTo>
                  <a:pt x="186" y="66"/>
                  <a:pt x="186" y="66"/>
                  <a:pt x="186" y="66"/>
                </a:cubicBezTo>
                <a:close/>
                <a:moveTo>
                  <a:pt x="187" y="69"/>
                </a:moveTo>
                <a:cubicBezTo>
                  <a:pt x="187" y="68"/>
                  <a:pt x="187" y="68"/>
                  <a:pt x="187" y="68"/>
                </a:cubicBezTo>
                <a:cubicBezTo>
                  <a:pt x="187" y="68"/>
                  <a:pt x="187" y="69"/>
                  <a:pt x="187" y="69"/>
                </a:cubicBezTo>
                <a:close/>
                <a:moveTo>
                  <a:pt x="186" y="78"/>
                </a:moveTo>
                <a:cubicBezTo>
                  <a:pt x="185" y="79"/>
                  <a:pt x="182" y="77"/>
                  <a:pt x="180" y="79"/>
                </a:cubicBezTo>
                <a:cubicBezTo>
                  <a:pt x="181" y="79"/>
                  <a:pt x="182" y="79"/>
                  <a:pt x="183" y="79"/>
                </a:cubicBezTo>
                <a:cubicBezTo>
                  <a:pt x="186" y="79"/>
                  <a:pt x="189" y="79"/>
                  <a:pt x="192" y="79"/>
                </a:cubicBezTo>
                <a:cubicBezTo>
                  <a:pt x="192" y="79"/>
                  <a:pt x="192" y="79"/>
                  <a:pt x="192" y="78"/>
                </a:cubicBezTo>
                <a:cubicBezTo>
                  <a:pt x="190" y="78"/>
                  <a:pt x="188" y="79"/>
                  <a:pt x="186" y="78"/>
                </a:cubicBezTo>
                <a:close/>
                <a:moveTo>
                  <a:pt x="184" y="67"/>
                </a:moveTo>
                <a:cubicBezTo>
                  <a:pt x="183" y="67"/>
                  <a:pt x="184" y="68"/>
                  <a:pt x="184" y="68"/>
                </a:cubicBezTo>
                <a:cubicBezTo>
                  <a:pt x="183" y="66"/>
                  <a:pt x="182" y="67"/>
                  <a:pt x="181" y="67"/>
                </a:cubicBezTo>
                <a:cubicBezTo>
                  <a:pt x="181" y="68"/>
                  <a:pt x="181" y="68"/>
                  <a:pt x="181" y="68"/>
                </a:cubicBezTo>
                <a:cubicBezTo>
                  <a:pt x="183" y="68"/>
                  <a:pt x="184" y="69"/>
                  <a:pt x="186" y="68"/>
                </a:cubicBezTo>
                <a:cubicBezTo>
                  <a:pt x="185" y="67"/>
                  <a:pt x="185" y="67"/>
                  <a:pt x="184" y="67"/>
                </a:cubicBezTo>
                <a:close/>
                <a:moveTo>
                  <a:pt x="195" y="85"/>
                </a:moveTo>
                <a:cubicBezTo>
                  <a:pt x="194" y="85"/>
                  <a:pt x="195" y="85"/>
                  <a:pt x="195" y="85"/>
                </a:cubicBezTo>
                <a:close/>
                <a:moveTo>
                  <a:pt x="194" y="85"/>
                </a:moveTo>
                <a:cubicBezTo>
                  <a:pt x="193" y="85"/>
                  <a:pt x="193" y="85"/>
                  <a:pt x="193" y="85"/>
                </a:cubicBezTo>
                <a:cubicBezTo>
                  <a:pt x="193" y="85"/>
                  <a:pt x="193" y="85"/>
                  <a:pt x="194" y="85"/>
                </a:cubicBezTo>
                <a:close/>
                <a:moveTo>
                  <a:pt x="203" y="110"/>
                </a:moveTo>
                <a:cubicBezTo>
                  <a:pt x="203" y="111"/>
                  <a:pt x="205" y="110"/>
                  <a:pt x="204" y="110"/>
                </a:cubicBezTo>
                <a:cubicBezTo>
                  <a:pt x="204" y="110"/>
                  <a:pt x="203" y="110"/>
                  <a:pt x="203" y="110"/>
                </a:cubicBezTo>
                <a:close/>
                <a:moveTo>
                  <a:pt x="170" y="68"/>
                </a:moveTo>
                <a:cubicBezTo>
                  <a:pt x="170" y="69"/>
                  <a:pt x="171" y="68"/>
                  <a:pt x="172" y="68"/>
                </a:cubicBezTo>
                <a:cubicBezTo>
                  <a:pt x="175" y="69"/>
                  <a:pt x="178" y="69"/>
                  <a:pt x="181" y="68"/>
                </a:cubicBezTo>
                <a:cubicBezTo>
                  <a:pt x="180" y="68"/>
                  <a:pt x="181" y="68"/>
                  <a:pt x="181" y="67"/>
                </a:cubicBezTo>
                <a:cubicBezTo>
                  <a:pt x="177" y="68"/>
                  <a:pt x="174" y="67"/>
                  <a:pt x="170" y="68"/>
                </a:cubicBezTo>
                <a:close/>
                <a:moveTo>
                  <a:pt x="199" y="110"/>
                </a:moveTo>
                <a:cubicBezTo>
                  <a:pt x="200" y="110"/>
                  <a:pt x="200" y="111"/>
                  <a:pt x="201" y="110"/>
                </a:cubicBezTo>
                <a:cubicBezTo>
                  <a:pt x="201" y="110"/>
                  <a:pt x="201" y="110"/>
                  <a:pt x="201" y="109"/>
                </a:cubicBezTo>
                <a:cubicBezTo>
                  <a:pt x="200" y="110"/>
                  <a:pt x="199" y="110"/>
                  <a:pt x="199" y="110"/>
                </a:cubicBezTo>
                <a:close/>
                <a:moveTo>
                  <a:pt x="179" y="76"/>
                </a:moveTo>
                <a:cubicBezTo>
                  <a:pt x="179" y="77"/>
                  <a:pt x="179" y="77"/>
                  <a:pt x="180" y="77"/>
                </a:cubicBezTo>
                <a:cubicBezTo>
                  <a:pt x="180" y="77"/>
                  <a:pt x="182" y="77"/>
                  <a:pt x="183" y="77"/>
                </a:cubicBezTo>
                <a:cubicBezTo>
                  <a:pt x="181" y="77"/>
                  <a:pt x="180" y="77"/>
                  <a:pt x="179" y="76"/>
                </a:cubicBezTo>
                <a:close/>
                <a:moveTo>
                  <a:pt x="197" y="110"/>
                </a:moveTo>
                <a:cubicBezTo>
                  <a:pt x="197" y="111"/>
                  <a:pt x="199" y="111"/>
                  <a:pt x="198" y="110"/>
                </a:cubicBezTo>
                <a:cubicBezTo>
                  <a:pt x="198" y="110"/>
                  <a:pt x="198" y="110"/>
                  <a:pt x="197" y="110"/>
                </a:cubicBezTo>
                <a:close/>
                <a:moveTo>
                  <a:pt x="198" y="111"/>
                </a:moveTo>
                <a:cubicBezTo>
                  <a:pt x="198" y="112"/>
                  <a:pt x="199" y="111"/>
                  <a:pt x="198" y="111"/>
                </a:cubicBezTo>
                <a:close/>
                <a:moveTo>
                  <a:pt x="185" y="87"/>
                </a:moveTo>
                <a:cubicBezTo>
                  <a:pt x="185" y="88"/>
                  <a:pt x="185" y="88"/>
                  <a:pt x="185" y="88"/>
                </a:cubicBezTo>
                <a:cubicBezTo>
                  <a:pt x="185" y="87"/>
                  <a:pt x="185" y="87"/>
                  <a:pt x="185" y="87"/>
                </a:cubicBezTo>
                <a:close/>
                <a:moveTo>
                  <a:pt x="197" y="110"/>
                </a:moveTo>
                <a:cubicBezTo>
                  <a:pt x="197" y="109"/>
                  <a:pt x="195" y="110"/>
                  <a:pt x="197" y="110"/>
                </a:cubicBezTo>
                <a:close/>
                <a:moveTo>
                  <a:pt x="176" y="78"/>
                </a:moveTo>
                <a:cubicBezTo>
                  <a:pt x="176" y="78"/>
                  <a:pt x="175" y="78"/>
                  <a:pt x="175" y="78"/>
                </a:cubicBezTo>
                <a:cubicBezTo>
                  <a:pt x="175" y="78"/>
                  <a:pt x="175" y="78"/>
                  <a:pt x="175" y="78"/>
                </a:cubicBezTo>
                <a:cubicBezTo>
                  <a:pt x="174" y="79"/>
                  <a:pt x="172" y="77"/>
                  <a:pt x="171" y="78"/>
                </a:cubicBezTo>
                <a:cubicBezTo>
                  <a:pt x="172" y="78"/>
                  <a:pt x="172" y="78"/>
                  <a:pt x="172" y="78"/>
                </a:cubicBezTo>
                <a:cubicBezTo>
                  <a:pt x="171" y="78"/>
                  <a:pt x="171" y="78"/>
                  <a:pt x="170" y="78"/>
                </a:cubicBezTo>
                <a:cubicBezTo>
                  <a:pt x="169" y="76"/>
                  <a:pt x="166" y="78"/>
                  <a:pt x="165" y="77"/>
                </a:cubicBezTo>
                <a:cubicBezTo>
                  <a:pt x="164" y="78"/>
                  <a:pt x="164" y="78"/>
                  <a:pt x="164" y="78"/>
                </a:cubicBezTo>
                <a:cubicBezTo>
                  <a:pt x="164" y="78"/>
                  <a:pt x="163" y="78"/>
                  <a:pt x="163" y="78"/>
                </a:cubicBezTo>
                <a:cubicBezTo>
                  <a:pt x="162" y="78"/>
                  <a:pt x="162" y="78"/>
                  <a:pt x="162" y="78"/>
                </a:cubicBezTo>
                <a:cubicBezTo>
                  <a:pt x="161" y="78"/>
                  <a:pt x="160" y="79"/>
                  <a:pt x="160" y="79"/>
                </a:cubicBezTo>
                <a:cubicBezTo>
                  <a:pt x="159" y="79"/>
                  <a:pt x="159" y="79"/>
                  <a:pt x="158" y="78"/>
                </a:cubicBezTo>
                <a:cubicBezTo>
                  <a:pt x="158" y="79"/>
                  <a:pt x="157" y="78"/>
                  <a:pt x="157" y="79"/>
                </a:cubicBezTo>
                <a:cubicBezTo>
                  <a:pt x="157" y="79"/>
                  <a:pt x="158" y="80"/>
                  <a:pt x="157" y="80"/>
                </a:cubicBezTo>
                <a:cubicBezTo>
                  <a:pt x="156" y="80"/>
                  <a:pt x="156" y="79"/>
                  <a:pt x="155" y="79"/>
                </a:cubicBezTo>
                <a:cubicBezTo>
                  <a:pt x="153" y="79"/>
                  <a:pt x="153" y="80"/>
                  <a:pt x="154" y="81"/>
                </a:cubicBezTo>
                <a:cubicBezTo>
                  <a:pt x="155" y="81"/>
                  <a:pt x="156" y="81"/>
                  <a:pt x="158" y="81"/>
                </a:cubicBezTo>
                <a:cubicBezTo>
                  <a:pt x="158" y="81"/>
                  <a:pt x="158" y="80"/>
                  <a:pt x="158" y="80"/>
                </a:cubicBezTo>
                <a:cubicBezTo>
                  <a:pt x="159" y="80"/>
                  <a:pt x="159" y="80"/>
                  <a:pt x="159" y="80"/>
                </a:cubicBezTo>
                <a:cubicBezTo>
                  <a:pt x="159" y="80"/>
                  <a:pt x="159" y="81"/>
                  <a:pt x="159" y="81"/>
                </a:cubicBezTo>
                <a:cubicBezTo>
                  <a:pt x="160" y="81"/>
                  <a:pt x="160" y="81"/>
                  <a:pt x="161" y="81"/>
                </a:cubicBezTo>
                <a:cubicBezTo>
                  <a:pt x="163" y="80"/>
                  <a:pt x="165" y="81"/>
                  <a:pt x="167" y="80"/>
                </a:cubicBezTo>
                <a:cubicBezTo>
                  <a:pt x="167" y="80"/>
                  <a:pt x="167" y="80"/>
                  <a:pt x="167" y="80"/>
                </a:cubicBezTo>
                <a:cubicBezTo>
                  <a:pt x="168" y="80"/>
                  <a:pt x="168" y="80"/>
                  <a:pt x="168" y="80"/>
                </a:cubicBezTo>
                <a:cubicBezTo>
                  <a:pt x="169" y="80"/>
                  <a:pt x="169" y="80"/>
                  <a:pt x="170" y="79"/>
                </a:cubicBezTo>
                <a:cubicBezTo>
                  <a:pt x="170" y="80"/>
                  <a:pt x="170" y="80"/>
                  <a:pt x="170" y="80"/>
                </a:cubicBezTo>
                <a:cubicBezTo>
                  <a:pt x="171" y="80"/>
                  <a:pt x="173" y="80"/>
                  <a:pt x="174" y="80"/>
                </a:cubicBezTo>
                <a:cubicBezTo>
                  <a:pt x="174" y="80"/>
                  <a:pt x="174" y="80"/>
                  <a:pt x="175" y="79"/>
                </a:cubicBezTo>
                <a:cubicBezTo>
                  <a:pt x="176" y="81"/>
                  <a:pt x="179" y="80"/>
                  <a:pt x="180" y="79"/>
                </a:cubicBezTo>
                <a:cubicBezTo>
                  <a:pt x="180" y="77"/>
                  <a:pt x="178" y="79"/>
                  <a:pt x="178" y="78"/>
                </a:cubicBezTo>
                <a:cubicBezTo>
                  <a:pt x="178" y="78"/>
                  <a:pt x="178" y="78"/>
                  <a:pt x="179" y="78"/>
                </a:cubicBezTo>
                <a:cubicBezTo>
                  <a:pt x="178" y="76"/>
                  <a:pt x="177" y="76"/>
                  <a:pt x="176" y="77"/>
                </a:cubicBezTo>
                <a:cubicBezTo>
                  <a:pt x="176" y="77"/>
                  <a:pt x="176" y="78"/>
                  <a:pt x="176" y="78"/>
                </a:cubicBezTo>
                <a:close/>
                <a:moveTo>
                  <a:pt x="165" y="78"/>
                </a:moveTo>
                <a:cubicBezTo>
                  <a:pt x="166" y="78"/>
                  <a:pt x="164" y="79"/>
                  <a:pt x="165" y="78"/>
                </a:cubicBezTo>
                <a:close/>
                <a:moveTo>
                  <a:pt x="163" y="79"/>
                </a:moveTo>
                <a:cubicBezTo>
                  <a:pt x="163" y="79"/>
                  <a:pt x="163" y="79"/>
                  <a:pt x="163" y="79"/>
                </a:cubicBezTo>
                <a:cubicBezTo>
                  <a:pt x="163" y="79"/>
                  <a:pt x="163" y="79"/>
                  <a:pt x="163" y="79"/>
                </a:cubicBezTo>
                <a:close/>
                <a:moveTo>
                  <a:pt x="161" y="79"/>
                </a:moveTo>
                <a:cubicBezTo>
                  <a:pt x="162" y="79"/>
                  <a:pt x="161" y="79"/>
                  <a:pt x="161" y="79"/>
                </a:cubicBezTo>
                <a:close/>
                <a:moveTo>
                  <a:pt x="196" y="112"/>
                </a:moveTo>
                <a:cubicBezTo>
                  <a:pt x="196" y="112"/>
                  <a:pt x="197" y="112"/>
                  <a:pt x="197" y="112"/>
                </a:cubicBezTo>
                <a:cubicBezTo>
                  <a:pt x="197" y="112"/>
                  <a:pt x="197" y="112"/>
                  <a:pt x="197" y="111"/>
                </a:cubicBezTo>
                <a:cubicBezTo>
                  <a:pt x="197" y="112"/>
                  <a:pt x="197" y="112"/>
                  <a:pt x="196" y="112"/>
                </a:cubicBezTo>
                <a:close/>
                <a:moveTo>
                  <a:pt x="195" y="111"/>
                </a:moveTo>
                <a:cubicBezTo>
                  <a:pt x="195" y="110"/>
                  <a:pt x="195" y="110"/>
                  <a:pt x="195" y="110"/>
                </a:cubicBezTo>
                <a:cubicBezTo>
                  <a:pt x="195" y="110"/>
                  <a:pt x="195" y="110"/>
                  <a:pt x="195" y="111"/>
                </a:cubicBezTo>
                <a:close/>
                <a:moveTo>
                  <a:pt x="196" y="116"/>
                </a:moveTo>
                <a:cubicBezTo>
                  <a:pt x="196" y="116"/>
                  <a:pt x="196" y="116"/>
                  <a:pt x="197" y="116"/>
                </a:cubicBezTo>
                <a:cubicBezTo>
                  <a:pt x="197" y="116"/>
                  <a:pt x="196" y="115"/>
                  <a:pt x="196" y="116"/>
                </a:cubicBezTo>
                <a:close/>
                <a:moveTo>
                  <a:pt x="175" y="77"/>
                </a:moveTo>
                <a:cubicBezTo>
                  <a:pt x="175" y="77"/>
                  <a:pt x="175" y="77"/>
                  <a:pt x="176" y="77"/>
                </a:cubicBezTo>
                <a:cubicBezTo>
                  <a:pt x="175" y="77"/>
                  <a:pt x="175" y="77"/>
                  <a:pt x="175" y="77"/>
                </a:cubicBezTo>
                <a:close/>
                <a:moveTo>
                  <a:pt x="191" y="108"/>
                </a:moveTo>
                <a:cubicBezTo>
                  <a:pt x="191" y="108"/>
                  <a:pt x="191" y="108"/>
                  <a:pt x="191" y="108"/>
                </a:cubicBezTo>
                <a:cubicBezTo>
                  <a:pt x="191" y="108"/>
                  <a:pt x="192" y="109"/>
                  <a:pt x="192" y="108"/>
                </a:cubicBezTo>
                <a:cubicBezTo>
                  <a:pt x="192" y="108"/>
                  <a:pt x="192" y="108"/>
                  <a:pt x="191" y="107"/>
                </a:cubicBezTo>
                <a:cubicBezTo>
                  <a:pt x="191" y="107"/>
                  <a:pt x="191" y="108"/>
                  <a:pt x="191" y="108"/>
                </a:cubicBezTo>
                <a:close/>
                <a:moveTo>
                  <a:pt x="192" y="110"/>
                </a:moveTo>
                <a:cubicBezTo>
                  <a:pt x="193" y="111"/>
                  <a:pt x="193" y="111"/>
                  <a:pt x="193" y="111"/>
                </a:cubicBezTo>
                <a:cubicBezTo>
                  <a:pt x="193" y="110"/>
                  <a:pt x="193" y="110"/>
                  <a:pt x="193" y="110"/>
                </a:cubicBezTo>
                <a:cubicBezTo>
                  <a:pt x="193" y="110"/>
                  <a:pt x="193" y="110"/>
                  <a:pt x="192" y="110"/>
                </a:cubicBezTo>
                <a:close/>
                <a:moveTo>
                  <a:pt x="196" y="117"/>
                </a:moveTo>
                <a:cubicBezTo>
                  <a:pt x="196" y="117"/>
                  <a:pt x="197" y="117"/>
                  <a:pt x="197" y="117"/>
                </a:cubicBezTo>
                <a:cubicBezTo>
                  <a:pt x="196" y="117"/>
                  <a:pt x="196" y="117"/>
                  <a:pt x="196" y="117"/>
                </a:cubicBezTo>
                <a:close/>
                <a:moveTo>
                  <a:pt x="175" y="77"/>
                </a:moveTo>
                <a:cubicBezTo>
                  <a:pt x="175" y="76"/>
                  <a:pt x="175" y="77"/>
                  <a:pt x="175" y="77"/>
                </a:cubicBezTo>
                <a:close/>
                <a:moveTo>
                  <a:pt x="193" y="112"/>
                </a:moveTo>
                <a:cubicBezTo>
                  <a:pt x="193" y="112"/>
                  <a:pt x="193" y="112"/>
                  <a:pt x="194" y="112"/>
                </a:cubicBezTo>
                <a:cubicBezTo>
                  <a:pt x="194" y="112"/>
                  <a:pt x="193" y="112"/>
                  <a:pt x="193" y="112"/>
                </a:cubicBezTo>
                <a:close/>
                <a:moveTo>
                  <a:pt x="168" y="69"/>
                </a:moveTo>
                <a:cubicBezTo>
                  <a:pt x="169" y="68"/>
                  <a:pt x="169" y="68"/>
                  <a:pt x="169" y="68"/>
                </a:cubicBezTo>
                <a:cubicBezTo>
                  <a:pt x="169" y="68"/>
                  <a:pt x="168" y="68"/>
                  <a:pt x="168" y="69"/>
                </a:cubicBezTo>
                <a:close/>
                <a:moveTo>
                  <a:pt x="191" y="110"/>
                </a:moveTo>
                <a:cubicBezTo>
                  <a:pt x="191" y="111"/>
                  <a:pt x="191" y="111"/>
                  <a:pt x="192" y="111"/>
                </a:cubicBezTo>
                <a:cubicBezTo>
                  <a:pt x="192" y="110"/>
                  <a:pt x="192" y="110"/>
                  <a:pt x="192" y="110"/>
                </a:cubicBezTo>
                <a:cubicBezTo>
                  <a:pt x="191" y="110"/>
                  <a:pt x="191" y="110"/>
                  <a:pt x="191" y="110"/>
                </a:cubicBezTo>
                <a:close/>
                <a:moveTo>
                  <a:pt x="192" y="116"/>
                </a:moveTo>
                <a:cubicBezTo>
                  <a:pt x="192" y="116"/>
                  <a:pt x="194" y="117"/>
                  <a:pt x="194" y="116"/>
                </a:cubicBezTo>
                <a:cubicBezTo>
                  <a:pt x="193" y="116"/>
                  <a:pt x="192" y="115"/>
                  <a:pt x="192" y="116"/>
                </a:cubicBezTo>
                <a:close/>
                <a:moveTo>
                  <a:pt x="190" y="112"/>
                </a:moveTo>
                <a:cubicBezTo>
                  <a:pt x="190" y="112"/>
                  <a:pt x="191" y="112"/>
                  <a:pt x="191" y="111"/>
                </a:cubicBezTo>
                <a:cubicBezTo>
                  <a:pt x="190" y="111"/>
                  <a:pt x="190" y="111"/>
                  <a:pt x="190" y="112"/>
                </a:cubicBezTo>
                <a:close/>
                <a:moveTo>
                  <a:pt x="192" y="117"/>
                </a:moveTo>
                <a:cubicBezTo>
                  <a:pt x="192" y="117"/>
                  <a:pt x="193" y="118"/>
                  <a:pt x="194" y="117"/>
                </a:cubicBezTo>
                <a:cubicBezTo>
                  <a:pt x="193" y="117"/>
                  <a:pt x="192" y="116"/>
                  <a:pt x="192" y="117"/>
                </a:cubicBezTo>
                <a:close/>
                <a:moveTo>
                  <a:pt x="189" y="110"/>
                </a:moveTo>
                <a:cubicBezTo>
                  <a:pt x="189" y="110"/>
                  <a:pt x="189" y="110"/>
                  <a:pt x="189" y="110"/>
                </a:cubicBezTo>
                <a:cubicBezTo>
                  <a:pt x="189" y="110"/>
                  <a:pt x="189" y="111"/>
                  <a:pt x="190" y="111"/>
                </a:cubicBezTo>
                <a:cubicBezTo>
                  <a:pt x="190" y="110"/>
                  <a:pt x="189" y="110"/>
                  <a:pt x="189" y="110"/>
                </a:cubicBezTo>
                <a:close/>
                <a:moveTo>
                  <a:pt x="189" y="116"/>
                </a:moveTo>
                <a:cubicBezTo>
                  <a:pt x="190" y="116"/>
                  <a:pt x="191" y="117"/>
                  <a:pt x="192" y="116"/>
                </a:cubicBezTo>
                <a:cubicBezTo>
                  <a:pt x="191" y="116"/>
                  <a:pt x="190" y="116"/>
                  <a:pt x="189" y="116"/>
                </a:cubicBezTo>
                <a:close/>
                <a:moveTo>
                  <a:pt x="175" y="85"/>
                </a:moveTo>
                <a:cubicBezTo>
                  <a:pt x="174" y="85"/>
                  <a:pt x="176" y="86"/>
                  <a:pt x="175" y="85"/>
                </a:cubicBezTo>
                <a:close/>
                <a:moveTo>
                  <a:pt x="188" y="110"/>
                </a:moveTo>
                <a:cubicBezTo>
                  <a:pt x="188" y="110"/>
                  <a:pt x="187" y="110"/>
                  <a:pt x="186" y="110"/>
                </a:cubicBezTo>
                <a:cubicBezTo>
                  <a:pt x="184" y="110"/>
                  <a:pt x="182" y="110"/>
                  <a:pt x="180" y="111"/>
                </a:cubicBezTo>
                <a:cubicBezTo>
                  <a:pt x="179" y="110"/>
                  <a:pt x="177" y="110"/>
                  <a:pt x="175" y="111"/>
                </a:cubicBezTo>
                <a:cubicBezTo>
                  <a:pt x="175" y="110"/>
                  <a:pt x="175" y="111"/>
                  <a:pt x="175" y="110"/>
                </a:cubicBezTo>
                <a:cubicBezTo>
                  <a:pt x="172" y="111"/>
                  <a:pt x="169" y="110"/>
                  <a:pt x="166" y="111"/>
                </a:cubicBezTo>
                <a:cubicBezTo>
                  <a:pt x="169" y="112"/>
                  <a:pt x="173" y="111"/>
                  <a:pt x="175" y="112"/>
                </a:cubicBezTo>
                <a:cubicBezTo>
                  <a:pt x="172" y="112"/>
                  <a:pt x="168" y="111"/>
                  <a:pt x="164" y="113"/>
                </a:cubicBezTo>
                <a:cubicBezTo>
                  <a:pt x="167" y="113"/>
                  <a:pt x="169" y="113"/>
                  <a:pt x="172" y="112"/>
                </a:cubicBezTo>
                <a:cubicBezTo>
                  <a:pt x="177" y="113"/>
                  <a:pt x="183" y="112"/>
                  <a:pt x="189" y="112"/>
                </a:cubicBezTo>
                <a:cubicBezTo>
                  <a:pt x="187" y="111"/>
                  <a:pt x="186" y="111"/>
                  <a:pt x="184" y="112"/>
                </a:cubicBezTo>
                <a:cubicBezTo>
                  <a:pt x="181" y="111"/>
                  <a:pt x="179" y="112"/>
                  <a:pt x="176" y="111"/>
                </a:cubicBezTo>
                <a:cubicBezTo>
                  <a:pt x="180" y="111"/>
                  <a:pt x="184" y="111"/>
                  <a:pt x="188" y="111"/>
                </a:cubicBezTo>
                <a:cubicBezTo>
                  <a:pt x="188" y="111"/>
                  <a:pt x="188" y="110"/>
                  <a:pt x="188" y="110"/>
                </a:cubicBezTo>
                <a:close/>
                <a:moveTo>
                  <a:pt x="176" y="112"/>
                </a:moveTo>
                <a:cubicBezTo>
                  <a:pt x="176" y="111"/>
                  <a:pt x="175" y="112"/>
                  <a:pt x="176" y="112"/>
                </a:cubicBezTo>
                <a:close/>
                <a:moveTo>
                  <a:pt x="191" y="117"/>
                </a:moveTo>
                <a:cubicBezTo>
                  <a:pt x="191" y="117"/>
                  <a:pt x="191" y="118"/>
                  <a:pt x="191" y="117"/>
                </a:cubicBezTo>
                <a:cubicBezTo>
                  <a:pt x="191" y="117"/>
                  <a:pt x="191" y="117"/>
                  <a:pt x="191" y="117"/>
                </a:cubicBezTo>
                <a:close/>
                <a:moveTo>
                  <a:pt x="172" y="86"/>
                </a:moveTo>
                <a:cubicBezTo>
                  <a:pt x="172" y="87"/>
                  <a:pt x="172" y="87"/>
                  <a:pt x="172" y="87"/>
                </a:cubicBezTo>
                <a:cubicBezTo>
                  <a:pt x="173" y="87"/>
                  <a:pt x="173" y="87"/>
                  <a:pt x="174" y="87"/>
                </a:cubicBezTo>
                <a:cubicBezTo>
                  <a:pt x="173" y="86"/>
                  <a:pt x="173" y="86"/>
                  <a:pt x="172" y="86"/>
                </a:cubicBezTo>
                <a:close/>
                <a:moveTo>
                  <a:pt x="189" y="117"/>
                </a:moveTo>
                <a:cubicBezTo>
                  <a:pt x="189" y="118"/>
                  <a:pt x="190" y="117"/>
                  <a:pt x="189" y="117"/>
                </a:cubicBezTo>
                <a:close/>
                <a:moveTo>
                  <a:pt x="188" y="116"/>
                </a:moveTo>
                <a:cubicBezTo>
                  <a:pt x="188" y="116"/>
                  <a:pt x="188" y="116"/>
                  <a:pt x="188" y="116"/>
                </a:cubicBezTo>
                <a:cubicBezTo>
                  <a:pt x="188" y="116"/>
                  <a:pt x="188" y="117"/>
                  <a:pt x="189" y="116"/>
                </a:cubicBezTo>
                <a:cubicBezTo>
                  <a:pt x="189" y="116"/>
                  <a:pt x="188" y="116"/>
                  <a:pt x="188" y="116"/>
                </a:cubicBezTo>
                <a:close/>
                <a:moveTo>
                  <a:pt x="169" y="85"/>
                </a:moveTo>
                <a:cubicBezTo>
                  <a:pt x="169" y="85"/>
                  <a:pt x="170" y="85"/>
                  <a:pt x="171" y="85"/>
                </a:cubicBezTo>
                <a:cubicBezTo>
                  <a:pt x="171" y="85"/>
                  <a:pt x="171" y="85"/>
                  <a:pt x="171" y="85"/>
                </a:cubicBezTo>
                <a:cubicBezTo>
                  <a:pt x="170" y="85"/>
                  <a:pt x="169" y="84"/>
                  <a:pt x="169" y="85"/>
                </a:cubicBezTo>
                <a:close/>
                <a:moveTo>
                  <a:pt x="186" y="116"/>
                </a:moveTo>
                <a:cubicBezTo>
                  <a:pt x="186" y="117"/>
                  <a:pt x="187" y="116"/>
                  <a:pt x="187" y="116"/>
                </a:cubicBezTo>
                <a:cubicBezTo>
                  <a:pt x="187" y="116"/>
                  <a:pt x="187" y="116"/>
                  <a:pt x="186" y="116"/>
                </a:cubicBezTo>
                <a:close/>
                <a:moveTo>
                  <a:pt x="168" y="81"/>
                </a:moveTo>
                <a:cubicBezTo>
                  <a:pt x="167" y="82"/>
                  <a:pt x="167" y="82"/>
                  <a:pt x="168" y="82"/>
                </a:cubicBezTo>
                <a:cubicBezTo>
                  <a:pt x="168" y="82"/>
                  <a:pt x="168" y="82"/>
                  <a:pt x="168" y="81"/>
                </a:cubicBezTo>
                <a:close/>
                <a:moveTo>
                  <a:pt x="184" y="116"/>
                </a:moveTo>
                <a:cubicBezTo>
                  <a:pt x="184" y="117"/>
                  <a:pt x="185" y="116"/>
                  <a:pt x="185" y="116"/>
                </a:cubicBezTo>
                <a:cubicBezTo>
                  <a:pt x="184" y="116"/>
                  <a:pt x="184" y="116"/>
                  <a:pt x="184" y="116"/>
                </a:cubicBezTo>
                <a:close/>
                <a:moveTo>
                  <a:pt x="182" y="116"/>
                </a:moveTo>
                <a:cubicBezTo>
                  <a:pt x="180" y="116"/>
                  <a:pt x="178" y="116"/>
                  <a:pt x="175" y="116"/>
                </a:cubicBezTo>
                <a:cubicBezTo>
                  <a:pt x="176" y="117"/>
                  <a:pt x="177" y="116"/>
                  <a:pt x="177" y="117"/>
                </a:cubicBezTo>
                <a:cubicBezTo>
                  <a:pt x="179" y="116"/>
                  <a:pt x="181" y="117"/>
                  <a:pt x="183" y="117"/>
                </a:cubicBezTo>
                <a:cubicBezTo>
                  <a:pt x="183" y="116"/>
                  <a:pt x="183" y="116"/>
                  <a:pt x="182" y="116"/>
                </a:cubicBezTo>
                <a:close/>
                <a:moveTo>
                  <a:pt x="166" y="86"/>
                </a:moveTo>
                <a:cubicBezTo>
                  <a:pt x="166" y="86"/>
                  <a:pt x="166" y="86"/>
                  <a:pt x="165" y="86"/>
                </a:cubicBezTo>
                <a:cubicBezTo>
                  <a:pt x="166" y="86"/>
                  <a:pt x="166" y="86"/>
                  <a:pt x="166" y="86"/>
                </a:cubicBezTo>
                <a:close/>
                <a:moveTo>
                  <a:pt x="160" y="78"/>
                </a:moveTo>
                <a:cubicBezTo>
                  <a:pt x="160" y="78"/>
                  <a:pt x="160" y="78"/>
                  <a:pt x="160" y="78"/>
                </a:cubicBezTo>
                <a:cubicBezTo>
                  <a:pt x="159" y="78"/>
                  <a:pt x="160" y="79"/>
                  <a:pt x="160" y="78"/>
                </a:cubicBezTo>
                <a:close/>
                <a:moveTo>
                  <a:pt x="163" y="85"/>
                </a:moveTo>
                <a:cubicBezTo>
                  <a:pt x="163" y="85"/>
                  <a:pt x="163" y="86"/>
                  <a:pt x="163" y="86"/>
                </a:cubicBezTo>
                <a:cubicBezTo>
                  <a:pt x="163" y="85"/>
                  <a:pt x="164" y="85"/>
                  <a:pt x="163" y="85"/>
                </a:cubicBezTo>
                <a:cubicBezTo>
                  <a:pt x="163" y="85"/>
                  <a:pt x="163" y="85"/>
                  <a:pt x="163" y="85"/>
                </a:cubicBezTo>
                <a:close/>
                <a:moveTo>
                  <a:pt x="160" y="82"/>
                </a:moveTo>
                <a:cubicBezTo>
                  <a:pt x="160" y="82"/>
                  <a:pt x="161" y="83"/>
                  <a:pt x="162" y="82"/>
                </a:cubicBezTo>
                <a:cubicBezTo>
                  <a:pt x="161" y="82"/>
                  <a:pt x="161" y="82"/>
                  <a:pt x="160" y="82"/>
                </a:cubicBezTo>
                <a:close/>
                <a:moveTo>
                  <a:pt x="158" y="82"/>
                </a:moveTo>
                <a:cubicBezTo>
                  <a:pt x="158" y="83"/>
                  <a:pt x="157" y="82"/>
                  <a:pt x="157" y="83"/>
                </a:cubicBezTo>
                <a:cubicBezTo>
                  <a:pt x="157" y="83"/>
                  <a:pt x="158" y="83"/>
                  <a:pt x="158" y="84"/>
                </a:cubicBezTo>
                <a:cubicBezTo>
                  <a:pt x="159" y="83"/>
                  <a:pt x="158" y="82"/>
                  <a:pt x="158" y="82"/>
                </a:cubicBezTo>
                <a:close/>
                <a:moveTo>
                  <a:pt x="169" y="105"/>
                </a:moveTo>
                <a:cubicBezTo>
                  <a:pt x="170" y="106"/>
                  <a:pt x="170" y="105"/>
                  <a:pt x="170" y="105"/>
                </a:cubicBezTo>
                <a:cubicBezTo>
                  <a:pt x="170" y="105"/>
                  <a:pt x="170" y="105"/>
                  <a:pt x="169" y="105"/>
                </a:cubicBezTo>
                <a:close/>
                <a:moveTo>
                  <a:pt x="159" y="85"/>
                </a:moveTo>
                <a:cubicBezTo>
                  <a:pt x="159" y="85"/>
                  <a:pt x="159" y="86"/>
                  <a:pt x="159" y="86"/>
                </a:cubicBezTo>
                <a:cubicBezTo>
                  <a:pt x="159" y="86"/>
                  <a:pt x="159" y="86"/>
                  <a:pt x="160" y="86"/>
                </a:cubicBezTo>
                <a:cubicBezTo>
                  <a:pt x="159" y="85"/>
                  <a:pt x="159" y="85"/>
                  <a:pt x="159" y="85"/>
                </a:cubicBezTo>
                <a:cubicBezTo>
                  <a:pt x="159" y="85"/>
                  <a:pt x="159" y="85"/>
                  <a:pt x="159" y="85"/>
                </a:cubicBezTo>
                <a:close/>
                <a:moveTo>
                  <a:pt x="174" y="117"/>
                </a:moveTo>
                <a:cubicBezTo>
                  <a:pt x="174" y="117"/>
                  <a:pt x="174" y="116"/>
                  <a:pt x="174" y="117"/>
                </a:cubicBezTo>
                <a:close/>
                <a:moveTo>
                  <a:pt x="155" y="82"/>
                </a:moveTo>
                <a:cubicBezTo>
                  <a:pt x="155" y="83"/>
                  <a:pt x="156" y="82"/>
                  <a:pt x="155" y="82"/>
                </a:cubicBezTo>
                <a:close/>
                <a:moveTo>
                  <a:pt x="173" y="117"/>
                </a:moveTo>
                <a:cubicBezTo>
                  <a:pt x="173" y="117"/>
                  <a:pt x="173" y="117"/>
                  <a:pt x="174" y="117"/>
                </a:cubicBezTo>
                <a:cubicBezTo>
                  <a:pt x="173" y="117"/>
                  <a:pt x="174" y="116"/>
                  <a:pt x="173" y="116"/>
                </a:cubicBezTo>
                <a:cubicBezTo>
                  <a:pt x="173" y="116"/>
                  <a:pt x="173" y="116"/>
                  <a:pt x="173" y="117"/>
                </a:cubicBezTo>
                <a:close/>
                <a:moveTo>
                  <a:pt x="167" y="105"/>
                </a:moveTo>
                <a:cubicBezTo>
                  <a:pt x="167" y="105"/>
                  <a:pt x="168" y="106"/>
                  <a:pt x="167" y="105"/>
                </a:cubicBezTo>
                <a:cubicBezTo>
                  <a:pt x="167" y="105"/>
                  <a:pt x="167" y="105"/>
                  <a:pt x="167" y="105"/>
                </a:cubicBezTo>
                <a:close/>
                <a:moveTo>
                  <a:pt x="152" y="80"/>
                </a:moveTo>
                <a:cubicBezTo>
                  <a:pt x="152" y="80"/>
                  <a:pt x="151" y="80"/>
                  <a:pt x="151" y="81"/>
                </a:cubicBezTo>
                <a:cubicBezTo>
                  <a:pt x="152" y="81"/>
                  <a:pt x="152" y="80"/>
                  <a:pt x="152" y="81"/>
                </a:cubicBezTo>
                <a:cubicBezTo>
                  <a:pt x="152" y="81"/>
                  <a:pt x="151" y="81"/>
                  <a:pt x="150" y="81"/>
                </a:cubicBezTo>
                <a:cubicBezTo>
                  <a:pt x="151" y="82"/>
                  <a:pt x="153" y="82"/>
                  <a:pt x="154" y="81"/>
                </a:cubicBezTo>
                <a:cubicBezTo>
                  <a:pt x="153" y="81"/>
                  <a:pt x="153" y="81"/>
                  <a:pt x="152" y="80"/>
                </a:cubicBezTo>
                <a:close/>
                <a:moveTo>
                  <a:pt x="153" y="83"/>
                </a:moveTo>
                <a:cubicBezTo>
                  <a:pt x="152" y="83"/>
                  <a:pt x="152" y="82"/>
                  <a:pt x="151" y="83"/>
                </a:cubicBezTo>
                <a:cubicBezTo>
                  <a:pt x="152" y="83"/>
                  <a:pt x="152" y="83"/>
                  <a:pt x="152" y="84"/>
                </a:cubicBezTo>
                <a:cubicBezTo>
                  <a:pt x="153" y="84"/>
                  <a:pt x="153" y="83"/>
                  <a:pt x="154" y="84"/>
                </a:cubicBezTo>
                <a:cubicBezTo>
                  <a:pt x="154" y="84"/>
                  <a:pt x="154" y="84"/>
                  <a:pt x="154" y="84"/>
                </a:cubicBezTo>
                <a:cubicBezTo>
                  <a:pt x="154" y="84"/>
                  <a:pt x="155" y="84"/>
                  <a:pt x="155" y="84"/>
                </a:cubicBezTo>
                <a:cubicBezTo>
                  <a:pt x="155" y="83"/>
                  <a:pt x="154" y="83"/>
                  <a:pt x="153" y="83"/>
                </a:cubicBezTo>
                <a:close/>
                <a:moveTo>
                  <a:pt x="165" y="105"/>
                </a:moveTo>
                <a:cubicBezTo>
                  <a:pt x="165" y="106"/>
                  <a:pt x="166" y="106"/>
                  <a:pt x="166" y="105"/>
                </a:cubicBezTo>
                <a:cubicBezTo>
                  <a:pt x="166" y="105"/>
                  <a:pt x="165" y="105"/>
                  <a:pt x="165" y="105"/>
                </a:cubicBezTo>
                <a:close/>
                <a:moveTo>
                  <a:pt x="170" y="117"/>
                </a:moveTo>
                <a:cubicBezTo>
                  <a:pt x="171" y="117"/>
                  <a:pt x="171" y="117"/>
                  <a:pt x="172" y="117"/>
                </a:cubicBezTo>
                <a:cubicBezTo>
                  <a:pt x="172" y="116"/>
                  <a:pt x="172" y="116"/>
                  <a:pt x="172" y="116"/>
                </a:cubicBezTo>
                <a:cubicBezTo>
                  <a:pt x="171" y="116"/>
                  <a:pt x="170" y="116"/>
                  <a:pt x="170" y="117"/>
                </a:cubicBezTo>
                <a:close/>
                <a:moveTo>
                  <a:pt x="156" y="86"/>
                </a:moveTo>
                <a:cubicBezTo>
                  <a:pt x="155" y="86"/>
                  <a:pt x="156" y="87"/>
                  <a:pt x="156" y="86"/>
                </a:cubicBezTo>
                <a:close/>
                <a:moveTo>
                  <a:pt x="154" y="86"/>
                </a:moveTo>
                <a:cubicBezTo>
                  <a:pt x="154" y="86"/>
                  <a:pt x="154" y="86"/>
                  <a:pt x="154" y="87"/>
                </a:cubicBezTo>
                <a:cubicBezTo>
                  <a:pt x="155" y="87"/>
                  <a:pt x="154" y="86"/>
                  <a:pt x="154" y="86"/>
                </a:cubicBezTo>
                <a:close/>
                <a:moveTo>
                  <a:pt x="150" y="81"/>
                </a:moveTo>
                <a:cubicBezTo>
                  <a:pt x="150" y="81"/>
                  <a:pt x="151" y="81"/>
                  <a:pt x="151" y="80"/>
                </a:cubicBezTo>
                <a:cubicBezTo>
                  <a:pt x="150" y="80"/>
                  <a:pt x="150" y="80"/>
                  <a:pt x="150" y="81"/>
                </a:cubicBezTo>
                <a:close/>
                <a:moveTo>
                  <a:pt x="163" y="106"/>
                </a:moveTo>
                <a:cubicBezTo>
                  <a:pt x="163" y="106"/>
                  <a:pt x="163" y="106"/>
                  <a:pt x="164" y="106"/>
                </a:cubicBezTo>
                <a:cubicBezTo>
                  <a:pt x="164" y="105"/>
                  <a:pt x="163" y="105"/>
                  <a:pt x="163" y="106"/>
                </a:cubicBezTo>
                <a:close/>
                <a:moveTo>
                  <a:pt x="169" y="117"/>
                </a:moveTo>
                <a:cubicBezTo>
                  <a:pt x="169" y="117"/>
                  <a:pt x="170" y="117"/>
                  <a:pt x="169" y="117"/>
                </a:cubicBezTo>
                <a:close/>
                <a:moveTo>
                  <a:pt x="153" y="86"/>
                </a:moveTo>
                <a:cubicBezTo>
                  <a:pt x="153" y="86"/>
                  <a:pt x="153" y="86"/>
                  <a:pt x="153" y="86"/>
                </a:cubicBezTo>
                <a:close/>
                <a:moveTo>
                  <a:pt x="151" y="84"/>
                </a:moveTo>
                <a:cubicBezTo>
                  <a:pt x="151" y="84"/>
                  <a:pt x="151" y="84"/>
                  <a:pt x="151" y="83"/>
                </a:cubicBezTo>
                <a:cubicBezTo>
                  <a:pt x="151" y="83"/>
                  <a:pt x="151" y="83"/>
                  <a:pt x="151" y="83"/>
                </a:cubicBezTo>
                <a:cubicBezTo>
                  <a:pt x="151" y="83"/>
                  <a:pt x="150" y="83"/>
                  <a:pt x="151" y="84"/>
                </a:cubicBezTo>
                <a:close/>
                <a:moveTo>
                  <a:pt x="153" y="86"/>
                </a:moveTo>
                <a:cubicBezTo>
                  <a:pt x="152" y="86"/>
                  <a:pt x="153" y="86"/>
                  <a:pt x="153" y="86"/>
                </a:cubicBezTo>
                <a:close/>
                <a:moveTo>
                  <a:pt x="165" y="111"/>
                </a:moveTo>
                <a:cubicBezTo>
                  <a:pt x="165" y="111"/>
                  <a:pt x="165" y="112"/>
                  <a:pt x="166" y="112"/>
                </a:cubicBezTo>
                <a:cubicBezTo>
                  <a:pt x="165" y="111"/>
                  <a:pt x="165" y="111"/>
                  <a:pt x="165" y="111"/>
                </a:cubicBezTo>
                <a:close/>
                <a:moveTo>
                  <a:pt x="162" y="105"/>
                </a:moveTo>
                <a:cubicBezTo>
                  <a:pt x="161" y="106"/>
                  <a:pt x="162" y="106"/>
                  <a:pt x="162" y="105"/>
                </a:cubicBezTo>
                <a:close/>
                <a:moveTo>
                  <a:pt x="149" y="82"/>
                </a:moveTo>
                <a:cubicBezTo>
                  <a:pt x="149" y="82"/>
                  <a:pt x="149" y="82"/>
                  <a:pt x="148" y="82"/>
                </a:cubicBezTo>
                <a:cubicBezTo>
                  <a:pt x="148" y="82"/>
                  <a:pt x="148" y="82"/>
                  <a:pt x="149" y="82"/>
                </a:cubicBezTo>
                <a:close/>
                <a:moveTo>
                  <a:pt x="161" y="106"/>
                </a:moveTo>
                <a:cubicBezTo>
                  <a:pt x="161" y="106"/>
                  <a:pt x="161" y="105"/>
                  <a:pt x="161" y="106"/>
                </a:cubicBezTo>
                <a:close/>
                <a:moveTo>
                  <a:pt x="148" y="82"/>
                </a:moveTo>
                <a:cubicBezTo>
                  <a:pt x="148" y="81"/>
                  <a:pt x="148" y="82"/>
                  <a:pt x="148" y="82"/>
                </a:cubicBezTo>
                <a:close/>
                <a:moveTo>
                  <a:pt x="161" y="105"/>
                </a:moveTo>
                <a:cubicBezTo>
                  <a:pt x="160" y="105"/>
                  <a:pt x="161" y="106"/>
                  <a:pt x="161" y="105"/>
                </a:cubicBezTo>
                <a:close/>
                <a:moveTo>
                  <a:pt x="149" y="83"/>
                </a:moveTo>
                <a:cubicBezTo>
                  <a:pt x="148" y="83"/>
                  <a:pt x="149" y="84"/>
                  <a:pt x="149" y="84"/>
                </a:cubicBezTo>
                <a:cubicBezTo>
                  <a:pt x="149" y="84"/>
                  <a:pt x="149" y="84"/>
                  <a:pt x="149" y="84"/>
                </a:cubicBezTo>
                <a:cubicBezTo>
                  <a:pt x="149" y="83"/>
                  <a:pt x="149" y="84"/>
                  <a:pt x="149" y="83"/>
                </a:cubicBezTo>
                <a:close/>
                <a:moveTo>
                  <a:pt x="149" y="85"/>
                </a:moveTo>
                <a:cubicBezTo>
                  <a:pt x="149" y="85"/>
                  <a:pt x="149" y="85"/>
                  <a:pt x="149" y="85"/>
                </a:cubicBezTo>
                <a:cubicBezTo>
                  <a:pt x="150" y="85"/>
                  <a:pt x="150" y="85"/>
                  <a:pt x="150" y="84"/>
                </a:cubicBezTo>
                <a:cubicBezTo>
                  <a:pt x="149" y="85"/>
                  <a:pt x="149" y="84"/>
                  <a:pt x="149" y="85"/>
                </a:cubicBezTo>
                <a:close/>
                <a:moveTo>
                  <a:pt x="166" y="117"/>
                </a:moveTo>
                <a:cubicBezTo>
                  <a:pt x="166" y="117"/>
                  <a:pt x="166" y="117"/>
                  <a:pt x="167" y="117"/>
                </a:cubicBezTo>
                <a:cubicBezTo>
                  <a:pt x="167" y="117"/>
                  <a:pt x="166" y="117"/>
                  <a:pt x="166" y="117"/>
                </a:cubicBezTo>
                <a:close/>
                <a:moveTo>
                  <a:pt x="163" y="111"/>
                </a:moveTo>
                <a:cubicBezTo>
                  <a:pt x="163" y="112"/>
                  <a:pt x="164" y="112"/>
                  <a:pt x="164" y="112"/>
                </a:cubicBezTo>
                <a:cubicBezTo>
                  <a:pt x="163" y="112"/>
                  <a:pt x="163" y="111"/>
                  <a:pt x="163" y="111"/>
                </a:cubicBezTo>
                <a:close/>
                <a:moveTo>
                  <a:pt x="146" y="82"/>
                </a:moveTo>
                <a:cubicBezTo>
                  <a:pt x="147" y="82"/>
                  <a:pt x="147" y="82"/>
                  <a:pt x="148" y="82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47" y="82"/>
                  <a:pt x="146" y="82"/>
                  <a:pt x="146" y="82"/>
                </a:cubicBezTo>
                <a:close/>
                <a:moveTo>
                  <a:pt x="164" y="113"/>
                </a:moveTo>
                <a:cubicBezTo>
                  <a:pt x="164" y="112"/>
                  <a:pt x="164" y="113"/>
                  <a:pt x="164" y="113"/>
                </a:cubicBezTo>
                <a:close/>
                <a:moveTo>
                  <a:pt x="148" y="83"/>
                </a:moveTo>
                <a:cubicBezTo>
                  <a:pt x="147" y="84"/>
                  <a:pt x="147" y="83"/>
                  <a:pt x="147" y="83"/>
                </a:cubicBezTo>
                <a:cubicBezTo>
                  <a:pt x="147" y="84"/>
                  <a:pt x="147" y="84"/>
                  <a:pt x="148" y="85"/>
                </a:cubicBezTo>
                <a:cubicBezTo>
                  <a:pt x="148" y="84"/>
                  <a:pt x="148" y="84"/>
                  <a:pt x="148" y="83"/>
                </a:cubicBezTo>
                <a:close/>
                <a:moveTo>
                  <a:pt x="159" y="105"/>
                </a:moveTo>
                <a:cubicBezTo>
                  <a:pt x="159" y="105"/>
                  <a:pt x="159" y="105"/>
                  <a:pt x="159" y="105"/>
                </a:cubicBezTo>
                <a:close/>
                <a:moveTo>
                  <a:pt x="160" y="111"/>
                </a:moveTo>
                <a:cubicBezTo>
                  <a:pt x="161" y="112"/>
                  <a:pt x="162" y="112"/>
                  <a:pt x="162" y="112"/>
                </a:cubicBezTo>
                <a:cubicBezTo>
                  <a:pt x="162" y="111"/>
                  <a:pt x="162" y="111"/>
                  <a:pt x="162" y="111"/>
                </a:cubicBezTo>
                <a:cubicBezTo>
                  <a:pt x="162" y="111"/>
                  <a:pt x="161" y="111"/>
                  <a:pt x="160" y="111"/>
                </a:cubicBezTo>
                <a:close/>
                <a:moveTo>
                  <a:pt x="163" y="113"/>
                </a:moveTo>
                <a:cubicBezTo>
                  <a:pt x="163" y="113"/>
                  <a:pt x="163" y="113"/>
                  <a:pt x="163" y="113"/>
                </a:cubicBezTo>
                <a:cubicBezTo>
                  <a:pt x="163" y="113"/>
                  <a:pt x="163" y="113"/>
                  <a:pt x="163" y="113"/>
                </a:cubicBezTo>
                <a:cubicBezTo>
                  <a:pt x="163" y="113"/>
                  <a:pt x="163" y="112"/>
                  <a:pt x="163" y="112"/>
                </a:cubicBezTo>
                <a:cubicBezTo>
                  <a:pt x="163" y="112"/>
                  <a:pt x="163" y="112"/>
                  <a:pt x="163" y="113"/>
                </a:cubicBezTo>
                <a:close/>
                <a:moveTo>
                  <a:pt x="165" y="117"/>
                </a:moveTo>
                <a:cubicBezTo>
                  <a:pt x="165" y="117"/>
                  <a:pt x="166" y="117"/>
                  <a:pt x="165" y="117"/>
                </a:cubicBezTo>
                <a:cubicBezTo>
                  <a:pt x="165" y="117"/>
                  <a:pt x="165" y="117"/>
                  <a:pt x="165" y="117"/>
                </a:cubicBezTo>
                <a:cubicBezTo>
                  <a:pt x="165" y="117"/>
                  <a:pt x="165" y="117"/>
                  <a:pt x="165" y="117"/>
                </a:cubicBezTo>
                <a:close/>
                <a:moveTo>
                  <a:pt x="159" y="106"/>
                </a:moveTo>
                <a:cubicBezTo>
                  <a:pt x="159" y="106"/>
                  <a:pt x="159" y="105"/>
                  <a:pt x="159" y="106"/>
                </a:cubicBezTo>
                <a:close/>
                <a:moveTo>
                  <a:pt x="165" y="118"/>
                </a:moveTo>
                <a:cubicBezTo>
                  <a:pt x="165" y="119"/>
                  <a:pt x="166" y="119"/>
                  <a:pt x="166" y="118"/>
                </a:cubicBezTo>
                <a:cubicBezTo>
                  <a:pt x="166" y="118"/>
                  <a:pt x="165" y="118"/>
                  <a:pt x="165" y="118"/>
                </a:cubicBezTo>
                <a:close/>
                <a:moveTo>
                  <a:pt x="165" y="117"/>
                </a:moveTo>
                <a:cubicBezTo>
                  <a:pt x="165" y="117"/>
                  <a:pt x="165" y="117"/>
                  <a:pt x="165" y="117"/>
                </a:cubicBezTo>
                <a:close/>
                <a:moveTo>
                  <a:pt x="157" y="105"/>
                </a:moveTo>
                <a:cubicBezTo>
                  <a:pt x="157" y="105"/>
                  <a:pt x="157" y="105"/>
                  <a:pt x="157" y="105"/>
                </a:cubicBezTo>
                <a:cubicBezTo>
                  <a:pt x="157" y="105"/>
                  <a:pt x="158" y="105"/>
                  <a:pt x="158" y="105"/>
                </a:cubicBezTo>
                <a:cubicBezTo>
                  <a:pt x="158" y="105"/>
                  <a:pt x="158" y="105"/>
                  <a:pt x="157" y="105"/>
                </a:cubicBezTo>
                <a:close/>
                <a:moveTo>
                  <a:pt x="146" y="84"/>
                </a:moveTo>
                <a:cubicBezTo>
                  <a:pt x="146" y="85"/>
                  <a:pt x="147" y="84"/>
                  <a:pt x="146" y="84"/>
                </a:cubicBezTo>
                <a:close/>
                <a:moveTo>
                  <a:pt x="147" y="85"/>
                </a:moveTo>
                <a:cubicBezTo>
                  <a:pt x="146" y="85"/>
                  <a:pt x="146" y="85"/>
                  <a:pt x="146" y="85"/>
                </a:cubicBezTo>
                <a:cubicBezTo>
                  <a:pt x="146" y="85"/>
                  <a:pt x="146" y="85"/>
                  <a:pt x="147" y="85"/>
                </a:cubicBezTo>
                <a:close/>
                <a:moveTo>
                  <a:pt x="163" y="118"/>
                </a:moveTo>
                <a:cubicBezTo>
                  <a:pt x="164" y="119"/>
                  <a:pt x="164" y="118"/>
                  <a:pt x="164" y="118"/>
                </a:cubicBezTo>
                <a:cubicBezTo>
                  <a:pt x="164" y="118"/>
                  <a:pt x="164" y="118"/>
                  <a:pt x="163" y="118"/>
                </a:cubicBezTo>
                <a:close/>
                <a:moveTo>
                  <a:pt x="159" y="109"/>
                </a:moveTo>
                <a:cubicBezTo>
                  <a:pt x="158" y="109"/>
                  <a:pt x="159" y="110"/>
                  <a:pt x="159" y="109"/>
                </a:cubicBezTo>
                <a:cubicBezTo>
                  <a:pt x="159" y="109"/>
                  <a:pt x="159" y="109"/>
                  <a:pt x="159" y="109"/>
                </a:cubicBezTo>
                <a:close/>
                <a:moveTo>
                  <a:pt x="142" y="83"/>
                </a:moveTo>
                <a:cubicBezTo>
                  <a:pt x="143" y="83"/>
                  <a:pt x="144" y="83"/>
                  <a:pt x="145" y="83"/>
                </a:cubicBezTo>
                <a:cubicBezTo>
                  <a:pt x="145" y="82"/>
                  <a:pt x="143" y="82"/>
                  <a:pt x="142" y="83"/>
                </a:cubicBezTo>
                <a:close/>
                <a:moveTo>
                  <a:pt x="145" y="85"/>
                </a:moveTo>
                <a:cubicBezTo>
                  <a:pt x="145" y="85"/>
                  <a:pt x="145" y="85"/>
                  <a:pt x="145" y="85"/>
                </a:cubicBezTo>
                <a:cubicBezTo>
                  <a:pt x="145" y="85"/>
                  <a:pt x="146" y="85"/>
                  <a:pt x="146" y="85"/>
                </a:cubicBezTo>
                <a:cubicBezTo>
                  <a:pt x="146" y="85"/>
                  <a:pt x="146" y="85"/>
                  <a:pt x="145" y="85"/>
                </a:cubicBezTo>
                <a:cubicBezTo>
                  <a:pt x="145" y="85"/>
                  <a:pt x="145" y="85"/>
                  <a:pt x="145" y="85"/>
                </a:cubicBezTo>
                <a:close/>
                <a:moveTo>
                  <a:pt x="157" y="108"/>
                </a:moveTo>
                <a:cubicBezTo>
                  <a:pt x="156" y="108"/>
                  <a:pt x="155" y="107"/>
                  <a:pt x="154" y="108"/>
                </a:cubicBezTo>
                <a:cubicBezTo>
                  <a:pt x="154" y="109"/>
                  <a:pt x="155" y="108"/>
                  <a:pt x="155" y="109"/>
                </a:cubicBezTo>
                <a:cubicBezTo>
                  <a:pt x="154" y="109"/>
                  <a:pt x="154" y="109"/>
                  <a:pt x="154" y="110"/>
                </a:cubicBezTo>
                <a:cubicBezTo>
                  <a:pt x="154" y="109"/>
                  <a:pt x="155" y="110"/>
                  <a:pt x="156" y="110"/>
                </a:cubicBezTo>
                <a:cubicBezTo>
                  <a:pt x="155" y="109"/>
                  <a:pt x="156" y="108"/>
                  <a:pt x="157" y="109"/>
                </a:cubicBezTo>
                <a:cubicBezTo>
                  <a:pt x="157" y="109"/>
                  <a:pt x="156" y="109"/>
                  <a:pt x="156" y="109"/>
                </a:cubicBezTo>
                <a:cubicBezTo>
                  <a:pt x="157" y="109"/>
                  <a:pt x="157" y="110"/>
                  <a:pt x="158" y="110"/>
                </a:cubicBezTo>
                <a:cubicBezTo>
                  <a:pt x="158" y="109"/>
                  <a:pt x="158" y="108"/>
                  <a:pt x="157" y="108"/>
                </a:cubicBezTo>
                <a:close/>
                <a:moveTo>
                  <a:pt x="159" y="112"/>
                </a:moveTo>
                <a:cubicBezTo>
                  <a:pt x="159" y="112"/>
                  <a:pt x="160" y="112"/>
                  <a:pt x="160" y="111"/>
                </a:cubicBezTo>
                <a:cubicBezTo>
                  <a:pt x="159" y="111"/>
                  <a:pt x="159" y="111"/>
                  <a:pt x="159" y="112"/>
                </a:cubicBezTo>
                <a:close/>
                <a:moveTo>
                  <a:pt x="162" y="119"/>
                </a:moveTo>
                <a:cubicBezTo>
                  <a:pt x="162" y="119"/>
                  <a:pt x="163" y="119"/>
                  <a:pt x="163" y="118"/>
                </a:cubicBezTo>
                <a:cubicBezTo>
                  <a:pt x="163" y="118"/>
                  <a:pt x="162" y="118"/>
                  <a:pt x="162" y="119"/>
                </a:cubicBezTo>
                <a:close/>
                <a:moveTo>
                  <a:pt x="158" y="113"/>
                </a:moveTo>
                <a:cubicBezTo>
                  <a:pt x="158" y="113"/>
                  <a:pt x="159" y="113"/>
                  <a:pt x="159" y="113"/>
                </a:cubicBezTo>
                <a:cubicBezTo>
                  <a:pt x="159" y="113"/>
                  <a:pt x="159" y="113"/>
                  <a:pt x="158" y="113"/>
                </a:cubicBezTo>
                <a:close/>
                <a:moveTo>
                  <a:pt x="143" y="84"/>
                </a:moveTo>
                <a:cubicBezTo>
                  <a:pt x="143" y="84"/>
                  <a:pt x="142" y="84"/>
                  <a:pt x="142" y="84"/>
                </a:cubicBezTo>
                <a:cubicBezTo>
                  <a:pt x="142" y="85"/>
                  <a:pt x="143" y="85"/>
                  <a:pt x="143" y="86"/>
                </a:cubicBezTo>
                <a:cubicBezTo>
                  <a:pt x="144" y="86"/>
                  <a:pt x="144" y="86"/>
                  <a:pt x="144" y="85"/>
                </a:cubicBezTo>
                <a:cubicBezTo>
                  <a:pt x="144" y="85"/>
                  <a:pt x="143" y="85"/>
                  <a:pt x="143" y="84"/>
                </a:cubicBezTo>
                <a:close/>
                <a:moveTo>
                  <a:pt x="158" y="112"/>
                </a:moveTo>
                <a:cubicBezTo>
                  <a:pt x="158" y="112"/>
                  <a:pt x="158" y="112"/>
                  <a:pt x="158" y="112"/>
                </a:cubicBezTo>
                <a:cubicBezTo>
                  <a:pt x="158" y="111"/>
                  <a:pt x="158" y="111"/>
                  <a:pt x="158" y="112"/>
                </a:cubicBezTo>
                <a:close/>
                <a:moveTo>
                  <a:pt x="161" y="118"/>
                </a:moveTo>
                <a:cubicBezTo>
                  <a:pt x="161" y="119"/>
                  <a:pt x="162" y="118"/>
                  <a:pt x="162" y="118"/>
                </a:cubicBezTo>
                <a:cubicBezTo>
                  <a:pt x="161" y="118"/>
                  <a:pt x="161" y="118"/>
                  <a:pt x="161" y="118"/>
                </a:cubicBezTo>
                <a:close/>
                <a:moveTo>
                  <a:pt x="141" y="84"/>
                </a:moveTo>
                <a:cubicBezTo>
                  <a:pt x="140" y="84"/>
                  <a:pt x="141" y="84"/>
                  <a:pt x="140" y="85"/>
                </a:cubicBezTo>
                <a:cubicBezTo>
                  <a:pt x="140" y="85"/>
                  <a:pt x="140" y="84"/>
                  <a:pt x="140" y="84"/>
                </a:cubicBezTo>
                <a:cubicBezTo>
                  <a:pt x="139" y="85"/>
                  <a:pt x="140" y="85"/>
                  <a:pt x="140" y="85"/>
                </a:cubicBezTo>
                <a:cubicBezTo>
                  <a:pt x="141" y="86"/>
                  <a:pt x="139" y="86"/>
                  <a:pt x="140" y="86"/>
                </a:cubicBezTo>
                <a:cubicBezTo>
                  <a:pt x="141" y="86"/>
                  <a:pt x="142" y="87"/>
                  <a:pt x="142" y="86"/>
                </a:cubicBezTo>
                <a:cubicBezTo>
                  <a:pt x="142" y="86"/>
                  <a:pt x="141" y="86"/>
                  <a:pt x="141" y="85"/>
                </a:cubicBezTo>
                <a:cubicBezTo>
                  <a:pt x="141" y="85"/>
                  <a:pt x="141" y="85"/>
                  <a:pt x="142" y="85"/>
                </a:cubicBezTo>
                <a:cubicBezTo>
                  <a:pt x="142" y="84"/>
                  <a:pt x="141" y="84"/>
                  <a:pt x="141" y="84"/>
                </a:cubicBezTo>
                <a:close/>
                <a:moveTo>
                  <a:pt x="155" y="111"/>
                </a:moveTo>
                <a:cubicBezTo>
                  <a:pt x="155" y="112"/>
                  <a:pt x="155" y="112"/>
                  <a:pt x="156" y="112"/>
                </a:cubicBezTo>
                <a:cubicBezTo>
                  <a:pt x="156" y="112"/>
                  <a:pt x="155" y="111"/>
                  <a:pt x="155" y="111"/>
                </a:cubicBezTo>
                <a:close/>
                <a:moveTo>
                  <a:pt x="153" y="108"/>
                </a:moveTo>
                <a:cubicBezTo>
                  <a:pt x="152" y="108"/>
                  <a:pt x="150" y="108"/>
                  <a:pt x="148" y="109"/>
                </a:cubicBezTo>
                <a:cubicBezTo>
                  <a:pt x="149" y="109"/>
                  <a:pt x="148" y="109"/>
                  <a:pt x="148" y="110"/>
                </a:cubicBezTo>
                <a:cubicBezTo>
                  <a:pt x="149" y="110"/>
                  <a:pt x="151" y="110"/>
                  <a:pt x="153" y="110"/>
                </a:cubicBezTo>
                <a:cubicBezTo>
                  <a:pt x="153" y="109"/>
                  <a:pt x="154" y="109"/>
                  <a:pt x="153" y="108"/>
                </a:cubicBezTo>
                <a:close/>
                <a:moveTo>
                  <a:pt x="153" y="110"/>
                </a:moveTo>
                <a:cubicBezTo>
                  <a:pt x="153" y="109"/>
                  <a:pt x="153" y="110"/>
                  <a:pt x="153" y="110"/>
                </a:cubicBezTo>
                <a:close/>
                <a:moveTo>
                  <a:pt x="153" y="111"/>
                </a:moveTo>
                <a:cubicBezTo>
                  <a:pt x="153" y="111"/>
                  <a:pt x="153" y="111"/>
                  <a:pt x="153" y="112"/>
                </a:cubicBezTo>
                <a:cubicBezTo>
                  <a:pt x="153" y="112"/>
                  <a:pt x="153" y="112"/>
                  <a:pt x="154" y="112"/>
                </a:cubicBezTo>
                <a:cubicBezTo>
                  <a:pt x="154" y="112"/>
                  <a:pt x="154" y="111"/>
                  <a:pt x="153" y="111"/>
                </a:cubicBezTo>
                <a:close/>
                <a:moveTo>
                  <a:pt x="138" y="85"/>
                </a:moveTo>
                <a:cubicBezTo>
                  <a:pt x="138" y="85"/>
                  <a:pt x="138" y="85"/>
                  <a:pt x="138" y="85"/>
                </a:cubicBezTo>
                <a:cubicBezTo>
                  <a:pt x="139" y="85"/>
                  <a:pt x="139" y="86"/>
                  <a:pt x="140" y="85"/>
                </a:cubicBezTo>
                <a:cubicBezTo>
                  <a:pt x="139" y="85"/>
                  <a:pt x="138" y="85"/>
                  <a:pt x="138" y="85"/>
                </a:cubicBezTo>
                <a:close/>
                <a:moveTo>
                  <a:pt x="139" y="86"/>
                </a:moveTo>
                <a:cubicBezTo>
                  <a:pt x="139" y="87"/>
                  <a:pt x="139" y="87"/>
                  <a:pt x="139" y="87"/>
                </a:cubicBezTo>
                <a:cubicBezTo>
                  <a:pt x="139" y="87"/>
                  <a:pt x="139" y="87"/>
                  <a:pt x="139" y="87"/>
                </a:cubicBezTo>
                <a:cubicBezTo>
                  <a:pt x="139" y="86"/>
                  <a:pt x="139" y="86"/>
                  <a:pt x="139" y="86"/>
                </a:cubicBezTo>
                <a:cubicBezTo>
                  <a:pt x="139" y="86"/>
                  <a:pt x="139" y="86"/>
                  <a:pt x="139" y="86"/>
                </a:cubicBezTo>
                <a:close/>
                <a:moveTo>
                  <a:pt x="148" y="106"/>
                </a:moveTo>
                <a:cubicBezTo>
                  <a:pt x="149" y="106"/>
                  <a:pt x="149" y="106"/>
                  <a:pt x="149" y="106"/>
                </a:cubicBezTo>
                <a:cubicBezTo>
                  <a:pt x="149" y="106"/>
                  <a:pt x="149" y="106"/>
                  <a:pt x="149" y="106"/>
                </a:cubicBezTo>
                <a:cubicBezTo>
                  <a:pt x="149" y="106"/>
                  <a:pt x="148" y="106"/>
                  <a:pt x="148" y="106"/>
                </a:cubicBezTo>
                <a:close/>
                <a:moveTo>
                  <a:pt x="151" y="112"/>
                </a:moveTo>
                <a:cubicBezTo>
                  <a:pt x="151" y="112"/>
                  <a:pt x="152" y="112"/>
                  <a:pt x="152" y="112"/>
                </a:cubicBezTo>
                <a:cubicBezTo>
                  <a:pt x="152" y="112"/>
                  <a:pt x="152" y="112"/>
                  <a:pt x="152" y="111"/>
                </a:cubicBezTo>
                <a:cubicBezTo>
                  <a:pt x="151" y="112"/>
                  <a:pt x="151" y="112"/>
                  <a:pt x="151" y="112"/>
                </a:cubicBezTo>
                <a:close/>
                <a:moveTo>
                  <a:pt x="138" y="86"/>
                </a:moveTo>
                <a:cubicBezTo>
                  <a:pt x="138" y="87"/>
                  <a:pt x="138" y="87"/>
                  <a:pt x="138" y="87"/>
                </a:cubicBezTo>
                <a:cubicBezTo>
                  <a:pt x="138" y="87"/>
                  <a:pt x="138" y="87"/>
                  <a:pt x="138" y="87"/>
                </a:cubicBezTo>
                <a:cubicBezTo>
                  <a:pt x="138" y="86"/>
                  <a:pt x="138" y="86"/>
                  <a:pt x="138" y="86"/>
                </a:cubicBezTo>
                <a:cubicBezTo>
                  <a:pt x="138" y="86"/>
                  <a:pt x="138" y="86"/>
                  <a:pt x="138" y="86"/>
                </a:cubicBezTo>
                <a:close/>
                <a:moveTo>
                  <a:pt x="150" y="113"/>
                </a:moveTo>
                <a:cubicBezTo>
                  <a:pt x="150" y="114"/>
                  <a:pt x="152" y="113"/>
                  <a:pt x="152" y="113"/>
                </a:cubicBezTo>
                <a:cubicBezTo>
                  <a:pt x="152" y="113"/>
                  <a:pt x="151" y="113"/>
                  <a:pt x="150" y="113"/>
                </a:cubicBezTo>
                <a:close/>
                <a:moveTo>
                  <a:pt x="137" y="85"/>
                </a:moveTo>
                <a:cubicBezTo>
                  <a:pt x="137" y="85"/>
                  <a:pt x="137" y="86"/>
                  <a:pt x="137" y="86"/>
                </a:cubicBezTo>
                <a:cubicBezTo>
                  <a:pt x="137" y="85"/>
                  <a:pt x="137" y="85"/>
                  <a:pt x="137" y="85"/>
                </a:cubicBezTo>
                <a:close/>
                <a:moveTo>
                  <a:pt x="147" y="105"/>
                </a:moveTo>
                <a:cubicBezTo>
                  <a:pt x="147" y="106"/>
                  <a:pt x="147" y="105"/>
                  <a:pt x="147" y="105"/>
                </a:cubicBezTo>
                <a:close/>
                <a:moveTo>
                  <a:pt x="150" y="112"/>
                </a:moveTo>
                <a:cubicBezTo>
                  <a:pt x="150" y="112"/>
                  <a:pt x="151" y="112"/>
                  <a:pt x="150" y="112"/>
                </a:cubicBezTo>
                <a:cubicBezTo>
                  <a:pt x="150" y="112"/>
                  <a:pt x="149" y="112"/>
                  <a:pt x="150" y="112"/>
                </a:cubicBezTo>
                <a:close/>
                <a:moveTo>
                  <a:pt x="135" y="86"/>
                </a:moveTo>
                <a:cubicBezTo>
                  <a:pt x="136" y="86"/>
                  <a:pt x="136" y="87"/>
                  <a:pt x="136" y="86"/>
                </a:cubicBezTo>
                <a:cubicBezTo>
                  <a:pt x="136" y="86"/>
                  <a:pt x="135" y="86"/>
                  <a:pt x="135" y="86"/>
                </a:cubicBezTo>
                <a:close/>
                <a:moveTo>
                  <a:pt x="141" y="96"/>
                </a:moveTo>
                <a:cubicBezTo>
                  <a:pt x="140" y="96"/>
                  <a:pt x="142" y="95"/>
                  <a:pt x="141" y="96"/>
                </a:cubicBezTo>
                <a:close/>
                <a:moveTo>
                  <a:pt x="148" y="112"/>
                </a:moveTo>
                <a:cubicBezTo>
                  <a:pt x="148" y="112"/>
                  <a:pt x="148" y="112"/>
                  <a:pt x="149" y="112"/>
                </a:cubicBezTo>
                <a:cubicBezTo>
                  <a:pt x="149" y="112"/>
                  <a:pt x="149" y="112"/>
                  <a:pt x="148" y="112"/>
                </a:cubicBezTo>
                <a:cubicBezTo>
                  <a:pt x="148" y="112"/>
                  <a:pt x="148" y="112"/>
                  <a:pt x="148" y="112"/>
                </a:cubicBezTo>
                <a:close/>
                <a:moveTo>
                  <a:pt x="134" y="86"/>
                </a:moveTo>
                <a:cubicBezTo>
                  <a:pt x="134" y="87"/>
                  <a:pt x="135" y="86"/>
                  <a:pt x="134" y="86"/>
                </a:cubicBezTo>
                <a:close/>
                <a:moveTo>
                  <a:pt x="142" y="109"/>
                </a:moveTo>
                <a:cubicBezTo>
                  <a:pt x="142" y="109"/>
                  <a:pt x="141" y="109"/>
                  <a:pt x="141" y="109"/>
                </a:cubicBezTo>
                <a:cubicBezTo>
                  <a:pt x="139" y="110"/>
                  <a:pt x="137" y="108"/>
                  <a:pt x="135" y="110"/>
                </a:cubicBezTo>
                <a:cubicBezTo>
                  <a:pt x="134" y="110"/>
                  <a:pt x="132" y="109"/>
                  <a:pt x="133" y="111"/>
                </a:cubicBezTo>
                <a:cubicBezTo>
                  <a:pt x="137" y="110"/>
                  <a:pt x="141" y="111"/>
                  <a:pt x="145" y="110"/>
                </a:cubicBezTo>
                <a:cubicBezTo>
                  <a:pt x="145" y="109"/>
                  <a:pt x="146" y="109"/>
                  <a:pt x="146" y="109"/>
                </a:cubicBezTo>
                <a:cubicBezTo>
                  <a:pt x="146" y="109"/>
                  <a:pt x="147" y="109"/>
                  <a:pt x="146" y="108"/>
                </a:cubicBezTo>
                <a:cubicBezTo>
                  <a:pt x="145" y="109"/>
                  <a:pt x="144" y="108"/>
                  <a:pt x="142" y="109"/>
                </a:cubicBezTo>
                <a:close/>
                <a:moveTo>
                  <a:pt x="146" y="110"/>
                </a:moveTo>
                <a:cubicBezTo>
                  <a:pt x="146" y="110"/>
                  <a:pt x="147" y="110"/>
                  <a:pt x="147" y="110"/>
                </a:cubicBezTo>
                <a:cubicBezTo>
                  <a:pt x="147" y="110"/>
                  <a:pt x="146" y="109"/>
                  <a:pt x="146" y="110"/>
                </a:cubicBezTo>
                <a:close/>
                <a:moveTo>
                  <a:pt x="145" y="112"/>
                </a:moveTo>
                <a:cubicBezTo>
                  <a:pt x="144" y="112"/>
                  <a:pt x="144" y="112"/>
                  <a:pt x="143" y="112"/>
                </a:cubicBezTo>
                <a:cubicBezTo>
                  <a:pt x="144" y="113"/>
                  <a:pt x="146" y="113"/>
                  <a:pt x="146" y="112"/>
                </a:cubicBezTo>
                <a:cubicBezTo>
                  <a:pt x="146" y="112"/>
                  <a:pt x="146" y="112"/>
                  <a:pt x="145" y="112"/>
                </a:cubicBezTo>
                <a:close/>
                <a:moveTo>
                  <a:pt x="136" y="96"/>
                </a:moveTo>
                <a:cubicBezTo>
                  <a:pt x="136" y="96"/>
                  <a:pt x="136" y="96"/>
                  <a:pt x="136" y="96"/>
                </a:cubicBezTo>
                <a:cubicBezTo>
                  <a:pt x="137" y="96"/>
                  <a:pt x="136" y="96"/>
                  <a:pt x="136" y="96"/>
                </a:cubicBezTo>
                <a:close/>
                <a:moveTo>
                  <a:pt x="142" y="107"/>
                </a:moveTo>
                <a:cubicBezTo>
                  <a:pt x="142" y="107"/>
                  <a:pt x="142" y="107"/>
                  <a:pt x="142" y="107"/>
                </a:cubicBezTo>
                <a:cubicBezTo>
                  <a:pt x="142" y="107"/>
                  <a:pt x="142" y="107"/>
                  <a:pt x="142" y="106"/>
                </a:cubicBezTo>
                <a:cubicBezTo>
                  <a:pt x="142" y="106"/>
                  <a:pt x="142" y="107"/>
                  <a:pt x="142" y="107"/>
                </a:cubicBezTo>
                <a:close/>
                <a:moveTo>
                  <a:pt x="141" y="107"/>
                </a:moveTo>
                <a:cubicBezTo>
                  <a:pt x="141" y="107"/>
                  <a:pt x="141" y="107"/>
                  <a:pt x="141" y="107"/>
                </a:cubicBezTo>
                <a:cubicBezTo>
                  <a:pt x="141" y="107"/>
                  <a:pt x="141" y="106"/>
                  <a:pt x="141" y="107"/>
                </a:cubicBezTo>
                <a:close/>
                <a:moveTo>
                  <a:pt x="131" y="97"/>
                </a:moveTo>
                <a:cubicBezTo>
                  <a:pt x="132" y="96"/>
                  <a:pt x="133" y="97"/>
                  <a:pt x="135" y="96"/>
                </a:cubicBezTo>
                <a:cubicBezTo>
                  <a:pt x="135" y="96"/>
                  <a:pt x="135" y="96"/>
                  <a:pt x="135" y="96"/>
                </a:cubicBezTo>
                <a:cubicBezTo>
                  <a:pt x="134" y="96"/>
                  <a:pt x="132" y="95"/>
                  <a:pt x="131" y="97"/>
                </a:cubicBezTo>
                <a:close/>
                <a:moveTo>
                  <a:pt x="139" y="107"/>
                </a:moveTo>
                <a:cubicBezTo>
                  <a:pt x="139" y="107"/>
                  <a:pt x="139" y="107"/>
                  <a:pt x="139" y="107"/>
                </a:cubicBezTo>
                <a:close/>
                <a:moveTo>
                  <a:pt x="140" y="113"/>
                </a:moveTo>
                <a:cubicBezTo>
                  <a:pt x="140" y="113"/>
                  <a:pt x="142" y="113"/>
                  <a:pt x="141" y="112"/>
                </a:cubicBezTo>
                <a:cubicBezTo>
                  <a:pt x="141" y="112"/>
                  <a:pt x="140" y="112"/>
                  <a:pt x="140" y="113"/>
                </a:cubicBezTo>
                <a:close/>
                <a:moveTo>
                  <a:pt x="138" y="114"/>
                </a:moveTo>
                <a:cubicBezTo>
                  <a:pt x="138" y="115"/>
                  <a:pt x="140" y="114"/>
                  <a:pt x="140" y="114"/>
                </a:cubicBezTo>
                <a:cubicBezTo>
                  <a:pt x="140" y="114"/>
                  <a:pt x="139" y="114"/>
                  <a:pt x="138" y="114"/>
                </a:cubicBezTo>
                <a:close/>
                <a:moveTo>
                  <a:pt x="141" y="120"/>
                </a:moveTo>
                <a:cubicBezTo>
                  <a:pt x="142" y="120"/>
                  <a:pt x="143" y="119"/>
                  <a:pt x="143" y="120"/>
                </a:cubicBezTo>
                <a:cubicBezTo>
                  <a:pt x="143" y="119"/>
                  <a:pt x="143" y="119"/>
                  <a:pt x="143" y="119"/>
                </a:cubicBezTo>
                <a:cubicBezTo>
                  <a:pt x="143" y="119"/>
                  <a:pt x="142" y="119"/>
                  <a:pt x="141" y="120"/>
                </a:cubicBezTo>
                <a:close/>
                <a:moveTo>
                  <a:pt x="139" y="112"/>
                </a:moveTo>
                <a:cubicBezTo>
                  <a:pt x="139" y="112"/>
                  <a:pt x="139" y="113"/>
                  <a:pt x="139" y="113"/>
                </a:cubicBezTo>
                <a:cubicBezTo>
                  <a:pt x="140" y="113"/>
                  <a:pt x="139" y="112"/>
                  <a:pt x="139" y="112"/>
                </a:cubicBezTo>
                <a:close/>
                <a:moveTo>
                  <a:pt x="137" y="113"/>
                </a:moveTo>
                <a:cubicBezTo>
                  <a:pt x="138" y="113"/>
                  <a:pt x="139" y="113"/>
                  <a:pt x="139" y="112"/>
                </a:cubicBezTo>
                <a:cubicBezTo>
                  <a:pt x="138" y="112"/>
                  <a:pt x="137" y="112"/>
                  <a:pt x="137" y="113"/>
                </a:cubicBezTo>
                <a:close/>
                <a:moveTo>
                  <a:pt x="128" y="96"/>
                </a:moveTo>
                <a:cubicBezTo>
                  <a:pt x="128" y="97"/>
                  <a:pt x="129" y="97"/>
                  <a:pt x="130" y="97"/>
                </a:cubicBezTo>
                <a:cubicBezTo>
                  <a:pt x="130" y="96"/>
                  <a:pt x="130" y="96"/>
                  <a:pt x="130" y="96"/>
                </a:cubicBezTo>
                <a:cubicBezTo>
                  <a:pt x="129" y="96"/>
                  <a:pt x="129" y="96"/>
                  <a:pt x="128" y="96"/>
                </a:cubicBezTo>
                <a:close/>
                <a:moveTo>
                  <a:pt x="125" y="90"/>
                </a:moveTo>
                <a:cubicBezTo>
                  <a:pt x="125" y="91"/>
                  <a:pt x="126" y="90"/>
                  <a:pt x="125" y="90"/>
                </a:cubicBezTo>
                <a:close/>
                <a:moveTo>
                  <a:pt x="136" y="114"/>
                </a:moveTo>
                <a:cubicBezTo>
                  <a:pt x="136" y="115"/>
                  <a:pt x="137" y="114"/>
                  <a:pt x="137" y="114"/>
                </a:cubicBezTo>
                <a:cubicBezTo>
                  <a:pt x="137" y="114"/>
                  <a:pt x="136" y="114"/>
                  <a:pt x="136" y="114"/>
                </a:cubicBezTo>
                <a:close/>
                <a:moveTo>
                  <a:pt x="140" y="119"/>
                </a:moveTo>
                <a:cubicBezTo>
                  <a:pt x="139" y="119"/>
                  <a:pt x="140" y="120"/>
                  <a:pt x="140" y="119"/>
                </a:cubicBezTo>
                <a:close/>
                <a:moveTo>
                  <a:pt x="125" y="96"/>
                </a:moveTo>
                <a:cubicBezTo>
                  <a:pt x="126" y="97"/>
                  <a:pt x="127" y="97"/>
                  <a:pt x="127" y="96"/>
                </a:cubicBezTo>
                <a:cubicBezTo>
                  <a:pt x="127" y="96"/>
                  <a:pt x="126" y="96"/>
                  <a:pt x="125" y="96"/>
                </a:cubicBezTo>
                <a:close/>
                <a:moveTo>
                  <a:pt x="123" y="91"/>
                </a:moveTo>
                <a:cubicBezTo>
                  <a:pt x="123" y="90"/>
                  <a:pt x="123" y="91"/>
                  <a:pt x="123" y="91"/>
                </a:cubicBezTo>
                <a:close/>
                <a:moveTo>
                  <a:pt x="123" y="97"/>
                </a:moveTo>
                <a:cubicBezTo>
                  <a:pt x="124" y="97"/>
                  <a:pt x="125" y="97"/>
                  <a:pt x="125" y="97"/>
                </a:cubicBezTo>
                <a:cubicBezTo>
                  <a:pt x="125" y="96"/>
                  <a:pt x="125" y="96"/>
                  <a:pt x="125" y="96"/>
                </a:cubicBezTo>
                <a:cubicBezTo>
                  <a:pt x="124" y="96"/>
                  <a:pt x="124" y="96"/>
                  <a:pt x="123" y="97"/>
                </a:cubicBezTo>
                <a:close/>
                <a:moveTo>
                  <a:pt x="134" y="114"/>
                </a:moveTo>
                <a:cubicBezTo>
                  <a:pt x="134" y="113"/>
                  <a:pt x="134" y="113"/>
                  <a:pt x="134" y="113"/>
                </a:cubicBezTo>
                <a:cubicBezTo>
                  <a:pt x="134" y="113"/>
                  <a:pt x="134" y="113"/>
                  <a:pt x="134" y="113"/>
                </a:cubicBezTo>
                <a:cubicBezTo>
                  <a:pt x="133" y="113"/>
                  <a:pt x="133" y="113"/>
                  <a:pt x="134" y="114"/>
                </a:cubicBezTo>
                <a:close/>
                <a:moveTo>
                  <a:pt x="130" y="110"/>
                </a:moveTo>
                <a:cubicBezTo>
                  <a:pt x="130" y="110"/>
                  <a:pt x="131" y="110"/>
                  <a:pt x="131" y="109"/>
                </a:cubicBezTo>
                <a:cubicBezTo>
                  <a:pt x="130" y="109"/>
                  <a:pt x="129" y="110"/>
                  <a:pt x="127" y="110"/>
                </a:cubicBezTo>
                <a:cubicBezTo>
                  <a:pt x="127" y="111"/>
                  <a:pt x="127" y="111"/>
                  <a:pt x="127" y="111"/>
                </a:cubicBezTo>
                <a:cubicBezTo>
                  <a:pt x="128" y="111"/>
                  <a:pt x="128" y="111"/>
                  <a:pt x="129" y="111"/>
                </a:cubicBezTo>
                <a:cubicBezTo>
                  <a:pt x="129" y="111"/>
                  <a:pt x="128" y="111"/>
                  <a:pt x="128" y="110"/>
                </a:cubicBezTo>
                <a:cubicBezTo>
                  <a:pt x="129" y="110"/>
                  <a:pt x="130" y="110"/>
                  <a:pt x="130" y="110"/>
                </a:cubicBezTo>
                <a:cubicBezTo>
                  <a:pt x="130" y="111"/>
                  <a:pt x="129" y="110"/>
                  <a:pt x="129" y="111"/>
                </a:cubicBezTo>
                <a:cubicBezTo>
                  <a:pt x="130" y="111"/>
                  <a:pt x="130" y="111"/>
                  <a:pt x="130" y="111"/>
                </a:cubicBezTo>
                <a:cubicBezTo>
                  <a:pt x="131" y="111"/>
                  <a:pt x="132" y="111"/>
                  <a:pt x="132" y="110"/>
                </a:cubicBezTo>
                <a:cubicBezTo>
                  <a:pt x="131" y="110"/>
                  <a:pt x="131" y="110"/>
                  <a:pt x="130" y="110"/>
                </a:cubicBezTo>
                <a:close/>
                <a:moveTo>
                  <a:pt x="131" y="113"/>
                </a:moveTo>
                <a:cubicBezTo>
                  <a:pt x="131" y="113"/>
                  <a:pt x="131" y="113"/>
                  <a:pt x="131" y="114"/>
                </a:cubicBezTo>
                <a:cubicBezTo>
                  <a:pt x="132" y="113"/>
                  <a:pt x="133" y="113"/>
                  <a:pt x="133" y="113"/>
                </a:cubicBezTo>
                <a:cubicBezTo>
                  <a:pt x="132" y="113"/>
                  <a:pt x="131" y="112"/>
                  <a:pt x="131" y="113"/>
                </a:cubicBezTo>
                <a:close/>
                <a:moveTo>
                  <a:pt x="132" y="114"/>
                </a:moveTo>
                <a:cubicBezTo>
                  <a:pt x="132" y="114"/>
                  <a:pt x="132" y="115"/>
                  <a:pt x="132" y="115"/>
                </a:cubicBezTo>
                <a:cubicBezTo>
                  <a:pt x="132" y="115"/>
                  <a:pt x="132" y="115"/>
                  <a:pt x="133" y="115"/>
                </a:cubicBezTo>
                <a:cubicBezTo>
                  <a:pt x="133" y="114"/>
                  <a:pt x="133" y="114"/>
                  <a:pt x="132" y="114"/>
                </a:cubicBezTo>
                <a:cubicBezTo>
                  <a:pt x="132" y="114"/>
                  <a:pt x="132" y="114"/>
                  <a:pt x="132" y="114"/>
                </a:cubicBezTo>
                <a:close/>
                <a:moveTo>
                  <a:pt x="122" y="97"/>
                </a:moveTo>
                <a:cubicBezTo>
                  <a:pt x="122" y="97"/>
                  <a:pt x="123" y="97"/>
                  <a:pt x="122" y="97"/>
                </a:cubicBezTo>
                <a:close/>
                <a:moveTo>
                  <a:pt x="122" y="99"/>
                </a:moveTo>
                <a:cubicBezTo>
                  <a:pt x="121" y="99"/>
                  <a:pt x="121" y="98"/>
                  <a:pt x="121" y="98"/>
                </a:cubicBezTo>
                <a:cubicBezTo>
                  <a:pt x="121" y="98"/>
                  <a:pt x="121" y="99"/>
                  <a:pt x="122" y="99"/>
                </a:cubicBezTo>
                <a:close/>
                <a:moveTo>
                  <a:pt x="128" y="114"/>
                </a:moveTo>
                <a:cubicBezTo>
                  <a:pt x="129" y="114"/>
                  <a:pt x="129" y="114"/>
                  <a:pt x="129" y="114"/>
                </a:cubicBezTo>
                <a:cubicBezTo>
                  <a:pt x="129" y="114"/>
                  <a:pt x="129" y="113"/>
                  <a:pt x="128" y="114"/>
                </a:cubicBezTo>
                <a:close/>
                <a:moveTo>
                  <a:pt x="126" y="112"/>
                </a:moveTo>
                <a:cubicBezTo>
                  <a:pt x="128" y="111"/>
                  <a:pt x="126" y="109"/>
                  <a:pt x="124" y="111"/>
                </a:cubicBezTo>
                <a:cubicBezTo>
                  <a:pt x="124" y="110"/>
                  <a:pt x="124" y="110"/>
                  <a:pt x="123" y="110"/>
                </a:cubicBezTo>
                <a:cubicBezTo>
                  <a:pt x="123" y="110"/>
                  <a:pt x="123" y="110"/>
                  <a:pt x="122" y="110"/>
                </a:cubicBezTo>
                <a:cubicBezTo>
                  <a:pt x="122" y="111"/>
                  <a:pt x="121" y="111"/>
                  <a:pt x="121" y="112"/>
                </a:cubicBezTo>
                <a:cubicBezTo>
                  <a:pt x="122" y="111"/>
                  <a:pt x="124" y="112"/>
                  <a:pt x="126" y="112"/>
                </a:cubicBezTo>
                <a:close/>
                <a:moveTo>
                  <a:pt x="124" y="114"/>
                </a:moveTo>
                <a:cubicBezTo>
                  <a:pt x="125" y="114"/>
                  <a:pt x="125" y="114"/>
                  <a:pt x="125" y="115"/>
                </a:cubicBezTo>
                <a:cubicBezTo>
                  <a:pt x="125" y="114"/>
                  <a:pt x="126" y="114"/>
                  <a:pt x="126" y="114"/>
                </a:cubicBezTo>
                <a:cubicBezTo>
                  <a:pt x="125" y="113"/>
                  <a:pt x="127" y="113"/>
                  <a:pt x="127" y="112"/>
                </a:cubicBezTo>
                <a:cubicBezTo>
                  <a:pt x="126" y="113"/>
                  <a:pt x="125" y="113"/>
                  <a:pt x="124" y="114"/>
                </a:cubicBezTo>
                <a:close/>
                <a:moveTo>
                  <a:pt x="129" y="120"/>
                </a:moveTo>
                <a:cubicBezTo>
                  <a:pt x="129" y="121"/>
                  <a:pt x="130" y="120"/>
                  <a:pt x="130" y="120"/>
                </a:cubicBezTo>
                <a:cubicBezTo>
                  <a:pt x="130" y="120"/>
                  <a:pt x="130" y="120"/>
                  <a:pt x="129" y="120"/>
                </a:cubicBezTo>
                <a:close/>
                <a:moveTo>
                  <a:pt x="126" y="115"/>
                </a:moveTo>
                <a:cubicBezTo>
                  <a:pt x="126" y="115"/>
                  <a:pt x="127" y="115"/>
                  <a:pt x="126" y="115"/>
                </a:cubicBezTo>
                <a:close/>
                <a:moveTo>
                  <a:pt x="68" y="7"/>
                </a:moveTo>
                <a:cubicBezTo>
                  <a:pt x="69" y="7"/>
                  <a:pt x="68" y="7"/>
                  <a:pt x="68" y="7"/>
                </a:cubicBezTo>
                <a:close/>
                <a:moveTo>
                  <a:pt x="68" y="7"/>
                </a:moveTo>
                <a:cubicBezTo>
                  <a:pt x="68" y="7"/>
                  <a:pt x="68" y="7"/>
                  <a:pt x="68" y="7"/>
                </a:cubicBezTo>
                <a:close/>
                <a:moveTo>
                  <a:pt x="128" y="120"/>
                </a:moveTo>
                <a:cubicBezTo>
                  <a:pt x="128" y="121"/>
                  <a:pt x="129" y="120"/>
                  <a:pt x="128" y="120"/>
                </a:cubicBezTo>
                <a:close/>
                <a:moveTo>
                  <a:pt x="123" y="115"/>
                </a:moveTo>
                <a:cubicBezTo>
                  <a:pt x="123" y="114"/>
                  <a:pt x="123" y="114"/>
                  <a:pt x="123" y="113"/>
                </a:cubicBezTo>
                <a:cubicBezTo>
                  <a:pt x="123" y="114"/>
                  <a:pt x="122" y="114"/>
                  <a:pt x="122" y="114"/>
                </a:cubicBezTo>
                <a:cubicBezTo>
                  <a:pt x="123" y="115"/>
                  <a:pt x="121" y="115"/>
                  <a:pt x="122" y="115"/>
                </a:cubicBezTo>
                <a:cubicBezTo>
                  <a:pt x="122" y="115"/>
                  <a:pt x="124" y="116"/>
                  <a:pt x="124" y="115"/>
                </a:cubicBezTo>
                <a:cubicBezTo>
                  <a:pt x="123" y="115"/>
                  <a:pt x="123" y="115"/>
                  <a:pt x="123" y="115"/>
                </a:cubicBezTo>
                <a:close/>
                <a:moveTo>
                  <a:pt x="120" y="114"/>
                </a:moveTo>
                <a:cubicBezTo>
                  <a:pt x="121" y="114"/>
                  <a:pt x="122" y="115"/>
                  <a:pt x="122" y="114"/>
                </a:cubicBezTo>
                <a:cubicBezTo>
                  <a:pt x="121" y="114"/>
                  <a:pt x="121" y="114"/>
                  <a:pt x="120" y="114"/>
                </a:cubicBezTo>
                <a:close/>
                <a:moveTo>
                  <a:pt x="117" y="111"/>
                </a:moveTo>
                <a:cubicBezTo>
                  <a:pt x="117" y="111"/>
                  <a:pt x="116" y="111"/>
                  <a:pt x="115" y="112"/>
                </a:cubicBezTo>
                <a:cubicBezTo>
                  <a:pt x="116" y="113"/>
                  <a:pt x="117" y="112"/>
                  <a:pt x="117" y="112"/>
                </a:cubicBezTo>
                <a:cubicBezTo>
                  <a:pt x="118" y="112"/>
                  <a:pt x="118" y="112"/>
                  <a:pt x="119" y="112"/>
                </a:cubicBezTo>
                <a:cubicBezTo>
                  <a:pt x="119" y="111"/>
                  <a:pt x="119" y="111"/>
                  <a:pt x="119" y="110"/>
                </a:cubicBezTo>
                <a:cubicBezTo>
                  <a:pt x="118" y="111"/>
                  <a:pt x="118" y="111"/>
                  <a:pt x="117" y="111"/>
                </a:cubicBezTo>
                <a:close/>
                <a:moveTo>
                  <a:pt x="120" y="113"/>
                </a:moveTo>
                <a:cubicBezTo>
                  <a:pt x="120" y="113"/>
                  <a:pt x="120" y="114"/>
                  <a:pt x="120" y="114"/>
                </a:cubicBezTo>
                <a:cubicBezTo>
                  <a:pt x="120" y="114"/>
                  <a:pt x="120" y="113"/>
                  <a:pt x="120" y="113"/>
                </a:cubicBezTo>
                <a:cubicBezTo>
                  <a:pt x="120" y="113"/>
                  <a:pt x="120" y="113"/>
                  <a:pt x="120" y="113"/>
                </a:cubicBezTo>
                <a:cubicBezTo>
                  <a:pt x="120" y="113"/>
                  <a:pt x="120" y="113"/>
                  <a:pt x="120" y="113"/>
                </a:cubicBezTo>
                <a:close/>
                <a:moveTo>
                  <a:pt x="118" y="115"/>
                </a:moveTo>
                <a:cubicBezTo>
                  <a:pt x="118" y="116"/>
                  <a:pt x="119" y="116"/>
                  <a:pt x="119" y="116"/>
                </a:cubicBezTo>
                <a:cubicBezTo>
                  <a:pt x="119" y="115"/>
                  <a:pt x="118" y="115"/>
                  <a:pt x="118" y="115"/>
                </a:cubicBezTo>
                <a:close/>
                <a:moveTo>
                  <a:pt x="117" y="114"/>
                </a:moveTo>
                <a:cubicBezTo>
                  <a:pt x="117" y="114"/>
                  <a:pt x="117" y="114"/>
                  <a:pt x="117" y="114"/>
                </a:cubicBezTo>
                <a:cubicBezTo>
                  <a:pt x="117" y="114"/>
                  <a:pt x="117" y="114"/>
                  <a:pt x="117" y="113"/>
                </a:cubicBezTo>
                <a:cubicBezTo>
                  <a:pt x="117" y="114"/>
                  <a:pt x="117" y="114"/>
                  <a:pt x="117" y="114"/>
                </a:cubicBezTo>
                <a:close/>
                <a:moveTo>
                  <a:pt x="114" y="113"/>
                </a:moveTo>
                <a:cubicBezTo>
                  <a:pt x="114" y="114"/>
                  <a:pt x="114" y="114"/>
                  <a:pt x="114" y="115"/>
                </a:cubicBezTo>
                <a:cubicBezTo>
                  <a:pt x="115" y="114"/>
                  <a:pt x="115" y="115"/>
                  <a:pt x="115" y="114"/>
                </a:cubicBezTo>
                <a:cubicBezTo>
                  <a:pt x="115" y="114"/>
                  <a:pt x="115" y="113"/>
                  <a:pt x="114" y="113"/>
                </a:cubicBezTo>
                <a:close/>
                <a:moveTo>
                  <a:pt x="113" y="112"/>
                </a:moveTo>
                <a:cubicBezTo>
                  <a:pt x="113" y="112"/>
                  <a:pt x="114" y="112"/>
                  <a:pt x="114" y="112"/>
                </a:cubicBezTo>
                <a:cubicBezTo>
                  <a:pt x="114" y="112"/>
                  <a:pt x="114" y="112"/>
                  <a:pt x="113" y="111"/>
                </a:cubicBezTo>
                <a:cubicBezTo>
                  <a:pt x="113" y="111"/>
                  <a:pt x="113" y="112"/>
                  <a:pt x="113" y="112"/>
                </a:cubicBezTo>
                <a:close/>
                <a:moveTo>
                  <a:pt x="106" y="100"/>
                </a:moveTo>
                <a:cubicBezTo>
                  <a:pt x="106" y="100"/>
                  <a:pt x="107" y="100"/>
                  <a:pt x="106" y="100"/>
                </a:cubicBezTo>
                <a:close/>
                <a:moveTo>
                  <a:pt x="111" y="114"/>
                </a:moveTo>
                <a:cubicBezTo>
                  <a:pt x="112" y="114"/>
                  <a:pt x="112" y="115"/>
                  <a:pt x="113" y="115"/>
                </a:cubicBezTo>
                <a:cubicBezTo>
                  <a:pt x="113" y="114"/>
                  <a:pt x="113" y="114"/>
                  <a:pt x="113" y="113"/>
                </a:cubicBezTo>
                <a:cubicBezTo>
                  <a:pt x="113" y="113"/>
                  <a:pt x="112" y="113"/>
                  <a:pt x="111" y="114"/>
                </a:cubicBezTo>
                <a:close/>
                <a:moveTo>
                  <a:pt x="112" y="112"/>
                </a:moveTo>
                <a:cubicBezTo>
                  <a:pt x="112" y="112"/>
                  <a:pt x="111" y="112"/>
                  <a:pt x="111" y="112"/>
                </a:cubicBezTo>
                <a:cubicBezTo>
                  <a:pt x="112" y="113"/>
                  <a:pt x="112" y="113"/>
                  <a:pt x="113" y="113"/>
                </a:cubicBezTo>
                <a:cubicBezTo>
                  <a:pt x="113" y="112"/>
                  <a:pt x="112" y="112"/>
                  <a:pt x="112" y="112"/>
                </a:cubicBezTo>
                <a:close/>
                <a:moveTo>
                  <a:pt x="109" y="115"/>
                </a:moveTo>
                <a:cubicBezTo>
                  <a:pt x="109" y="115"/>
                  <a:pt x="110" y="115"/>
                  <a:pt x="110" y="115"/>
                </a:cubicBezTo>
                <a:cubicBezTo>
                  <a:pt x="110" y="115"/>
                  <a:pt x="110" y="115"/>
                  <a:pt x="110" y="114"/>
                </a:cubicBezTo>
                <a:cubicBezTo>
                  <a:pt x="110" y="115"/>
                  <a:pt x="110" y="114"/>
                  <a:pt x="109" y="115"/>
                </a:cubicBezTo>
                <a:close/>
                <a:moveTo>
                  <a:pt x="109" y="115"/>
                </a:moveTo>
                <a:cubicBezTo>
                  <a:pt x="109" y="115"/>
                  <a:pt x="109" y="115"/>
                  <a:pt x="109" y="115"/>
                </a:cubicBezTo>
                <a:close/>
                <a:moveTo>
                  <a:pt x="106" y="115"/>
                </a:moveTo>
                <a:cubicBezTo>
                  <a:pt x="106" y="115"/>
                  <a:pt x="106" y="115"/>
                  <a:pt x="107" y="115"/>
                </a:cubicBezTo>
                <a:cubicBezTo>
                  <a:pt x="107" y="115"/>
                  <a:pt x="107" y="114"/>
                  <a:pt x="107" y="114"/>
                </a:cubicBezTo>
                <a:cubicBezTo>
                  <a:pt x="106" y="114"/>
                  <a:pt x="106" y="114"/>
                  <a:pt x="106" y="115"/>
                </a:cubicBezTo>
                <a:close/>
                <a:moveTo>
                  <a:pt x="106" y="116"/>
                </a:moveTo>
                <a:cubicBezTo>
                  <a:pt x="107" y="116"/>
                  <a:pt x="108" y="117"/>
                  <a:pt x="108" y="116"/>
                </a:cubicBezTo>
                <a:cubicBezTo>
                  <a:pt x="107" y="116"/>
                  <a:pt x="106" y="116"/>
                  <a:pt x="106" y="116"/>
                </a:cubicBezTo>
                <a:close/>
                <a:moveTo>
                  <a:pt x="106" y="115"/>
                </a:moveTo>
                <a:cubicBezTo>
                  <a:pt x="105" y="114"/>
                  <a:pt x="105" y="115"/>
                  <a:pt x="104" y="115"/>
                </a:cubicBezTo>
                <a:cubicBezTo>
                  <a:pt x="104" y="115"/>
                  <a:pt x="105" y="115"/>
                  <a:pt x="105" y="116"/>
                </a:cubicBezTo>
                <a:cubicBezTo>
                  <a:pt x="105" y="116"/>
                  <a:pt x="104" y="116"/>
                  <a:pt x="104" y="116"/>
                </a:cubicBezTo>
                <a:cubicBezTo>
                  <a:pt x="105" y="117"/>
                  <a:pt x="105" y="116"/>
                  <a:pt x="105" y="116"/>
                </a:cubicBezTo>
                <a:cubicBezTo>
                  <a:pt x="105" y="116"/>
                  <a:pt x="105" y="115"/>
                  <a:pt x="106" y="115"/>
                </a:cubicBezTo>
                <a:close/>
                <a:moveTo>
                  <a:pt x="106" y="116"/>
                </a:moveTo>
                <a:cubicBezTo>
                  <a:pt x="106" y="116"/>
                  <a:pt x="106" y="116"/>
                  <a:pt x="106" y="116"/>
                </a:cubicBezTo>
                <a:cubicBezTo>
                  <a:pt x="106" y="116"/>
                  <a:pt x="105" y="116"/>
                  <a:pt x="105" y="116"/>
                </a:cubicBezTo>
                <a:cubicBezTo>
                  <a:pt x="105" y="116"/>
                  <a:pt x="106" y="116"/>
                  <a:pt x="106" y="116"/>
                </a:cubicBezTo>
                <a:close/>
                <a:moveTo>
                  <a:pt x="104" y="115"/>
                </a:moveTo>
                <a:cubicBezTo>
                  <a:pt x="104" y="115"/>
                  <a:pt x="104" y="115"/>
                  <a:pt x="104" y="115"/>
                </a:cubicBezTo>
                <a:cubicBezTo>
                  <a:pt x="104" y="115"/>
                  <a:pt x="104" y="115"/>
                  <a:pt x="104" y="115"/>
                </a:cubicBezTo>
                <a:cubicBezTo>
                  <a:pt x="104" y="115"/>
                  <a:pt x="104" y="115"/>
                  <a:pt x="104" y="115"/>
                </a:cubicBezTo>
                <a:close/>
                <a:moveTo>
                  <a:pt x="98" y="115"/>
                </a:moveTo>
                <a:cubicBezTo>
                  <a:pt x="99" y="115"/>
                  <a:pt x="99" y="114"/>
                  <a:pt x="99" y="114"/>
                </a:cubicBezTo>
                <a:cubicBezTo>
                  <a:pt x="98" y="114"/>
                  <a:pt x="97" y="114"/>
                  <a:pt x="97" y="115"/>
                </a:cubicBezTo>
                <a:cubicBezTo>
                  <a:pt x="98" y="115"/>
                  <a:pt x="98" y="115"/>
                  <a:pt x="98" y="116"/>
                </a:cubicBezTo>
                <a:cubicBezTo>
                  <a:pt x="100" y="115"/>
                  <a:pt x="101" y="116"/>
                  <a:pt x="102" y="115"/>
                </a:cubicBezTo>
                <a:cubicBezTo>
                  <a:pt x="102" y="115"/>
                  <a:pt x="102" y="115"/>
                  <a:pt x="102" y="115"/>
                </a:cubicBezTo>
                <a:cubicBezTo>
                  <a:pt x="101" y="115"/>
                  <a:pt x="99" y="116"/>
                  <a:pt x="98" y="115"/>
                </a:cubicBezTo>
                <a:close/>
                <a:moveTo>
                  <a:pt x="103" y="116"/>
                </a:moveTo>
                <a:cubicBezTo>
                  <a:pt x="103" y="116"/>
                  <a:pt x="102" y="116"/>
                  <a:pt x="102" y="116"/>
                </a:cubicBezTo>
                <a:cubicBezTo>
                  <a:pt x="102" y="117"/>
                  <a:pt x="103" y="117"/>
                  <a:pt x="103" y="116"/>
                </a:cubicBezTo>
                <a:close/>
                <a:moveTo>
                  <a:pt x="101" y="117"/>
                </a:moveTo>
                <a:cubicBezTo>
                  <a:pt x="101" y="117"/>
                  <a:pt x="102" y="117"/>
                  <a:pt x="102" y="116"/>
                </a:cubicBezTo>
                <a:cubicBezTo>
                  <a:pt x="102" y="116"/>
                  <a:pt x="101" y="116"/>
                  <a:pt x="101" y="117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8" y="117"/>
                  <a:pt x="98" y="116"/>
                  <a:pt x="98" y="117"/>
                </a:cubicBezTo>
                <a:close/>
                <a:moveTo>
                  <a:pt x="92" y="116"/>
                </a:moveTo>
                <a:cubicBezTo>
                  <a:pt x="92" y="115"/>
                  <a:pt x="92" y="115"/>
                  <a:pt x="91" y="115"/>
                </a:cubicBezTo>
                <a:cubicBezTo>
                  <a:pt x="91" y="115"/>
                  <a:pt x="90" y="115"/>
                  <a:pt x="90" y="116"/>
                </a:cubicBezTo>
                <a:cubicBezTo>
                  <a:pt x="90" y="116"/>
                  <a:pt x="90" y="117"/>
                  <a:pt x="90" y="117"/>
                </a:cubicBezTo>
                <a:cubicBezTo>
                  <a:pt x="92" y="118"/>
                  <a:pt x="94" y="116"/>
                  <a:pt x="95" y="115"/>
                </a:cubicBezTo>
                <a:cubicBezTo>
                  <a:pt x="96" y="116"/>
                  <a:pt x="96" y="116"/>
                  <a:pt x="97" y="116"/>
                </a:cubicBezTo>
                <a:cubicBezTo>
                  <a:pt x="97" y="114"/>
                  <a:pt x="94" y="115"/>
                  <a:pt x="92" y="116"/>
                </a:cubicBezTo>
                <a:close/>
                <a:moveTo>
                  <a:pt x="92" y="117"/>
                </a:moveTo>
                <a:cubicBezTo>
                  <a:pt x="91" y="117"/>
                  <a:pt x="91" y="117"/>
                  <a:pt x="91" y="117"/>
                </a:cubicBezTo>
                <a:cubicBezTo>
                  <a:pt x="91" y="117"/>
                  <a:pt x="91" y="116"/>
                  <a:pt x="91" y="116"/>
                </a:cubicBezTo>
                <a:cubicBezTo>
                  <a:pt x="91" y="116"/>
                  <a:pt x="91" y="116"/>
                  <a:pt x="92" y="117"/>
                </a:cubicBezTo>
                <a:close/>
                <a:moveTo>
                  <a:pt x="159" y="242"/>
                </a:moveTo>
                <a:cubicBezTo>
                  <a:pt x="159" y="243"/>
                  <a:pt x="159" y="243"/>
                  <a:pt x="160" y="242"/>
                </a:cubicBezTo>
                <a:cubicBezTo>
                  <a:pt x="159" y="242"/>
                  <a:pt x="159" y="242"/>
                  <a:pt x="159" y="242"/>
                </a:cubicBezTo>
                <a:close/>
                <a:moveTo>
                  <a:pt x="94" y="121"/>
                </a:moveTo>
                <a:cubicBezTo>
                  <a:pt x="93" y="121"/>
                  <a:pt x="94" y="122"/>
                  <a:pt x="94" y="121"/>
                </a:cubicBezTo>
                <a:close/>
                <a:moveTo>
                  <a:pt x="157" y="241"/>
                </a:moveTo>
                <a:cubicBezTo>
                  <a:pt x="157" y="242"/>
                  <a:pt x="157" y="242"/>
                  <a:pt x="158" y="241"/>
                </a:cubicBezTo>
                <a:cubicBezTo>
                  <a:pt x="158" y="241"/>
                  <a:pt x="157" y="241"/>
                  <a:pt x="157" y="241"/>
                </a:cubicBezTo>
                <a:close/>
                <a:moveTo>
                  <a:pt x="89" y="115"/>
                </a:moveTo>
                <a:cubicBezTo>
                  <a:pt x="89" y="115"/>
                  <a:pt x="89" y="115"/>
                  <a:pt x="89" y="115"/>
                </a:cubicBezTo>
                <a:cubicBezTo>
                  <a:pt x="89" y="115"/>
                  <a:pt x="88" y="115"/>
                  <a:pt x="89" y="115"/>
                </a:cubicBezTo>
                <a:close/>
                <a:moveTo>
                  <a:pt x="88" y="116"/>
                </a:moveTo>
                <a:cubicBezTo>
                  <a:pt x="88" y="116"/>
                  <a:pt x="88" y="116"/>
                  <a:pt x="88" y="116"/>
                </a:cubicBezTo>
                <a:cubicBezTo>
                  <a:pt x="88" y="116"/>
                  <a:pt x="87" y="116"/>
                  <a:pt x="88" y="116"/>
                </a:cubicBezTo>
                <a:close/>
                <a:moveTo>
                  <a:pt x="92" y="123"/>
                </a:moveTo>
                <a:cubicBezTo>
                  <a:pt x="92" y="123"/>
                  <a:pt x="92" y="123"/>
                  <a:pt x="92" y="123"/>
                </a:cubicBezTo>
                <a:cubicBezTo>
                  <a:pt x="92" y="123"/>
                  <a:pt x="92" y="123"/>
                  <a:pt x="92" y="123"/>
                </a:cubicBezTo>
                <a:cubicBezTo>
                  <a:pt x="92" y="123"/>
                  <a:pt x="92" y="123"/>
                  <a:pt x="92" y="123"/>
                </a:cubicBezTo>
                <a:close/>
                <a:moveTo>
                  <a:pt x="91" y="121"/>
                </a:moveTo>
                <a:cubicBezTo>
                  <a:pt x="90" y="121"/>
                  <a:pt x="90" y="121"/>
                  <a:pt x="89" y="121"/>
                </a:cubicBezTo>
                <a:cubicBezTo>
                  <a:pt x="90" y="122"/>
                  <a:pt x="90" y="122"/>
                  <a:pt x="91" y="122"/>
                </a:cubicBezTo>
                <a:cubicBezTo>
                  <a:pt x="91" y="121"/>
                  <a:pt x="91" y="121"/>
                  <a:pt x="91" y="121"/>
                </a:cubicBezTo>
                <a:close/>
                <a:moveTo>
                  <a:pt x="154" y="242"/>
                </a:moveTo>
                <a:cubicBezTo>
                  <a:pt x="154" y="242"/>
                  <a:pt x="155" y="242"/>
                  <a:pt x="155" y="242"/>
                </a:cubicBezTo>
                <a:cubicBezTo>
                  <a:pt x="155" y="242"/>
                  <a:pt x="154" y="242"/>
                  <a:pt x="154" y="242"/>
                </a:cubicBezTo>
                <a:close/>
                <a:moveTo>
                  <a:pt x="157" y="250"/>
                </a:moveTo>
                <a:cubicBezTo>
                  <a:pt x="158" y="250"/>
                  <a:pt x="158" y="250"/>
                  <a:pt x="159" y="249"/>
                </a:cubicBezTo>
                <a:cubicBezTo>
                  <a:pt x="158" y="249"/>
                  <a:pt x="157" y="249"/>
                  <a:pt x="157" y="250"/>
                </a:cubicBezTo>
                <a:close/>
                <a:moveTo>
                  <a:pt x="86" y="116"/>
                </a:moveTo>
                <a:cubicBezTo>
                  <a:pt x="85" y="116"/>
                  <a:pt x="85" y="116"/>
                  <a:pt x="85" y="116"/>
                </a:cubicBezTo>
                <a:cubicBezTo>
                  <a:pt x="86" y="116"/>
                  <a:pt x="86" y="117"/>
                  <a:pt x="86" y="117"/>
                </a:cubicBezTo>
                <a:cubicBezTo>
                  <a:pt x="86" y="116"/>
                  <a:pt x="86" y="116"/>
                  <a:pt x="86" y="116"/>
                </a:cubicBezTo>
                <a:close/>
                <a:moveTo>
                  <a:pt x="88" y="122"/>
                </a:moveTo>
                <a:cubicBezTo>
                  <a:pt x="89" y="122"/>
                  <a:pt x="89" y="122"/>
                  <a:pt x="89" y="121"/>
                </a:cubicBezTo>
                <a:cubicBezTo>
                  <a:pt x="89" y="121"/>
                  <a:pt x="88" y="121"/>
                  <a:pt x="88" y="122"/>
                </a:cubicBezTo>
                <a:close/>
                <a:moveTo>
                  <a:pt x="153" y="244"/>
                </a:moveTo>
                <a:cubicBezTo>
                  <a:pt x="153" y="245"/>
                  <a:pt x="155" y="244"/>
                  <a:pt x="154" y="244"/>
                </a:cubicBezTo>
                <a:cubicBezTo>
                  <a:pt x="154" y="244"/>
                  <a:pt x="153" y="244"/>
                  <a:pt x="153" y="244"/>
                </a:cubicBezTo>
                <a:close/>
                <a:moveTo>
                  <a:pt x="157" y="251"/>
                </a:moveTo>
                <a:cubicBezTo>
                  <a:pt x="158" y="251"/>
                  <a:pt x="158" y="251"/>
                  <a:pt x="158" y="251"/>
                </a:cubicBezTo>
                <a:cubicBezTo>
                  <a:pt x="158" y="251"/>
                  <a:pt x="158" y="251"/>
                  <a:pt x="158" y="251"/>
                </a:cubicBezTo>
                <a:cubicBezTo>
                  <a:pt x="158" y="251"/>
                  <a:pt x="158" y="251"/>
                  <a:pt x="158" y="251"/>
                </a:cubicBezTo>
                <a:cubicBezTo>
                  <a:pt x="158" y="251"/>
                  <a:pt x="158" y="251"/>
                  <a:pt x="157" y="251"/>
                </a:cubicBezTo>
                <a:close/>
                <a:moveTo>
                  <a:pt x="152" y="244"/>
                </a:moveTo>
                <a:cubicBezTo>
                  <a:pt x="152" y="244"/>
                  <a:pt x="152" y="244"/>
                  <a:pt x="152" y="244"/>
                </a:cubicBezTo>
                <a:cubicBezTo>
                  <a:pt x="153" y="244"/>
                  <a:pt x="152" y="244"/>
                  <a:pt x="152" y="244"/>
                </a:cubicBezTo>
                <a:close/>
                <a:moveTo>
                  <a:pt x="87" y="123"/>
                </a:moveTo>
                <a:cubicBezTo>
                  <a:pt x="87" y="123"/>
                  <a:pt x="88" y="123"/>
                  <a:pt x="87" y="123"/>
                </a:cubicBezTo>
                <a:close/>
                <a:moveTo>
                  <a:pt x="83" y="122"/>
                </a:moveTo>
                <a:cubicBezTo>
                  <a:pt x="83" y="122"/>
                  <a:pt x="83" y="122"/>
                  <a:pt x="83" y="122"/>
                </a:cubicBezTo>
                <a:cubicBezTo>
                  <a:pt x="82" y="120"/>
                  <a:pt x="80" y="122"/>
                  <a:pt x="78" y="121"/>
                </a:cubicBezTo>
                <a:cubicBezTo>
                  <a:pt x="77" y="121"/>
                  <a:pt x="77" y="121"/>
                  <a:pt x="77" y="122"/>
                </a:cubicBezTo>
                <a:cubicBezTo>
                  <a:pt x="75" y="122"/>
                  <a:pt x="74" y="121"/>
                  <a:pt x="73" y="122"/>
                </a:cubicBezTo>
                <a:cubicBezTo>
                  <a:pt x="72" y="121"/>
                  <a:pt x="72" y="121"/>
                  <a:pt x="71" y="121"/>
                </a:cubicBezTo>
                <a:cubicBezTo>
                  <a:pt x="69" y="122"/>
                  <a:pt x="67" y="123"/>
                  <a:pt x="65" y="123"/>
                </a:cubicBezTo>
                <a:cubicBezTo>
                  <a:pt x="66" y="124"/>
                  <a:pt x="66" y="123"/>
                  <a:pt x="67" y="123"/>
                </a:cubicBezTo>
                <a:cubicBezTo>
                  <a:pt x="65" y="124"/>
                  <a:pt x="62" y="124"/>
                  <a:pt x="61" y="125"/>
                </a:cubicBezTo>
                <a:cubicBezTo>
                  <a:pt x="64" y="125"/>
                  <a:pt x="68" y="125"/>
                  <a:pt x="71" y="124"/>
                </a:cubicBezTo>
                <a:cubicBezTo>
                  <a:pt x="72" y="124"/>
                  <a:pt x="71" y="123"/>
                  <a:pt x="71" y="123"/>
                </a:cubicBezTo>
                <a:cubicBezTo>
                  <a:pt x="72" y="123"/>
                  <a:pt x="72" y="124"/>
                  <a:pt x="73" y="124"/>
                </a:cubicBezTo>
                <a:cubicBezTo>
                  <a:pt x="74" y="124"/>
                  <a:pt x="73" y="123"/>
                  <a:pt x="74" y="123"/>
                </a:cubicBezTo>
                <a:cubicBezTo>
                  <a:pt x="75" y="123"/>
                  <a:pt x="75" y="124"/>
                  <a:pt x="75" y="124"/>
                </a:cubicBezTo>
                <a:cubicBezTo>
                  <a:pt x="78" y="124"/>
                  <a:pt x="80" y="122"/>
                  <a:pt x="83" y="122"/>
                </a:cubicBezTo>
                <a:close/>
                <a:moveTo>
                  <a:pt x="65" y="95"/>
                </a:moveTo>
                <a:cubicBezTo>
                  <a:pt x="65" y="95"/>
                  <a:pt x="65" y="95"/>
                  <a:pt x="66" y="95"/>
                </a:cubicBezTo>
                <a:cubicBezTo>
                  <a:pt x="66" y="95"/>
                  <a:pt x="65" y="95"/>
                  <a:pt x="65" y="95"/>
                </a:cubicBezTo>
                <a:close/>
                <a:moveTo>
                  <a:pt x="66" y="121"/>
                </a:moveTo>
                <a:cubicBezTo>
                  <a:pt x="67" y="121"/>
                  <a:pt x="69" y="122"/>
                  <a:pt x="70" y="121"/>
                </a:cubicBezTo>
                <a:cubicBezTo>
                  <a:pt x="69" y="121"/>
                  <a:pt x="67" y="120"/>
                  <a:pt x="66" y="121"/>
                </a:cubicBezTo>
                <a:close/>
                <a:moveTo>
                  <a:pt x="62" y="122"/>
                </a:moveTo>
                <a:cubicBezTo>
                  <a:pt x="63" y="122"/>
                  <a:pt x="64" y="122"/>
                  <a:pt x="65" y="121"/>
                </a:cubicBezTo>
                <a:cubicBezTo>
                  <a:pt x="64" y="121"/>
                  <a:pt x="63" y="121"/>
                  <a:pt x="62" y="122"/>
                </a:cubicBezTo>
                <a:close/>
                <a:moveTo>
                  <a:pt x="60" y="125"/>
                </a:moveTo>
                <a:cubicBezTo>
                  <a:pt x="60" y="125"/>
                  <a:pt x="60" y="126"/>
                  <a:pt x="60" y="126"/>
                </a:cubicBezTo>
                <a:cubicBezTo>
                  <a:pt x="60" y="126"/>
                  <a:pt x="60" y="125"/>
                  <a:pt x="61" y="125"/>
                </a:cubicBezTo>
                <a:cubicBezTo>
                  <a:pt x="61" y="125"/>
                  <a:pt x="60" y="125"/>
                  <a:pt x="60" y="125"/>
                </a:cubicBezTo>
                <a:cubicBezTo>
                  <a:pt x="60" y="125"/>
                  <a:pt x="60" y="125"/>
                  <a:pt x="60" y="125"/>
                </a:cubicBezTo>
                <a:close/>
                <a:moveTo>
                  <a:pt x="112" y="230"/>
                </a:moveTo>
                <a:cubicBezTo>
                  <a:pt x="113" y="230"/>
                  <a:pt x="114" y="230"/>
                  <a:pt x="113" y="230"/>
                </a:cubicBezTo>
                <a:cubicBezTo>
                  <a:pt x="113" y="230"/>
                  <a:pt x="113" y="229"/>
                  <a:pt x="112" y="230"/>
                </a:cubicBezTo>
                <a:close/>
                <a:moveTo>
                  <a:pt x="48" y="111"/>
                </a:moveTo>
                <a:cubicBezTo>
                  <a:pt x="48" y="111"/>
                  <a:pt x="48" y="111"/>
                  <a:pt x="49" y="111"/>
                </a:cubicBezTo>
                <a:cubicBezTo>
                  <a:pt x="49" y="111"/>
                  <a:pt x="49" y="111"/>
                  <a:pt x="49" y="111"/>
                </a:cubicBezTo>
                <a:cubicBezTo>
                  <a:pt x="49" y="111"/>
                  <a:pt x="49" y="111"/>
                  <a:pt x="49" y="111"/>
                </a:cubicBezTo>
                <a:cubicBezTo>
                  <a:pt x="49" y="111"/>
                  <a:pt x="49" y="111"/>
                  <a:pt x="48" y="111"/>
                </a:cubicBezTo>
                <a:close/>
                <a:moveTo>
                  <a:pt x="109" y="234"/>
                </a:moveTo>
                <a:cubicBezTo>
                  <a:pt x="109" y="234"/>
                  <a:pt x="109" y="234"/>
                  <a:pt x="109" y="234"/>
                </a:cubicBezTo>
                <a:cubicBezTo>
                  <a:pt x="109" y="234"/>
                  <a:pt x="109" y="234"/>
                  <a:pt x="109" y="234"/>
                </a:cubicBezTo>
                <a:cubicBezTo>
                  <a:pt x="109" y="234"/>
                  <a:pt x="109" y="234"/>
                  <a:pt x="109" y="234"/>
                </a:cubicBezTo>
                <a:close/>
                <a:moveTo>
                  <a:pt x="48" y="134"/>
                </a:moveTo>
                <a:cubicBezTo>
                  <a:pt x="47" y="134"/>
                  <a:pt x="46" y="135"/>
                  <a:pt x="46" y="135"/>
                </a:cubicBezTo>
                <a:cubicBezTo>
                  <a:pt x="46" y="135"/>
                  <a:pt x="46" y="134"/>
                  <a:pt x="45" y="134"/>
                </a:cubicBezTo>
                <a:cubicBezTo>
                  <a:pt x="44" y="135"/>
                  <a:pt x="42" y="134"/>
                  <a:pt x="41" y="136"/>
                </a:cubicBezTo>
                <a:cubicBezTo>
                  <a:pt x="42" y="137"/>
                  <a:pt x="44" y="136"/>
                  <a:pt x="45" y="136"/>
                </a:cubicBezTo>
                <a:cubicBezTo>
                  <a:pt x="46" y="136"/>
                  <a:pt x="47" y="135"/>
                  <a:pt x="48" y="135"/>
                </a:cubicBezTo>
                <a:cubicBezTo>
                  <a:pt x="48" y="135"/>
                  <a:pt x="48" y="135"/>
                  <a:pt x="49" y="135"/>
                </a:cubicBezTo>
                <a:cubicBezTo>
                  <a:pt x="49" y="134"/>
                  <a:pt x="48" y="134"/>
                  <a:pt x="48" y="134"/>
                </a:cubicBezTo>
                <a:close/>
                <a:moveTo>
                  <a:pt x="42" y="132"/>
                </a:moveTo>
                <a:cubicBezTo>
                  <a:pt x="42" y="133"/>
                  <a:pt x="42" y="133"/>
                  <a:pt x="42" y="133"/>
                </a:cubicBezTo>
                <a:cubicBezTo>
                  <a:pt x="44" y="132"/>
                  <a:pt x="45" y="133"/>
                  <a:pt x="46" y="132"/>
                </a:cubicBezTo>
                <a:cubicBezTo>
                  <a:pt x="45" y="131"/>
                  <a:pt x="43" y="132"/>
                  <a:pt x="42" y="132"/>
                </a:cubicBezTo>
                <a:close/>
                <a:moveTo>
                  <a:pt x="68" y="188"/>
                </a:moveTo>
                <a:cubicBezTo>
                  <a:pt x="68" y="189"/>
                  <a:pt x="68" y="189"/>
                  <a:pt x="68" y="188"/>
                </a:cubicBezTo>
                <a:cubicBezTo>
                  <a:pt x="68" y="188"/>
                  <a:pt x="68" y="188"/>
                  <a:pt x="68" y="188"/>
                </a:cubicBezTo>
                <a:close/>
                <a:moveTo>
                  <a:pt x="82" y="220"/>
                </a:moveTo>
                <a:cubicBezTo>
                  <a:pt x="82" y="220"/>
                  <a:pt x="83" y="220"/>
                  <a:pt x="82" y="219"/>
                </a:cubicBezTo>
                <a:cubicBezTo>
                  <a:pt x="82" y="219"/>
                  <a:pt x="82" y="219"/>
                  <a:pt x="82" y="220"/>
                </a:cubicBezTo>
                <a:close/>
                <a:moveTo>
                  <a:pt x="53" y="175"/>
                </a:moveTo>
                <a:cubicBezTo>
                  <a:pt x="53" y="175"/>
                  <a:pt x="53" y="175"/>
                  <a:pt x="53" y="175"/>
                </a:cubicBezTo>
                <a:cubicBezTo>
                  <a:pt x="53" y="175"/>
                  <a:pt x="54" y="175"/>
                  <a:pt x="54" y="175"/>
                </a:cubicBezTo>
                <a:cubicBezTo>
                  <a:pt x="54" y="175"/>
                  <a:pt x="54" y="175"/>
                  <a:pt x="53" y="175"/>
                </a:cubicBezTo>
                <a:cubicBezTo>
                  <a:pt x="53" y="175"/>
                  <a:pt x="53" y="175"/>
                  <a:pt x="53" y="175"/>
                </a:cubicBezTo>
                <a:close/>
                <a:moveTo>
                  <a:pt x="60" y="194"/>
                </a:moveTo>
                <a:cubicBezTo>
                  <a:pt x="59" y="194"/>
                  <a:pt x="60" y="194"/>
                  <a:pt x="60" y="194"/>
                </a:cubicBezTo>
                <a:close/>
                <a:moveTo>
                  <a:pt x="54" y="185"/>
                </a:moveTo>
                <a:cubicBezTo>
                  <a:pt x="53" y="185"/>
                  <a:pt x="54" y="186"/>
                  <a:pt x="54" y="185"/>
                </a:cubicBezTo>
                <a:close/>
                <a:moveTo>
                  <a:pt x="58" y="195"/>
                </a:moveTo>
                <a:cubicBezTo>
                  <a:pt x="58" y="195"/>
                  <a:pt x="59" y="196"/>
                  <a:pt x="58" y="196"/>
                </a:cubicBezTo>
                <a:cubicBezTo>
                  <a:pt x="58" y="196"/>
                  <a:pt x="57" y="195"/>
                  <a:pt x="57" y="196"/>
                </a:cubicBezTo>
                <a:cubicBezTo>
                  <a:pt x="57" y="197"/>
                  <a:pt x="58" y="196"/>
                  <a:pt x="58" y="197"/>
                </a:cubicBezTo>
                <a:cubicBezTo>
                  <a:pt x="59" y="196"/>
                  <a:pt x="60" y="196"/>
                  <a:pt x="60" y="196"/>
                </a:cubicBezTo>
                <a:cubicBezTo>
                  <a:pt x="60" y="195"/>
                  <a:pt x="59" y="195"/>
                  <a:pt x="58" y="195"/>
                </a:cubicBezTo>
                <a:close/>
                <a:moveTo>
                  <a:pt x="34" y="150"/>
                </a:moveTo>
                <a:cubicBezTo>
                  <a:pt x="35" y="150"/>
                  <a:pt x="35" y="149"/>
                  <a:pt x="35" y="149"/>
                </a:cubicBezTo>
                <a:cubicBezTo>
                  <a:pt x="34" y="149"/>
                  <a:pt x="34" y="149"/>
                  <a:pt x="34" y="150"/>
                </a:cubicBezTo>
                <a:close/>
                <a:moveTo>
                  <a:pt x="55" y="188"/>
                </a:moveTo>
                <a:cubicBezTo>
                  <a:pt x="55" y="188"/>
                  <a:pt x="55" y="187"/>
                  <a:pt x="54" y="187"/>
                </a:cubicBezTo>
                <a:cubicBezTo>
                  <a:pt x="54" y="188"/>
                  <a:pt x="55" y="188"/>
                  <a:pt x="55" y="188"/>
                </a:cubicBezTo>
                <a:close/>
                <a:moveTo>
                  <a:pt x="56" y="195"/>
                </a:moveTo>
                <a:cubicBezTo>
                  <a:pt x="57" y="194"/>
                  <a:pt x="57" y="194"/>
                  <a:pt x="58" y="194"/>
                </a:cubicBezTo>
                <a:cubicBezTo>
                  <a:pt x="57" y="193"/>
                  <a:pt x="56" y="194"/>
                  <a:pt x="56" y="195"/>
                </a:cubicBezTo>
                <a:close/>
                <a:moveTo>
                  <a:pt x="54" y="191"/>
                </a:moveTo>
                <a:cubicBezTo>
                  <a:pt x="54" y="191"/>
                  <a:pt x="54" y="191"/>
                  <a:pt x="54" y="191"/>
                </a:cubicBezTo>
                <a:close/>
                <a:moveTo>
                  <a:pt x="31" y="160"/>
                </a:moveTo>
                <a:cubicBezTo>
                  <a:pt x="30" y="160"/>
                  <a:pt x="30" y="162"/>
                  <a:pt x="31" y="162"/>
                </a:cubicBezTo>
                <a:cubicBezTo>
                  <a:pt x="32" y="162"/>
                  <a:pt x="32" y="162"/>
                  <a:pt x="32" y="162"/>
                </a:cubicBezTo>
                <a:cubicBezTo>
                  <a:pt x="32" y="161"/>
                  <a:pt x="32" y="160"/>
                  <a:pt x="31" y="160"/>
                </a:cubicBezTo>
                <a:close/>
                <a:moveTo>
                  <a:pt x="0" y="182"/>
                </a:moveTo>
                <a:cubicBezTo>
                  <a:pt x="0" y="182"/>
                  <a:pt x="0" y="182"/>
                  <a:pt x="0" y="182"/>
                </a:cubicBezTo>
                <a:cubicBezTo>
                  <a:pt x="0" y="182"/>
                  <a:pt x="0" y="182"/>
                  <a:pt x="0" y="182"/>
                </a:cubicBezTo>
                <a:close/>
              </a:path>
            </a:pathLst>
          </a:custGeom>
          <a:solidFill>
            <a:srgbClr val="E3E0D1">
              <a:alpha val="86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1145540" y="4493547"/>
            <a:ext cx="845312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①携带大量佛经回到长安，此后主持译经工作，为中国佛教的发展作出重大贡献。同时他也将中国的书籍译成梵文，推动了中印两国文化交流。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cs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686435" y="535616"/>
            <a:ext cx="4653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汉仪尚巍手书W" panose="00020600040101010101" pitchFamily="18" charset="-122"/>
                <a:ea typeface="汉仪尚巍手书W" panose="00020600040101010101" pitchFamily="18" charset="-122"/>
                <a:cs typeface="+mn-cs"/>
              </a:rPr>
              <a:t>玄奘西行的影响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汉仪尚巍手书W" panose="00020600040101010101" pitchFamily="18" charset="-122"/>
              <a:ea typeface="汉仪尚巍手书W" panose="00020600040101010101" pitchFamily="18" charset="-122"/>
              <a:cs typeface="+mn-cs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83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85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1"/>
      <p:bldP spid="83" grpId="2"/>
      <p:bldP spid="8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E4444"/>
            </a:gs>
            <a:gs pos="100000">
              <a:srgbClr val="832B2B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70560" y="1348105"/>
            <a:ext cx="8581390" cy="3081655"/>
          </a:xfrm>
          <a:prstGeom prst="rect">
            <a:avLst/>
          </a:prstGeom>
          <a:ln w="41275" cmpd="thickThin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   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“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《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大唐西域记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》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记述了玄奘西行亲身经历的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110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个以及传闻听说的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28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个城邦、国家、地区的历史地理，其中对地理位置、山川地形、城镇都邑、道路关隘的记载，成为后世学者研究中西交通路线时比定地名的指针。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《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大慈恩寺三藏法师传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》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则按玄奘经行的路线记述，更清楚地反映了唐代中外陆路交通路线的脉络。”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——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介永强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《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佛教与中古中外交通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》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cs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835660" y="389202"/>
            <a:ext cx="7802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尚巍手书W" panose="00020600040101010101" pitchFamily="18" charset="-122"/>
                <a:ea typeface="汉仪尚巍手书W" panose="00020600040101010101" pitchFamily="18" charset="-122"/>
                <a:cs typeface="+mn-cs"/>
              </a:rPr>
              <a:t>玄奘的天竺之行还有什么贡献呢？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尚巍手书W" panose="00020600040101010101" pitchFamily="18" charset="-122"/>
              <a:ea typeface="汉仪尚巍手书W" panose="00020600040101010101" pitchFamily="18" charset="-122"/>
              <a:cs typeface="+mn-cs"/>
            </a:endParaRPr>
          </a:p>
        </p:txBody>
      </p:sp>
      <p:pic>
        <p:nvPicPr>
          <p:cNvPr id="83" name="Picture 2" descr="http://d.hiphotos.baidu.com/baike/w%3D268%3Bg%3D0/sign=dd0912b2ad773912c4268267c022e125/cf1b9d16fdfaaf51d8d4d5b0885494eef01f7a8d.jp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9529445" y="1348105"/>
            <a:ext cx="2338705" cy="30810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84" name="Freeform 5" descr="e7d195523061f1c0c989bbdf341b111e769f2ee359bd8df638E53E9931A62DC22263A6E1A75FFBC630BB5D77BA969D9175F253EB94D93A1189E24A7D909BAD0376573965191318DE1FD009565C070D0758BE63ED47B2EDEACC9DDA8B42E936ECE29EDFDA81561272DB585C1D388AC69375A15CCDB3BFD0D7CC0E05F9CB208AB1AC036AD4A87015E98F8F7194A9B2E73A"/>
          <p:cNvSpPr>
            <a:spLocks noEditPoints="1"/>
          </p:cNvSpPr>
          <p:nvPr/>
        </p:nvSpPr>
        <p:spPr bwMode="auto">
          <a:xfrm rot="10800000">
            <a:off x="-974416" y="4250874"/>
            <a:ext cx="14302122" cy="4555114"/>
          </a:xfrm>
          <a:custGeom>
            <a:avLst/>
            <a:gdLst>
              <a:gd name="T0" fmla="*/ 498 w 627"/>
              <a:gd name="T1" fmla="*/ 235 h 270"/>
              <a:gd name="T2" fmla="*/ 559 w 627"/>
              <a:gd name="T3" fmla="*/ 108 h 270"/>
              <a:gd name="T4" fmla="*/ 413 w 627"/>
              <a:gd name="T5" fmla="*/ 87 h 270"/>
              <a:gd name="T6" fmla="*/ 368 w 627"/>
              <a:gd name="T7" fmla="*/ 77 h 270"/>
              <a:gd name="T8" fmla="*/ 350 w 627"/>
              <a:gd name="T9" fmla="*/ 63 h 270"/>
              <a:gd name="T10" fmla="*/ 418 w 627"/>
              <a:gd name="T11" fmla="*/ 52 h 270"/>
              <a:gd name="T12" fmla="*/ 283 w 627"/>
              <a:gd name="T13" fmla="*/ 51 h 270"/>
              <a:gd name="T14" fmla="*/ 377 w 627"/>
              <a:gd name="T15" fmla="*/ 40 h 270"/>
              <a:gd name="T16" fmla="*/ 266 w 627"/>
              <a:gd name="T17" fmla="*/ 42 h 270"/>
              <a:gd name="T18" fmla="*/ 211 w 627"/>
              <a:gd name="T19" fmla="*/ 75 h 270"/>
              <a:gd name="T20" fmla="*/ 169 w 627"/>
              <a:gd name="T21" fmla="*/ 88 h 270"/>
              <a:gd name="T22" fmla="*/ 116 w 627"/>
              <a:gd name="T23" fmla="*/ 99 h 270"/>
              <a:gd name="T24" fmla="*/ 170 w 627"/>
              <a:gd name="T25" fmla="*/ 105 h 270"/>
              <a:gd name="T26" fmla="*/ 112 w 627"/>
              <a:gd name="T27" fmla="*/ 123 h 270"/>
              <a:gd name="T28" fmla="*/ 65 w 627"/>
              <a:gd name="T29" fmla="*/ 189 h 270"/>
              <a:gd name="T30" fmla="*/ 139 w 627"/>
              <a:gd name="T31" fmla="*/ 240 h 270"/>
              <a:gd name="T32" fmla="*/ 390 w 627"/>
              <a:gd name="T33" fmla="*/ 75 h 270"/>
              <a:gd name="T34" fmla="*/ 303 w 627"/>
              <a:gd name="T35" fmla="*/ 78 h 270"/>
              <a:gd name="T36" fmla="*/ 250 w 627"/>
              <a:gd name="T37" fmla="*/ 80 h 270"/>
              <a:gd name="T38" fmla="*/ 218 w 627"/>
              <a:gd name="T39" fmla="*/ 66 h 270"/>
              <a:gd name="T40" fmla="*/ 182 w 627"/>
              <a:gd name="T41" fmla="*/ 106 h 270"/>
              <a:gd name="T42" fmla="*/ 64 w 627"/>
              <a:gd name="T43" fmla="*/ 194 h 270"/>
              <a:gd name="T44" fmla="*/ 497 w 627"/>
              <a:gd name="T45" fmla="*/ 99 h 270"/>
              <a:gd name="T46" fmla="*/ 482 w 627"/>
              <a:gd name="T47" fmla="*/ 90 h 270"/>
              <a:gd name="T48" fmla="*/ 469 w 627"/>
              <a:gd name="T49" fmla="*/ 88 h 270"/>
              <a:gd name="T50" fmla="*/ 464 w 627"/>
              <a:gd name="T51" fmla="*/ 82 h 270"/>
              <a:gd name="T52" fmla="*/ 449 w 627"/>
              <a:gd name="T53" fmla="*/ 68 h 270"/>
              <a:gd name="T54" fmla="*/ 435 w 627"/>
              <a:gd name="T55" fmla="*/ 49 h 270"/>
              <a:gd name="T56" fmla="*/ 448 w 627"/>
              <a:gd name="T57" fmla="*/ 79 h 270"/>
              <a:gd name="T58" fmla="*/ 435 w 627"/>
              <a:gd name="T59" fmla="*/ 61 h 270"/>
              <a:gd name="T60" fmla="*/ 417 w 627"/>
              <a:gd name="T61" fmla="*/ 39 h 270"/>
              <a:gd name="T62" fmla="*/ 413 w 627"/>
              <a:gd name="T63" fmla="*/ 41 h 270"/>
              <a:gd name="T64" fmla="*/ 416 w 627"/>
              <a:gd name="T65" fmla="*/ 60 h 270"/>
              <a:gd name="T66" fmla="*/ 415 w 627"/>
              <a:gd name="T67" fmla="*/ 62 h 270"/>
              <a:gd name="T68" fmla="*/ 404 w 627"/>
              <a:gd name="T69" fmla="*/ 48 h 270"/>
              <a:gd name="T70" fmla="*/ 409 w 627"/>
              <a:gd name="T71" fmla="*/ 64 h 270"/>
              <a:gd name="T72" fmla="*/ 392 w 627"/>
              <a:gd name="T73" fmla="*/ 42 h 270"/>
              <a:gd name="T74" fmla="*/ 390 w 627"/>
              <a:gd name="T75" fmla="*/ 62 h 270"/>
              <a:gd name="T76" fmla="*/ 392 w 627"/>
              <a:gd name="T77" fmla="*/ 59 h 270"/>
              <a:gd name="T78" fmla="*/ 389 w 627"/>
              <a:gd name="T79" fmla="*/ 66 h 270"/>
              <a:gd name="T80" fmla="*/ 377 w 627"/>
              <a:gd name="T81" fmla="*/ 49 h 270"/>
              <a:gd name="T82" fmla="*/ 378 w 627"/>
              <a:gd name="T83" fmla="*/ 60 h 270"/>
              <a:gd name="T84" fmla="*/ 365 w 627"/>
              <a:gd name="T85" fmla="*/ 50 h 270"/>
              <a:gd name="T86" fmla="*/ 360 w 627"/>
              <a:gd name="T87" fmla="*/ 49 h 270"/>
              <a:gd name="T88" fmla="*/ 364 w 627"/>
              <a:gd name="T89" fmla="*/ 68 h 270"/>
              <a:gd name="T90" fmla="*/ 351 w 627"/>
              <a:gd name="T91" fmla="*/ 67 h 270"/>
              <a:gd name="T92" fmla="*/ 332 w 627"/>
              <a:gd name="T93" fmla="*/ 39 h 270"/>
              <a:gd name="T94" fmla="*/ 445 w 627"/>
              <a:gd name="T95" fmla="*/ 269 h 270"/>
              <a:gd name="T96" fmla="*/ 310 w 627"/>
              <a:gd name="T97" fmla="*/ 50 h 270"/>
              <a:gd name="T98" fmla="*/ 285 w 627"/>
              <a:gd name="T99" fmla="*/ 55 h 270"/>
              <a:gd name="T100" fmla="*/ 279 w 627"/>
              <a:gd name="T101" fmla="*/ 58 h 270"/>
              <a:gd name="T102" fmla="*/ 256 w 627"/>
              <a:gd name="T103" fmla="*/ 56 h 270"/>
              <a:gd name="T104" fmla="*/ 199 w 627"/>
              <a:gd name="T105" fmla="*/ 66 h 270"/>
              <a:gd name="T106" fmla="*/ 197 w 627"/>
              <a:gd name="T107" fmla="*/ 110 h 270"/>
              <a:gd name="T108" fmla="*/ 192 w 627"/>
              <a:gd name="T109" fmla="*/ 111 h 270"/>
              <a:gd name="T110" fmla="*/ 157 w 627"/>
              <a:gd name="T111" fmla="*/ 83 h 270"/>
              <a:gd name="T112" fmla="*/ 149 w 627"/>
              <a:gd name="T113" fmla="*/ 85 h 270"/>
              <a:gd name="T114" fmla="*/ 143 w 627"/>
              <a:gd name="T115" fmla="*/ 84 h 270"/>
              <a:gd name="T116" fmla="*/ 145 w 627"/>
              <a:gd name="T117" fmla="*/ 110 h 270"/>
              <a:gd name="T118" fmla="*/ 132 w 627"/>
              <a:gd name="T119" fmla="*/ 114 h 270"/>
              <a:gd name="T120" fmla="*/ 110 w 627"/>
              <a:gd name="T121" fmla="*/ 114 h 270"/>
              <a:gd name="T122" fmla="*/ 86 w 627"/>
              <a:gd name="T123" fmla="*/ 117 h 270"/>
              <a:gd name="T124" fmla="*/ 60 w 627"/>
              <a:gd name="T125" fmla="*/ 194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27" h="270">
                <a:moveTo>
                  <a:pt x="627" y="13"/>
                </a:moveTo>
                <a:cubicBezTo>
                  <a:pt x="627" y="13"/>
                  <a:pt x="627" y="14"/>
                  <a:pt x="627" y="13"/>
                </a:cubicBezTo>
                <a:cubicBezTo>
                  <a:pt x="627" y="13"/>
                  <a:pt x="627" y="13"/>
                  <a:pt x="627" y="13"/>
                </a:cubicBezTo>
                <a:close/>
                <a:moveTo>
                  <a:pt x="159" y="250"/>
                </a:moveTo>
                <a:cubicBezTo>
                  <a:pt x="160" y="250"/>
                  <a:pt x="161" y="250"/>
                  <a:pt x="162" y="250"/>
                </a:cubicBezTo>
                <a:cubicBezTo>
                  <a:pt x="161" y="251"/>
                  <a:pt x="161" y="250"/>
                  <a:pt x="160" y="251"/>
                </a:cubicBezTo>
                <a:cubicBezTo>
                  <a:pt x="162" y="251"/>
                  <a:pt x="164" y="251"/>
                  <a:pt x="166" y="251"/>
                </a:cubicBezTo>
                <a:cubicBezTo>
                  <a:pt x="165" y="252"/>
                  <a:pt x="164" y="252"/>
                  <a:pt x="163" y="253"/>
                </a:cubicBezTo>
                <a:cubicBezTo>
                  <a:pt x="163" y="253"/>
                  <a:pt x="164" y="252"/>
                  <a:pt x="164" y="253"/>
                </a:cubicBezTo>
                <a:cubicBezTo>
                  <a:pt x="164" y="253"/>
                  <a:pt x="164" y="253"/>
                  <a:pt x="164" y="253"/>
                </a:cubicBezTo>
                <a:cubicBezTo>
                  <a:pt x="165" y="253"/>
                  <a:pt x="166" y="254"/>
                  <a:pt x="166" y="254"/>
                </a:cubicBezTo>
                <a:cubicBezTo>
                  <a:pt x="169" y="253"/>
                  <a:pt x="172" y="253"/>
                  <a:pt x="174" y="253"/>
                </a:cubicBezTo>
                <a:cubicBezTo>
                  <a:pt x="174" y="254"/>
                  <a:pt x="175" y="254"/>
                  <a:pt x="175" y="255"/>
                </a:cubicBezTo>
                <a:cubicBezTo>
                  <a:pt x="176" y="254"/>
                  <a:pt x="176" y="254"/>
                  <a:pt x="177" y="254"/>
                </a:cubicBezTo>
                <a:cubicBezTo>
                  <a:pt x="176" y="255"/>
                  <a:pt x="174" y="255"/>
                  <a:pt x="173" y="256"/>
                </a:cubicBezTo>
                <a:cubicBezTo>
                  <a:pt x="174" y="256"/>
                  <a:pt x="175" y="256"/>
                  <a:pt x="176" y="257"/>
                </a:cubicBezTo>
                <a:cubicBezTo>
                  <a:pt x="176" y="257"/>
                  <a:pt x="176" y="256"/>
                  <a:pt x="177" y="256"/>
                </a:cubicBezTo>
                <a:cubicBezTo>
                  <a:pt x="179" y="257"/>
                  <a:pt x="181" y="257"/>
                  <a:pt x="183" y="256"/>
                </a:cubicBezTo>
                <a:cubicBezTo>
                  <a:pt x="184" y="257"/>
                  <a:pt x="184" y="256"/>
                  <a:pt x="185" y="257"/>
                </a:cubicBezTo>
                <a:cubicBezTo>
                  <a:pt x="188" y="256"/>
                  <a:pt x="190" y="257"/>
                  <a:pt x="194" y="256"/>
                </a:cubicBezTo>
                <a:cubicBezTo>
                  <a:pt x="194" y="258"/>
                  <a:pt x="195" y="257"/>
                  <a:pt x="196" y="257"/>
                </a:cubicBezTo>
                <a:cubicBezTo>
                  <a:pt x="196" y="257"/>
                  <a:pt x="195" y="256"/>
                  <a:pt x="196" y="256"/>
                </a:cubicBezTo>
                <a:cubicBezTo>
                  <a:pt x="196" y="257"/>
                  <a:pt x="198" y="257"/>
                  <a:pt x="199" y="256"/>
                </a:cubicBezTo>
                <a:cubicBezTo>
                  <a:pt x="199" y="257"/>
                  <a:pt x="199" y="257"/>
                  <a:pt x="199" y="257"/>
                </a:cubicBezTo>
                <a:cubicBezTo>
                  <a:pt x="202" y="256"/>
                  <a:pt x="205" y="257"/>
                  <a:pt x="208" y="256"/>
                </a:cubicBezTo>
                <a:cubicBezTo>
                  <a:pt x="208" y="256"/>
                  <a:pt x="209" y="256"/>
                  <a:pt x="209" y="256"/>
                </a:cubicBezTo>
                <a:cubicBezTo>
                  <a:pt x="210" y="256"/>
                  <a:pt x="211" y="257"/>
                  <a:pt x="212" y="256"/>
                </a:cubicBezTo>
                <a:cubicBezTo>
                  <a:pt x="213" y="256"/>
                  <a:pt x="214" y="256"/>
                  <a:pt x="216" y="256"/>
                </a:cubicBezTo>
                <a:cubicBezTo>
                  <a:pt x="216" y="256"/>
                  <a:pt x="217" y="256"/>
                  <a:pt x="217" y="257"/>
                </a:cubicBezTo>
                <a:cubicBezTo>
                  <a:pt x="218" y="257"/>
                  <a:pt x="218" y="256"/>
                  <a:pt x="218" y="256"/>
                </a:cubicBezTo>
                <a:cubicBezTo>
                  <a:pt x="219" y="256"/>
                  <a:pt x="220" y="257"/>
                  <a:pt x="222" y="256"/>
                </a:cubicBezTo>
                <a:cubicBezTo>
                  <a:pt x="224" y="256"/>
                  <a:pt x="226" y="256"/>
                  <a:pt x="228" y="256"/>
                </a:cubicBezTo>
                <a:cubicBezTo>
                  <a:pt x="231" y="256"/>
                  <a:pt x="234" y="256"/>
                  <a:pt x="237" y="255"/>
                </a:cubicBezTo>
                <a:cubicBezTo>
                  <a:pt x="242" y="256"/>
                  <a:pt x="247" y="255"/>
                  <a:pt x="252" y="255"/>
                </a:cubicBezTo>
                <a:cubicBezTo>
                  <a:pt x="254" y="254"/>
                  <a:pt x="256" y="255"/>
                  <a:pt x="258" y="254"/>
                </a:cubicBezTo>
                <a:cubicBezTo>
                  <a:pt x="260" y="254"/>
                  <a:pt x="262" y="254"/>
                  <a:pt x="264" y="254"/>
                </a:cubicBezTo>
                <a:cubicBezTo>
                  <a:pt x="264" y="253"/>
                  <a:pt x="264" y="253"/>
                  <a:pt x="264" y="253"/>
                </a:cubicBezTo>
                <a:cubicBezTo>
                  <a:pt x="267" y="254"/>
                  <a:pt x="271" y="253"/>
                  <a:pt x="274" y="253"/>
                </a:cubicBezTo>
                <a:cubicBezTo>
                  <a:pt x="275" y="253"/>
                  <a:pt x="275" y="253"/>
                  <a:pt x="275" y="253"/>
                </a:cubicBezTo>
                <a:cubicBezTo>
                  <a:pt x="278" y="254"/>
                  <a:pt x="281" y="253"/>
                  <a:pt x="284" y="253"/>
                </a:cubicBezTo>
                <a:cubicBezTo>
                  <a:pt x="284" y="253"/>
                  <a:pt x="284" y="253"/>
                  <a:pt x="285" y="253"/>
                </a:cubicBezTo>
                <a:cubicBezTo>
                  <a:pt x="285" y="253"/>
                  <a:pt x="285" y="253"/>
                  <a:pt x="286" y="253"/>
                </a:cubicBezTo>
                <a:cubicBezTo>
                  <a:pt x="294" y="252"/>
                  <a:pt x="301" y="252"/>
                  <a:pt x="310" y="252"/>
                </a:cubicBezTo>
                <a:cubicBezTo>
                  <a:pt x="311" y="252"/>
                  <a:pt x="313" y="251"/>
                  <a:pt x="314" y="252"/>
                </a:cubicBezTo>
                <a:cubicBezTo>
                  <a:pt x="318" y="251"/>
                  <a:pt x="324" y="251"/>
                  <a:pt x="328" y="251"/>
                </a:cubicBezTo>
                <a:cubicBezTo>
                  <a:pt x="329" y="251"/>
                  <a:pt x="329" y="251"/>
                  <a:pt x="330" y="251"/>
                </a:cubicBezTo>
                <a:cubicBezTo>
                  <a:pt x="330" y="251"/>
                  <a:pt x="330" y="251"/>
                  <a:pt x="331" y="251"/>
                </a:cubicBezTo>
                <a:cubicBezTo>
                  <a:pt x="336" y="251"/>
                  <a:pt x="343" y="251"/>
                  <a:pt x="349" y="250"/>
                </a:cubicBezTo>
                <a:cubicBezTo>
                  <a:pt x="357" y="251"/>
                  <a:pt x="365" y="250"/>
                  <a:pt x="373" y="250"/>
                </a:cubicBezTo>
                <a:cubicBezTo>
                  <a:pt x="376" y="250"/>
                  <a:pt x="378" y="251"/>
                  <a:pt x="381" y="250"/>
                </a:cubicBezTo>
                <a:cubicBezTo>
                  <a:pt x="382" y="250"/>
                  <a:pt x="383" y="250"/>
                  <a:pt x="384" y="250"/>
                </a:cubicBezTo>
                <a:cubicBezTo>
                  <a:pt x="384" y="250"/>
                  <a:pt x="384" y="250"/>
                  <a:pt x="384" y="250"/>
                </a:cubicBezTo>
                <a:cubicBezTo>
                  <a:pt x="387" y="251"/>
                  <a:pt x="391" y="249"/>
                  <a:pt x="394" y="250"/>
                </a:cubicBezTo>
                <a:cubicBezTo>
                  <a:pt x="396" y="249"/>
                  <a:pt x="398" y="251"/>
                  <a:pt x="400" y="249"/>
                </a:cubicBezTo>
                <a:cubicBezTo>
                  <a:pt x="401" y="250"/>
                  <a:pt x="404" y="250"/>
                  <a:pt x="406" y="250"/>
                </a:cubicBezTo>
                <a:cubicBezTo>
                  <a:pt x="408" y="250"/>
                  <a:pt x="409" y="250"/>
                  <a:pt x="410" y="249"/>
                </a:cubicBezTo>
                <a:cubicBezTo>
                  <a:pt x="413" y="251"/>
                  <a:pt x="416" y="249"/>
                  <a:pt x="418" y="250"/>
                </a:cubicBezTo>
                <a:cubicBezTo>
                  <a:pt x="419" y="249"/>
                  <a:pt x="420" y="250"/>
                  <a:pt x="421" y="249"/>
                </a:cubicBezTo>
                <a:cubicBezTo>
                  <a:pt x="421" y="250"/>
                  <a:pt x="422" y="249"/>
                  <a:pt x="422" y="250"/>
                </a:cubicBezTo>
                <a:cubicBezTo>
                  <a:pt x="424" y="249"/>
                  <a:pt x="426" y="250"/>
                  <a:pt x="429" y="250"/>
                </a:cubicBezTo>
                <a:cubicBezTo>
                  <a:pt x="429" y="249"/>
                  <a:pt x="428" y="249"/>
                  <a:pt x="429" y="248"/>
                </a:cubicBezTo>
                <a:cubicBezTo>
                  <a:pt x="430" y="249"/>
                  <a:pt x="429" y="249"/>
                  <a:pt x="430" y="250"/>
                </a:cubicBezTo>
                <a:cubicBezTo>
                  <a:pt x="432" y="249"/>
                  <a:pt x="435" y="250"/>
                  <a:pt x="438" y="250"/>
                </a:cubicBezTo>
                <a:cubicBezTo>
                  <a:pt x="438" y="249"/>
                  <a:pt x="437" y="249"/>
                  <a:pt x="437" y="249"/>
                </a:cubicBezTo>
                <a:cubicBezTo>
                  <a:pt x="438" y="249"/>
                  <a:pt x="438" y="249"/>
                  <a:pt x="438" y="248"/>
                </a:cubicBezTo>
                <a:cubicBezTo>
                  <a:pt x="439" y="249"/>
                  <a:pt x="438" y="249"/>
                  <a:pt x="439" y="250"/>
                </a:cubicBezTo>
                <a:cubicBezTo>
                  <a:pt x="440" y="249"/>
                  <a:pt x="441" y="250"/>
                  <a:pt x="443" y="249"/>
                </a:cubicBezTo>
                <a:cubicBezTo>
                  <a:pt x="443" y="249"/>
                  <a:pt x="444" y="249"/>
                  <a:pt x="444" y="249"/>
                </a:cubicBezTo>
                <a:cubicBezTo>
                  <a:pt x="447" y="249"/>
                  <a:pt x="450" y="248"/>
                  <a:pt x="453" y="249"/>
                </a:cubicBezTo>
                <a:cubicBezTo>
                  <a:pt x="457" y="248"/>
                  <a:pt x="461" y="249"/>
                  <a:pt x="466" y="248"/>
                </a:cubicBezTo>
                <a:cubicBezTo>
                  <a:pt x="467" y="249"/>
                  <a:pt x="469" y="249"/>
                  <a:pt x="470" y="248"/>
                </a:cubicBezTo>
                <a:cubicBezTo>
                  <a:pt x="472" y="249"/>
                  <a:pt x="475" y="248"/>
                  <a:pt x="477" y="249"/>
                </a:cubicBezTo>
                <a:cubicBezTo>
                  <a:pt x="479" y="247"/>
                  <a:pt x="481" y="248"/>
                  <a:pt x="484" y="247"/>
                </a:cubicBezTo>
                <a:cubicBezTo>
                  <a:pt x="484" y="248"/>
                  <a:pt x="484" y="248"/>
                  <a:pt x="485" y="248"/>
                </a:cubicBezTo>
                <a:cubicBezTo>
                  <a:pt x="485" y="248"/>
                  <a:pt x="485" y="247"/>
                  <a:pt x="485" y="247"/>
                </a:cubicBezTo>
                <a:cubicBezTo>
                  <a:pt x="487" y="248"/>
                  <a:pt x="489" y="247"/>
                  <a:pt x="491" y="247"/>
                </a:cubicBezTo>
                <a:cubicBezTo>
                  <a:pt x="494" y="246"/>
                  <a:pt x="497" y="247"/>
                  <a:pt x="500" y="247"/>
                </a:cubicBezTo>
                <a:cubicBezTo>
                  <a:pt x="501" y="248"/>
                  <a:pt x="504" y="247"/>
                  <a:pt x="505" y="246"/>
                </a:cubicBezTo>
                <a:cubicBezTo>
                  <a:pt x="504" y="243"/>
                  <a:pt x="502" y="245"/>
                  <a:pt x="501" y="242"/>
                </a:cubicBezTo>
                <a:cubicBezTo>
                  <a:pt x="501" y="241"/>
                  <a:pt x="502" y="240"/>
                  <a:pt x="502" y="239"/>
                </a:cubicBezTo>
                <a:cubicBezTo>
                  <a:pt x="501" y="238"/>
                  <a:pt x="499" y="237"/>
                  <a:pt x="499" y="236"/>
                </a:cubicBezTo>
                <a:cubicBezTo>
                  <a:pt x="498" y="236"/>
                  <a:pt x="499" y="235"/>
                  <a:pt x="498" y="235"/>
                </a:cubicBezTo>
                <a:cubicBezTo>
                  <a:pt x="499" y="235"/>
                  <a:pt x="499" y="235"/>
                  <a:pt x="500" y="235"/>
                </a:cubicBezTo>
                <a:cubicBezTo>
                  <a:pt x="499" y="234"/>
                  <a:pt x="497" y="235"/>
                  <a:pt x="496" y="234"/>
                </a:cubicBezTo>
                <a:cubicBezTo>
                  <a:pt x="496" y="235"/>
                  <a:pt x="497" y="235"/>
                  <a:pt x="496" y="235"/>
                </a:cubicBezTo>
                <a:cubicBezTo>
                  <a:pt x="496" y="235"/>
                  <a:pt x="496" y="235"/>
                  <a:pt x="496" y="235"/>
                </a:cubicBezTo>
                <a:cubicBezTo>
                  <a:pt x="496" y="234"/>
                  <a:pt x="495" y="234"/>
                  <a:pt x="495" y="233"/>
                </a:cubicBezTo>
                <a:cubicBezTo>
                  <a:pt x="494" y="233"/>
                  <a:pt x="494" y="234"/>
                  <a:pt x="493" y="234"/>
                </a:cubicBezTo>
                <a:cubicBezTo>
                  <a:pt x="493" y="233"/>
                  <a:pt x="490" y="235"/>
                  <a:pt x="490" y="232"/>
                </a:cubicBezTo>
                <a:cubicBezTo>
                  <a:pt x="490" y="232"/>
                  <a:pt x="490" y="232"/>
                  <a:pt x="491" y="232"/>
                </a:cubicBezTo>
                <a:cubicBezTo>
                  <a:pt x="492" y="233"/>
                  <a:pt x="494" y="233"/>
                  <a:pt x="497" y="232"/>
                </a:cubicBezTo>
                <a:cubicBezTo>
                  <a:pt x="497" y="233"/>
                  <a:pt x="498" y="232"/>
                  <a:pt x="498" y="232"/>
                </a:cubicBezTo>
                <a:cubicBezTo>
                  <a:pt x="498" y="232"/>
                  <a:pt x="498" y="230"/>
                  <a:pt x="499" y="231"/>
                </a:cubicBezTo>
                <a:cubicBezTo>
                  <a:pt x="499" y="231"/>
                  <a:pt x="499" y="232"/>
                  <a:pt x="499" y="232"/>
                </a:cubicBezTo>
                <a:cubicBezTo>
                  <a:pt x="500" y="233"/>
                  <a:pt x="502" y="233"/>
                  <a:pt x="504" y="232"/>
                </a:cubicBezTo>
                <a:cubicBezTo>
                  <a:pt x="504" y="231"/>
                  <a:pt x="503" y="232"/>
                  <a:pt x="502" y="231"/>
                </a:cubicBezTo>
                <a:cubicBezTo>
                  <a:pt x="502" y="231"/>
                  <a:pt x="502" y="230"/>
                  <a:pt x="502" y="229"/>
                </a:cubicBezTo>
                <a:cubicBezTo>
                  <a:pt x="503" y="229"/>
                  <a:pt x="504" y="229"/>
                  <a:pt x="505" y="228"/>
                </a:cubicBezTo>
                <a:cubicBezTo>
                  <a:pt x="507" y="228"/>
                  <a:pt x="509" y="228"/>
                  <a:pt x="511" y="229"/>
                </a:cubicBezTo>
                <a:cubicBezTo>
                  <a:pt x="511" y="229"/>
                  <a:pt x="512" y="229"/>
                  <a:pt x="512" y="229"/>
                </a:cubicBezTo>
                <a:cubicBezTo>
                  <a:pt x="512" y="229"/>
                  <a:pt x="513" y="229"/>
                  <a:pt x="513" y="228"/>
                </a:cubicBezTo>
                <a:cubicBezTo>
                  <a:pt x="513" y="228"/>
                  <a:pt x="512" y="229"/>
                  <a:pt x="512" y="228"/>
                </a:cubicBezTo>
                <a:cubicBezTo>
                  <a:pt x="513" y="228"/>
                  <a:pt x="513" y="228"/>
                  <a:pt x="513" y="228"/>
                </a:cubicBezTo>
                <a:cubicBezTo>
                  <a:pt x="513" y="227"/>
                  <a:pt x="513" y="227"/>
                  <a:pt x="513" y="227"/>
                </a:cubicBezTo>
                <a:cubicBezTo>
                  <a:pt x="514" y="226"/>
                  <a:pt x="515" y="227"/>
                  <a:pt x="516" y="227"/>
                </a:cubicBezTo>
                <a:cubicBezTo>
                  <a:pt x="517" y="227"/>
                  <a:pt x="518" y="227"/>
                  <a:pt x="520" y="227"/>
                </a:cubicBezTo>
                <a:cubicBezTo>
                  <a:pt x="521" y="227"/>
                  <a:pt x="522" y="227"/>
                  <a:pt x="523" y="227"/>
                </a:cubicBezTo>
                <a:cubicBezTo>
                  <a:pt x="524" y="227"/>
                  <a:pt x="525" y="228"/>
                  <a:pt x="526" y="228"/>
                </a:cubicBezTo>
                <a:cubicBezTo>
                  <a:pt x="527" y="227"/>
                  <a:pt x="528" y="226"/>
                  <a:pt x="530" y="226"/>
                </a:cubicBezTo>
                <a:cubicBezTo>
                  <a:pt x="529" y="225"/>
                  <a:pt x="528" y="222"/>
                  <a:pt x="529" y="220"/>
                </a:cubicBezTo>
                <a:cubicBezTo>
                  <a:pt x="532" y="219"/>
                  <a:pt x="535" y="218"/>
                  <a:pt x="538" y="218"/>
                </a:cubicBezTo>
                <a:cubicBezTo>
                  <a:pt x="538" y="218"/>
                  <a:pt x="538" y="218"/>
                  <a:pt x="538" y="218"/>
                </a:cubicBezTo>
                <a:cubicBezTo>
                  <a:pt x="539" y="218"/>
                  <a:pt x="540" y="219"/>
                  <a:pt x="542" y="218"/>
                </a:cubicBezTo>
                <a:cubicBezTo>
                  <a:pt x="544" y="218"/>
                  <a:pt x="546" y="218"/>
                  <a:pt x="548" y="217"/>
                </a:cubicBezTo>
                <a:cubicBezTo>
                  <a:pt x="548" y="215"/>
                  <a:pt x="544" y="213"/>
                  <a:pt x="548" y="211"/>
                </a:cubicBezTo>
                <a:cubicBezTo>
                  <a:pt x="551" y="211"/>
                  <a:pt x="555" y="213"/>
                  <a:pt x="559" y="211"/>
                </a:cubicBezTo>
                <a:cubicBezTo>
                  <a:pt x="559" y="210"/>
                  <a:pt x="557" y="209"/>
                  <a:pt x="557" y="209"/>
                </a:cubicBezTo>
                <a:cubicBezTo>
                  <a:pt x="555" y="210"/>
                  <a:pt x="554" y="209"/>
                  <a:pt x="553" y="209"/>
                </a:cubicBezTo>
                <a:cubicBezTo>
                  <a:pt x="551" y="209"/>
                  <a:pt x="548" y="209"/>
                  <a:pt x="545" y="208"/>
                </a:cubicBezTo>
                <a:cubicBezTo>
                  <a:pt x="545" y="208"/>
                  <a:pt x="545" y="208"/>
                  <a:pt x="544" y="208"/>
                </a:cubicBezTo>
                <a:cubicBezTo>
                  <a:pt x="543" y="207"/>
                  <a:pt x="542" y="207"/>
                  <a:pt x="542" y="206"/>
                </a:cubicBezTo>
                <a:cubicBezTo>
                  <a:pt x="542" y="206"/>
                  <a:pt x="542" y="205"/>
                  <a:pt x="542" y="205"/>
                </a:cubicBezTo>
                <a:cubicBezTo>
                  <a:pt x="541" y="205"/>
                  <a:pt x="540" y="203"/>
                  <a:pt x="539" y="202"/>
                </a:cubicBezTo>
                <a:cubicBezTo>
                  <a:pt x="539" y="201"/>
                  <a:pt x="540" y="200"/>
                  <a:pt x="541" y="200"/>
                </a:cubicBezTo>
                <a:cubicBezTo>
                  <a:pt x="541" y="198"/>
                  <a:pt x="544" y="198"/>
                  <a:pt x="545" y="198"/>
                </a:cubicBezTo>
                <a:cubicBezTo>
                  <a:pt x="546" y="198"/>
                  <a:pt x="546" y="198"/>
                  <a:pt x="547" y="198"/>
                </a:cubicBezTo>
                <a:cubicBezTo>
                  <a:pt x="549" y="197"/>
                  <a:pt x="551" y="197"/>
                  <a:pt x="553" y="196"/>
                </a:cubicBezTo>
                <a:cubicBezTo>
                  <a:pt x="555" y="197"/>
                  <a:pt x="557" y="194"/>
                  <a:pt x="557" y="193"/>
                </a:cubicBezTo>
                <a:cubicBezTo>
                  <a:pt x="557" y="192"/>
                  <a:pt x="556" y="190"/>
                  <a:pt x="556" y="189"/>
                </a:cubicBezTo>
                <a:cubicBezTo>
                  <a:pt x="556" y="187"/>
                  <a:pt x="558" y="187"/>
                  <a:pt x="560" y="186"/>
                </a:cubicBezTo>
                <a:cubicBezTo>
                  <a:pt x="560" y="185"/>
                  <a:pt x="560" y="184"/>
                  <a:pt x="560" y="183"/>
                </a:cubicBezTo>
                <a:cubicBezTo>
                  <a:pt x="561" y="181"/>
                  <a:pt x="563" y="182"/>
                  <a:pt x="565" y="181"/>
                </a:cubicBezTo>
                <a:cubicBezTo>
                  <a:pt x="566" y="180"/>
                  <a:pt x="567" y="181"/>
                  <a:pt x="569" y="180"/>
                </a:cubicBezTo>
                <a:cubicBezTo>
                  <a:pt x="571" y="180"/>
                  <a:pt x="570" y="178"/>
                  <a:pt x="572" y="177"/>
                </a:cubicBezTo>
                <a:cubicBezTo>
                  <a:pt x="573" y="174"/>
                  <a:pt x="577" y="173"/>
                  <a:pt x="579" y="172"/>
                </a:cubicBezTo>
                <a:cubicBezTo>
                  <a:pt x="578" y="171"/>
                  <a:pt x="580" y="171"/>
                  <a:pt x="579" y="170"/>
                </a:cubicBezTo>
                <a:cubicBezTo>
                  <a:pt x="582" y="170"/>
                  <a:pt x="583" y="167"/>
                  <a:pt x="585" y="165"/>
                </a:cubicBezTo>
                <a:cubicBezTo>
                  <a:pt x="586" y="165"/>
                  <a:pt x="588" y="165"/>
                  <a:pt x="589" y="165"/>
                </a:cubicBezTo>
                <a:cubicBezTo>
                  <a:pt x="589" y="165"/>
                  <a:pt x="589" y="164"/>
                  <a:pt x="590" y="164"/>
                </a:cubicBezTo>
                <a:cubicBezTo>
                  <a:pt x="594" y="164"/>
                  <a:pt x="595" y="161"/>
                  <a:pt x="592" y="158"/>
                </a:cubicBezTo>
                <a:cubicBezTo>
                  <a:pt x="593" y="157"/>
                  <a:pt x="592" y="157"/>
                  <a:pt x="593" y="156"/>
                </a:cubicBezTo>
                <a:cubicBezTo>
                  <a:pt x="595" y="155"/>
                  <a:pt x="596" y="152"/>
                  <a:pt x="599" y="151"/>
                </a:cubicBezTo>
                <a:cubicBezTo>
                  <a:pt x="601" y="152"/>
                  <a:pt x="606" y="151"/>
                  <a:pt x="607" y="148"/>
                </a:cubicBezTo>
                <a:cubicBezTo>
                  <a:pt x="607" y="147"/>
                  <a:pt x="606" y="146"/>
                  <a:pt x="606" y="145"/>
                </a:cubicBezTo>
                <a:cubicBezTo>
                  <a:pt x="606" y="144"/>
                  <a:pt x="608" y="145"/>
                  <a:pt x="608" y="144"/>
                </a:cubicBezTo>
                <a:cubicBezTo>
                  <a:pt x="608" y="143"/>
                  <a:pt x="607" y="143"/>
                  <a:pt x="607" y="142"/>
                </a:cubicBezTo>
                <a:cubicBezTo>
                  <a:pt x="606" y="142"/>
                  <a:pt x="605" y="142"/>
                  <a:pt x="604" y="143"/>
                </a:cubicBezTo>
                <a:cubicBezTo>
                  <a:pt x="604" y="143"/>
                  <a:pt x="604" y="143"/>
                  <a:pt x="604" y="143"/>
                </a:cubicBezTo>
                <a:cubicBezTo>
                  <a:pt x="602" y="139"/>
                  <a:pt x="599" y="138"/>
                  <a:pt x="597" y="135"/>
                </a:cubicBezTo>
                <a:cubicBezTo>
                  <a:pt x="594" y="133"/>
                  <a:pt x="590" y="133"/>
                  <a:pt x="587" y="132"/>
                </a:cubicBezTo>
                <a:cubicBezTo>
                  <a:pt x="587" y="131"/>
                  <a:pt x="587" y="131"/>
                  <a:pt x="587" y="131"/>
                </a:cubicBezTo>
                <a:cubicBezTo>
                  <a:pt x="583" y="130"/>
                  <a:pt x="578" y="129"/>
                  <a:pt x="575" y="126"/>
                </a:cubicBezTo>
                <a:cubicBezTo>
                  <a:pt x="575" y="127"/>
                  <a:pt x="575" y="127"/>
                  <a:pt x="574" y="127"/>
                </a:cubicBezTo>
                <a:cubicBezTo>
                  <a:pt x="574" y="126"/>
                  <a:pt x="572" y="126"/>
                  <a:pt x="571" y="126"/>
                </a:cubicBezTo>
                <a:cubicBezTo>
                  <a:pt x="570" y="125"/>
                  <a:pt x="568" y="126"/>
                  <a:pt x="567" y="126"/>
                </a:cubicBezTo>
                <a:cubicBezTo>
                  <a:pt x="567" y="126"/>
                  <a:pt x="567" y="126"/>
                  <a:pt x="566" y="126"/>
                </a:cubicBezTo>
                <a:cubicBezTo>
                  <a:pt x="566" y="125"/>
                  <a:pt x="566" y="126"/>
                  <a:pt x="565" y="126"/>
                </a:cubicBezTo>
                <a:cubicBezTo>
                  <a:pt x="565" y="125"/>
                  <a:pt x="565" y="125"/>
                  <a:pt x="565" y="125"/>
                </a:cubicBezTo>
                <a:cubicBezTo>
                  <a:pt x="562" y="125"/>
                  <a:pt x="560" y="123"/>
                  <a:pt x="558" y="124"/>
                </a:cubicBezTo>
                <a:cubicBezTo>
                  <a:pt x="555" y="122"/>
                  <a:pt x="551" y="122"/>
                  <a:pt x="548" y="119"/>
                </a:cubicBezTo>
                <a:cubicBezTo>
                  <a:pt x="548" y="119"/>
                  <a:pt x="547" y="119"/>
                  <a:pt x="547" y="119"/>
                </a:cubicBezTo>
                <a:cubicBezTo>
                  <a:pt x="547" y="119"/>
                  <a:pt x="547" y="118"/>
                  <a:pt x="547" y="117"/>
                </a:cubicBezTo>
                <a:cubicBezTo>
                  <a:pt x="547" y="117"/>
                  <a:pt x="546" y="117"/>
                  <a:pt x="546" y="117"/>
                </a:cubicBezTo>
                <a:cubicBezTo>
                  <a:pt x="546" y="111"/>
                  <a:pt x="554" y="109"/>
                  <a:pt x="559" y="108"/>
                </a:cubicBezTo>
                <a:cubicBezTo>
                  <a:pt x="558" y="107"/>
                  <a:pt x="558" y="107"/>
                  <a:pt x="557" y="106"/>
                </a:cubicBezTo>
                <a:cubicBezTo>
                  <a:pt x="555" y="106"/>
                  <a:pt x="553" y="106"/>
                  <a:pt x="551" y="106"/>
                </a:cubicBezTo>
                <a:cubicBezTo>
                  <a:pt x="549" y="105"/>
                  <a:pt x="547" y="106"/>
                  <a:pt x="546" y="105"/>
                </a:cubicBezTo>
                <a:cubicBezTo>
                  <a:pt x="545" y="104"/>
                  <a:pt x="546" y="104"/>
                  <a:pt x="545" y="104"/>
                </a:cubicBezTo>
                <a:cubicBezTo>
                  <a:pt x="545" y="104"/>
                  <a:pt x="545" y="104"/>
                  <a:pt x="545" y="105"/>
                </a:cubicBezTo>
                <a:cubicBezTo>
                  <a:pt x="545" y="104"/>
                  <a:pt x="545" y="104"/>
                  <a:pt x="545" y="103"/>
                </a:cubicBezTo>
                <a:cubicBezTo>
                  <a:pt x="544" y="104"/>
                  <a:pt x="544" y="104"/>
                  <a:pt x="544" y="105"/>
                </a:cubicBezTo>
                <a:cubicBezTo>
                  <a:pt x="543" y="105"/>
                  <a:pt x="542" y="103"/>
                  <a:pt x="541" y="103"/>
                </a:cubicBezTo>
                <a:cubicBezTo>
                  <a:pt x="539" y="104"/>
                  <a:pt x="538" y="103"/>
                  <a:pt x="537" y="103"/>
                </a:cubicBezTo>
                <a:cubicBezTo>
                  <a:pt x="537" y="103"/>
                  <a:pt x="537" y="104"/>
                  <a:pt x="536" y="103"/>
                </a:cubicBezTo>
                <a:cubicBezTo>
                  <a:pt x="536" y="103"/>
                  <a:pt x="537" y="103"/>
                  <a:pt x="537" y="102"/>
                </a:cubicBezTo>
                <a:cubicBezTo>
                  <a:pt x="535" y="103"/>
                  <a:pt x="533" y="105"/>
                  <a:pt x="531" y="103"/>
                </a:cubicBezTo>
                <a:cubicBezTo>
                  <a:pt x="530" y="103"/>
                  <a:pt x="530" y="103"/>
                  <a:pt x="529" y="102"/>
                </a:cubicBezTo>
                <a:cubicBezTo>
                  <a:pt x="529" y="103"/>
                  <a:pt x="529" y="103"/>
                  <a:pt x="529" y="103"/>
                </a:cubicBezTo>
                <a:cubicBezTo>
                  <a:pt x="528" y="103"/>
                  <a:pt x="528" y="103"/>
                  <a:pt x="528" y="102"/>
                </a:cubicBezTo>
                <a:cubicBezTo>
                  <a:pt x="527" y="102"/>
                  <a:pt x="528" y="103"/>
                  <a:pt x="527" y="103"/>
                </a:cubicBezTo>
                <a:cubicBezTo>
                  <a:pt x="526" y="102"/>
                  <a:pt x="525" y="103"/>
                  <a:pt x="524" y="102"/>
                </a:cubicBezTo>
                <a:cubicBezTo>
                  <a:pt x="523" y="102"/>
                  <a:pt x="524" y="102"/>
                  <a:pt x="523" y="101"/>
                </a:cubicBezTo>
                <a:cubicBezTo>
                  <a:pt x="522" y="101"/>
                  <a:pt x="519" y="103"/>
                  <a:pt x="518" y="101"/>
                </a:cubicBezTo>
                <a:cubicBezTo>
                  <a:pt x="516" y="103"/>
                  <a:pt x="515" y="101"/>
                  <a:pt x="513" y="100"/>
                </a:cubicBezTo>
                <a:cubicBezTo>
                  <a:pt x="512" y="101"/>
                  <a:pt x="512" y="102"/>
                  <a:pt x="512" y="102"/>
                </a:cubicBezTo>
                <a:cubicBezTo>
                  <a:pt x="511" y="102"/>
                  <a:pt x="511" y="101"/>
                  <a:pt x="509" y="102"/>
                </a:cubicBezTo>
                <a:cubicBezTo>
                  <a:pt x="510" y="101"/>
                  <a:pt x="509" y="100"/>
                  <a:pt x="508" y="101"/>
                </a:cubicBezTo>
                <a:cubicBezTo>
                  <a:pt x="508" y="101"/>
                  <a:pt x="508" y="101"/>
                  <a:pt x="508" y="102"/>
                </a:cubicBezTo>
                <a:cubicBezTo>
                  <a:pt x="507" y="101"/>
                  <a:pt x="507" y="101"/>
                  <a:pt x="506" y="101"/>
                </a:cubicBezTo>
                <a:cubicBezTo>
                  <a:pt x="505" y="100"/>
                  <a:pt x="506" y="100"/>
                  <a:pt x="506" y="100"/>
                </a:cubicBezTo>
                <a:cubicBezTo>
                  <a:pt x="504" y="100"/>
                  <a:pt x="503" y="100"/>
                  <a:pt x="502" y="100"/>
                </a:cubicBezTo>
                <a:cubicBezTo>
                  <a:pt x="501" y="100"/>
                  <a:pt x="502" y="101"/>
                  <a:pt x="502" y="101"/>
                </a:cubicBezTo>
                <a:cubicBezTo>
                  <a:pt x="501" y="99"/>
                  <a:pt x="499" y="100"/>
                  <a:pt x="498" y="100"/>
                </a:cubicBezTo>
                <a:cubicBezTo>
                  <a:pt x="498" y="100"/>
                  <a:pt x="498" y="100"/>
                  <a:pt x="497" y="99"/>
                </a:cubicBezTo>
                <a:cubicBezTo>
                  <a:pt x="496" y="100"/>
                  <a:pt x="494" y="99"/>
                  <a:pt x="493" y="100"/>
                </a:cubicBezTo>
                <a:cubicBezTo>
                  <a:pt x="492" y="99"/>
                  <a:pt x="491" y="99"/>
                  <a:pt x="490" y="99"/>
                </a:cubicBezTo>
                <a:cubicBezTo>
                  <a:pt x="490" y="99"/>
                  <a:pt x="490" y="98"/>
                  <a:pt x="490" y="98"/>
                </a:cubicBezTo>
                <a:cubicBezTo>
                  <a:pt x="490" y="98"/>
                  <a:pt x="490" y="98"/>
                  <a:pt x="490" y="98"/>
                </a:cubicBezTo>
                <a:cubicBezTo>
                  <a:pt x="490" y="98"/>
                  <a:pt x="489" y="97"/>
                  <a:pt x="488" y="98"/>
                </a:cubicBezTo>
                <a:cubicBezTo>
                  <a:pt x="489" y="98"/>
                  <a:pt x="489" y="99"/>
                  <a:pt x="489" y="99"/>
                </a:cubicBezTo>
                <a:cubicBezTo>
                  <a:pt x="488" y="99"/>
                  <a:pt x="487" y="99"/>
                  <a:pt x="485" y="99"/>
                </a:cubicBezTo>
                <a:cubicBezTo>
                  <a:pt x="486" y="99"/>
                  <a:pt x="485" y="98"/>
                  <a:pt x="485" y="98"/>
                </a:cubicBezTo>
                <a:cubicBezTo>
                  <a:pt x="486" y="98"/>
                  <a:pt x="486" y="98"/>
                  <a:pt x="487" y="98"/>
                </a:cubicBezTo>
                <a:cubicBezTo>
                  <a:pt x="485" y="97"/>
                  <a:pt x="483" y="97"/>
                  <a:pt x="481" y="97"/>
                </a:cubicBezTo>
                <a:cubicBezTo>
                  <a:pt x="481" y="98"/>
                  <a:pt x="482" y="98"/>
                  <a:pt x="481" y="99"/>
                </a:cubicBezTo>
                <a:cubicBezTo>
                  <a:pt x="481" y="99"/>
                  <a:pt x="480" y="98"/>
                  <a:pt x="480" y="98"/>
                </a:cubicBezTo>
                <a:cubicBezTo>
                  <a:pt x="480" y="98"/>
                  <a:pt x="480" y="98"/>
                  <a:pt x="480" y="97"/>
                </a:cubicBezTo>
                <a:cubicBezTo>
                  <a:pt x="479" y="97"/>
                  <a:pt x="477" y="97"/>
                  <a:pt x="476" y="96"/>
                </a:cubicBezTo>
                <a:cubicBezTo>
                  <a:pt x="476" y="96"/>
                  <a:pt x="475" y="96"/>
                  <a:pt x="475" y="97"/>
                </a:cubicBezTo>
                <a:cubicBezTo>
                  <a:pt x="474" y="96"/>
                  <a:pt x="473" y="95"/>
                  <a:pt x="471" y="95"/>
                </a:cubicBezTo>
                <a:cubicBezTo>
                  <a:pt x="471" y="95"/>
                  <a:pt x="471" y="96"/>
                  <a:pt x="470" y="96"/>
                </a:cubicBezTo>
                <a:cubicBezTo>
                  <a:pt x="470" y="96"/>
                  <a:pt x="470" y="97"/>
                  <a:pt x="470" y="98"/>
                </a:cubicBezTo>
                <a:cubicBezTo>
                  <a:pt x="470" y="98"/>
                  <a:pt x="469" y="97"/>
                  <a:pt x="469" y="97"/>
                </a:cubicBezTo>
                <a:cubicBezTo>
                  <a:pt x="468" y="96"/>
                  <a:pt x="466" y="97"/>
                  <a:pt x="465" y="96"/>
                </a:cubicBezTo>
                <a:cubicBezTo>
                  <a:pt x="464" y="97"/>
                  <a:pt x="463" y="95"/>
                  <a:pt x="462" y="96"/>
                </a:cubicBezTo>
                <a:cubicBezTo>
                  <a:pt x="461" y="96"/>
                  <a:pt x="461" y="96"/>
                  <a:pt x="461" y="96"/>
                </a:cubicBezTo>
                <a:cubicBezTo>
                  <a:pt x="461" y="97"/>
                  <a:pt x="462" y="97"/>
                  <a:pt x="462" y="97"/>
                </a:cubicBezTo>
                <a:cubicBezTo>
                  <a:pt x="462" y="97"/>
                  <a:pt x="461" y="97"/>
                  <a:pt x="461" y="97"/>
                </a:cubicBezTo>
                <a:cubicBezTo>
                  <a:pt x="459" y="94"/>
                  <a:pt x="455" y="97"/>
                  <a:pt x="452" y="95"/>
                </a:cubicBezTo>
                <a:cubicBezTo>
                  <a:pt x="451" y="95"/>
                  <a:pt x="450" y="95"/>
                  <a:pt x="449" y="94"/>
                </a:cubicBezTo>
                <a:cubicBezTo>
                  <a:pt x="448" y="94"/>
                  <a:pt x="448" y="93"/>
                  <a:pt x="446" y="94"/>
                </a:cubicBezTo>
                <a:cubicBezTo>
                  <a:pt x="447" y="94"/>
                  <a:pt x="448" y="94"/>
                  <a:pt x="448" y="95"/>
                </a:cubicBezTo>
                <a:cubicBezTo>
                  <a:pt x="448" y="95"/>
                  <a:pt x="449" y="95"/>
                  <a:pt x="449" y="95"/>
                </a:cubicBezTo>
                <a:cubicBezTo>
                  <a:pt x="448" y="95"/>
                  <a:pt x="448" y="95"/>
                  <a:pt x="448" y="95"/>
                </a:cubicBezTo>
                <a:cubicBezTo>
                  <a:pt x="447" y="95"/>
                  <a:pt x="447" y="94"/>
                  <a:pt x="446" y="95"/>
                </a:cubicBezTo>
                <a:cubicBezTo>
                  <a:pt x="446" y="94"/>
                  <a:pt x="445" y="93"/>
                  <a:pt x="444" y="94"/>
                </a:cubicBezTo>
                <a:cubicBezTo>
                  <a:pt x="444" y="94"/>
                  <a:pt x="445" y="94"/>
                  <a:pt x="445" y="95"/>
                </a:cubicBezTo>
                <a:cubicBezTo>
                  <a:pt x="444" y="95"/>
                  <a:pt x="444" y="94"/>
                  <a:pt x="444" y="94"/>
                </a:cubicBezTo>
                <a:cubicBezTo>
                  <a:pt x="444" y="94"/>
                  <a:pt x="444" y="94"/>
                  <a:pt x="444" y="93"/>
                </a:cubicBezTo>
                <a:cubicBezTo>
                  <a:pt x="443" y="93"/>
                  <a:pt x="442" y="91"/>
                  <a:pt x="440" y="92"/>
                </a:cubicBezTo>
                <a:cubicBezTo>
                  <a:pt x="439" y="92"/>
                  <a:pt x="438" y="92"/>
                  <a:pt x="438" y="91"/>
                </a:cubicBezTo>
                <a:cubicBezTo>
                  <a:pt x="435" y="92"/>
                  <a:pt x="432" y="91"/>
                  <a:pt x="429" y="92"/>
                </a:cubicBezTo>
                <a:cubicBezTo>
                  <a:pt x="429" y="91"/>
                  <a:pt x="428" y="91"/>
                  <a:pt x="428" y="91"/>
                </a:cubicBezTo>
                <a:cubicBezTo>
                  <a:pt x="428" y="91"/>
                  <a:pt x="427" y="92"/>
                  <a:pt x="427" y="92"/>
                </a:cubicBezTo>
                <a:cubicBezTo>
                  <a:pt x="428" y="92"/>
                  <a:pt x="429" y="93"/>
                  <a:pt x="430" y="94"/>
                </a:cubicBezTo>
                <a:cubicBezTo>
                  <a:pt x="429" y="94"/>
                  <a:pt x="428" y="93"/>
                  <a:pt x="428" y="92"/>
                </a:cubicBezTo>
                <a:cubicBezTo>
                  <a:pt x="427" y="93"/>
                  <a:pt x="427" y="93"/>
                  <a:pt x="427" y="94"/>
                </a:cubicBezTo>
                <a:cubicBezTo>
                  <a:pt x="426" y="94"/>
                  <a:pt x="425" y="93"/>
                  <a:pt x="425" y="92"/>
                </a:cubicBezTo>
                <a:cubicBezTo>
                  <a:pt x="424" y="92"/>
                  <a:pt x="424" y="93"/>
                  <a:pt x="424" y="93"/>
                </a:cubicBezTo>
                <a:cubicBezTo>
                  <a:pt x="424" y="92"/>
                  <a:pt x="422" y="91"/>
                  <a:pt x="422" y="90"/>
                </a:cubicBezTo>
                <a:cubicBezTo>
                  <a:pt x="422" y="89"/>
                  <a:pt x="422" y="89"/>
                  <a:pt x="422" y="89"/>
                </a:cubicBezTo>
                <a:cubicBezTo>
                  <a:pt x="422" y="89"/>
                  <a:pt x="422" y="88"/>
                  <a:pt x="422" y="88"/>
                </a:cubicBezTo>
                <a:cubicBezTo>
                  <a:pt x="420" y="88"/>
                  <a:pt x="418" y="88"/>
                  <a:pt x="417" y="87"/>
                </a:cubicBezTo>
                <a:cubicBezTo>
                  <a:pt x="417" y="87"/>
                  <a:pt x="416" y="88"/>
                  <a:pt x="416" y="88"/>
                </a:cubicBezTo>
                <a:cubicBezTo>
                  <a:pt x="415" y="87"/>
                  <a:pt x="414" y="87"/>
                  <a:pt x="414" y="88"/>
                </a:cubicBezTo>
                <a:cubicBezTo>
                  <a:pt x="413" y="88"/>
                  <a:pt x="413" y="87"/>
                  <a:pt x="413" y="87"/>
                </a:cubicBezTo>
                <a:cubicBezTo>
                  <a:pt x="412" y="88"/>
                  <a:pt x="410" y="87"/>
                  <a:pt x="409" y="86"/>
                </a:cubicBezTo>
                <a:cubicBezTo>
                  <a:pt x="410" y="86"/>
                  <a:pt x="409" y="85"/>
                  <a:pt x="410" y="85"/>
                </a:cubicBezTo>
                <a:cubicBezTo>
                  <a:pt x="410" y="86"/>
                  <a:pt x="411" y="85"/>
                  <a:pt x="411" y="85"/>
                </a:cubicBezTo>
                <a:cubicBezTo>
                  <a:pt x="411" y="84"/>
                  <a:pt x="412" y="84"/>
                  <a:pt x="412" y="83"/>
                </a:cubicBezTo>
                <a:cubicBezTo>
                  <a:pt x="412" y="84"/>
                  <a:pt x="412" y="85"/>
                  <a:pt x="412" y="85"/>
                </a:cubicBezTo>
                <a:cubicBezTo>
                  <a:pt x="413" y="85"/>
                  <a:pt x="413" y="84"/>
                  <a:pt x="414" y="83"/>
                </a:cubicBezTo>
                <a:cubicBezTo>
                  <a:pt x="415" y="83"/>
                  <a:pt x="415" y="84"/>
                  <a:pt x="416" y="84"/>
                </a:cubicBezTo>
                <a:cubicBezTo>
                  <a:pt x="418" y="82"/>
                  <a:pt x="420" y="85"/>
                  <a:pt x="421" y="83"/>
                </a:cubicBezTo>
                <a:cubicBezTo>
                  <a:pt x="423" y="83"/>
                  <a:pt x="425" y="84"/>
                  <a:pt x="426" y="83"/>
                </a:cubicBezTo>
                <a:cubicBezTo>
                  <a:pt x="427" y="84"/>
                  <a:pt x="429" y="83"/>
                  <a:pt x="430" y="84"/>
                </a:cubicBezTo>
                <a:cubicBezTo>
                  <a:pt x="433" y="83"/>
                  <a:pt x="435" y="84"/>
                  <a:pt x="438" y="83"/>
                </a:cubicBezTo>
                <a:cubicBezTo>
                  <a:pt x="439" y="83"/>
                  <a:pt x="440" y="84"/>
                  <a:pt x="441" y="83"/>
                </a:cubicBezTo>
                <a:cubicBezTo>
                  <a:pt x="442" y="84"/>
                  <a:pt x="441" y="85"/>
                  <a:pt x="442" y="85"/>
                </a:cubicBezTo>
                <a:cubicBezTo>
                  <a:pt x="443" y="85"/>
                  <a:pt x="441" y="84"/>
                  <a:pt x="442" y="83"/>
                </a:cubicBezTo>
                <a:cubicBezTo>
                  <a:pt x="443" y="83"/>
                  <a:pt x="445" y="83"/>
                  <a:pt x="446" y="83"/>
                </a:cubicBezTo>
                <a:cubicBezTo>
                  <a:pt x="446" y="82"/>
                  <a:pt x="445" y="82"/>
                  <a:pt x="445" y="82"/>
                </a:cubicBezTo>
                <a:cubicBezTo>
                  <a:pt x="443" y="83"/>
                  <a:pt x="442" y="83"/>
                  <a:pt x="441" y="82"/>
                </a:cubicBezTo>
                <a:cubicBezTo>
                  <a:pt x="442" y="82"/>
                  <a:pt x="442" y="81"/>
                  <a:pt x="443" y="80"/>
                </a:cubicBezTo>
                <a:cubicBezTo>
                  <a:pt x="444" y="81"/>
                  <a:pt x="443" y="81"/>
                  <a:pt x="444" y="81"/>
                </a:cubicBezTo>
                <a:cubicBezTo>
                  <a:pt x="444" y="81"/>
                  <a:pt x="445" y="81"/>
                  <a:pt x="445" y="80"/>
                </a:cubicBezTo>
                <a:cubicBezTo>
                  <a:pt x="445" y="80"/>
                  <a:pt x="444" y="80"/>
                  <a:pt x="444" y="80"/>
                </a:cubicBezTo>
                <a:cubicBezTo>
                  <a:pt x="444" y="79"/>
                  <a:pt x="446" y="80"/>
                  <a:pt x="446" y="79"/>
                </a:cubicBezTo>
                <a:cubicBezTo>
                  <a:pt x="444" y="79"/>
                  <a:pt x="442" y="79"/>
                  <a:pt x="440" y="79"/>
                </a:cubicBezTo>
                <a:cubicBezTo>
                  <a:pt x="439" y="79"/>
                  <a:pt x="439" y="80"/>
                  <a:pt x="438" y="79"/>
                </a:cubicBezTo>
                <a:cubicBezTo>
                  <a:pt x="439" y="80"/>
                  <a:pt x="438" y="78"/>
                  <a:pt x="438" y="78"/>
                </a:cubicBezTo>
                <a:cubicBezTo>
                  <a:pt x="438" y="77"/>
                  <a:pt x="438" y="77"/>
                  <a:pt x="438" y="77"/>
                </a:cubicBezTo>
                <a:cubicBezTo>
                  <a:pt x="438" y="77"/>
                  <a:pt x="437" y="77"/>
                  <a:pt x="437" y="76"/>
                </a:cubicBezTo>
                <a:cubicBezTo>
                  <a:pt x="436" y="77"/>
                  <a:pt x="436" y="77"/>
                  <a:pt x="434" y="78"/>
                </a:cubicBezTo>
                <a:cubicBezTo>
                  <a:pt x="435" y="78"/>
                  <a:pt x="435" y="78"/>
                  <a:pt x="435" y="78"/>
                </a:cubicBezTo>
                <a:cubicBezTo>
                  <a:pt x="435" y="79"/>
                  <a:pt x="435" y="79"/>
                  <a:pt x="435" y="79"/>
                </a:cubicBezTo>
                <a:cubicBezTo>
                  <a:pt x="435" y="79"/>
                  <a:pt x="436" y="79"/>
                  <a:pt x="436" y="80"/>
                </a:cubicBezTo>
                <a:cubicBezTo>
                  <a:pt x="435" y="79"/>
                  <a:pt x="434" y="79"/>
                  <a:pt x="433" y="80"/>
                </a:cubicBezTo>
                <a:cubicBezTo>
                  <a:pt x="433" y="79"/>
                  <a:pt x="433" y="79"/>
                  <a:pt x="433" y="79"/>
                </a:cubicBezTo>
                <a:cubicBezTo>
                  <a:pt x="432" y="79"/>
                  <a:pt x="431" y="80"/>
                  <a:pt x="431" y="79"/>
                </a:cubicBezTo>
                <a:cubicBezTo>
                  <a:pt x="432" y="79"/>
                  <a:pt x="433" y="79"/>
                  <a:pt x="434" y="78"/>
                </a:cubicBezTo>
                <a:cubicBezTo>
                  <a:pt x="433" y="78"/>
                  <a:pt x="433" y="78"/>
                  <a:pt x="432" y="78"/>
                </a:cubicBezTo>
                <a:cubicBezTo>
                  <a:pt x="432" y="77"/>
                  <a:pt x="432" y="78"/>
                  <a:pt x="431" y="77"/>
                </a:cubicBezTo>
                <a:cubicBezTo>
                  <a:pt x="432" y="77"/>
                  <a:pt x="432" y="77"/>
                  <a:pt x="432" y="77"/>
                </a:cubicBezTo>
                <a:cubicBezTo>
                  <a:pt x="432" y="76"/>
                  <a:pt x="431" y="77"/>
                  <a:pt x="430" y="77"/>
                </a:cubicBezTo>
                <a:cubicBezTo>
                  <a:pt x="430" y="78"/>
                  <a:pt x="431" y="78"/>
                  <a:pt x="431" y="78"/>
                </a:cubicBezTo>
                <a:cubicBezTo>
                  <a:pt x="429" y="78"/>
                  <a:pt x="428" y="77"/>
                  <a:pt x="427" y="77"/>
                </a:cubicBezTo>
                <a:cubicBezTo>
                  <a:pt x="427" y="77"/>
                  <a:pt x="427" y="77"/>
                  <a:pt x="427" y="78"/>
                </a:cubicBezTo>
                <a:cubicBezTo>
                  <a:pt x="426" y="77"/>
                  <a:pt x="424" y="78"/>
                  <a:pt x="423" y="78"/>
                </a:cubicBezTo>
                <a:cubicBezTo>
                  <a:pt x="423" y="78"/>
                  <a:pt x="421" y="78"/>
                  <a:pt x="420" y="77"/>
                </a:cubicBezTo>
                <a:cubicBezTo>
                  <a:pt x="419" y="76"/>
                  <a:pt x="417" y="77"/>
                  <a:pt x="416" y="77"/>
                </a:cubicBezTo>
                <a:cubicBezTo>
                  <a:pt x="416" y="77"/>
                  <a:pt x="416" y="77"/>
                  <a:pt x="416" y="78"/>
                </a:cubicBezTo>
                <a:cubicBezTo>
                  <a:pt x="416" y="77"/>
                  <a:pt x="415" y="77"/>
                  <a:pt x="415" y="77"/>
                </a:cubicBezTo>
                <a:cubicBezTo>
                  <a:pt x="415" y="77"/>
                  <a:pt x="415" y="76"/>
                  <a:pt x="415" y="76"/>
                </a:cubicBezTo>
                <a:cubicBezTo>
                  <a:pt x="415" y="76"/>
                  <a:pt x="415" y="76"/>
                  <a:pt x="415" y="75"/>
                </a:cubicBezTo>
                <a:cubicBezTo>
                  <a:pt x="413" y="75"/>
                  <a:pt x="411" y="74"/>
                  <a:pt x="408" y="75"/>
                </a:cubicBezTo>
                <a:cubicBezTo>
                  <a:pt x="407" y="74"/>
                  <a:pt x="406" y="75"/>
                  <a:pt x="404" y="75"/>
                </a:cubicBezTo>
                <a:cubicBezTo>
                  <a:pt x="404" y="75"/>
                  <a:pt x="405" y="75"/>
                  <a:pt x="405" y="76"/>
                </a:cubicBezTo>
                <a:cubicBezTo>
                  <a:pt x="404" y="76"/>
                  <a:pt x="404" y="75"/>
                  <a:pt x="403" y="76"/>
                </a:cubicBezTo>
                <a:cubicBezTo>
                  <a:pt x="402" y="74"/>
                  <a:pt x="400" y="74"/>
                  <a:pt x="398" y="75"/>
                </a:cubicBezTo>
                <a:cubicBezTo>
                  <a:pt x="399" y="75"/>
                  <a:pt x="399" y="76"/>
                  <a:pt x="399" y="76"/>
                </a:cubicBezTo>
                <a:cubicBezTo>
                  <a:pt x="398" y="76"/>
                  <a:pt x="397" y="75"/>
                  <a:pt x="396" y="76"/>
                </a:cubicBezTo>
                <a:cubicBezTo>
                  <a:pt x="397" y="77"/>
                  <a:pt x="397" y="76"/>
                  <a:pt x="398" y="77"/>
                </a:cubicBezTo>
                <a:cubicBezTo>
                  <a:pt x="396" y="77"/>
                  <a:pt x="395" y="75"/>
                  <a:pt x="393" y="76"/>
                </a:cubicBezTo>
                <a:cubicBezTo>
                  <a:pt x="393" y="76"/>
                  <a:pt x="393" y="76"/>
                  <a:pt x="393" y="76"/>
                </a:cubicBezTo>
                <a:cubicBezTo>
                  <a:pt x="393" y="76"/>
                  <a:pt x="393" y="77"/>
                  <a:pt x="393" y="77"/>
                </a:cubicBezTo>
                <a:cubicBezTo>
                  <a:pt x="392" y="77"/>
                  <a:pt x="392" y="77"/>
                  <a:pt x="391" y="77"/>
                </a:cubicBezTo>
                <a:cubicBezTo>
                  <a:pt x="391" y="77"/>
                  <a:pt x="390" y="77"/>
                  <a:pt x="390" y="77"/>
                </a:cubicBezTo>
                <a:cubicBezTo>
                  <a:pt x="390" y="77"/>
                  <a:pt x="390" y="77"/>
                  <a:pt x="390" y="77"/>
                </a:cubicBezTo>
                <a:cubicBezTo>
                  <a:pt x="391" y="76"/>
                  <a:pt x="391" y="77"/>
                  <a:pt x="391" y="77"/>
                </a:cubicBezTo>
                <a:cubicBezTo>
                  <a:pt x="392" y="75"/>
                  <a:pt x="389" y="75"/>
                  <a:pt x="389" y="75"/>
                </a:cubicBezTo>
                <a:cubicBezTo>
                  <a:pt x="389" y="76"/>
                  <a:pt x="389" y="76"/>
                  <a:pt x="389" y="76"/>
                </a:cubicBezTo>
                <a:cubicBezTo>
                  <a:pt x="387" y="76"/>
                  <a:pt x="386" y="77"/>
                  <a:pt x="385" y="75"/>
                </a:cubicBezTo>
                <a:cubicBezTo>
                  <a:pt x="383" y="75"/>
                  <a:pt x="382" y="75"/>
                  <a:pt x="381" y="75"/>
                </a:cubicBezTo>
                <a:cubicBezTo>
                  <a:pt x="380" y="75"/>
                  <a:pt x="379" y="75"/>
                  <a:pt x="378" y="75"/>
                </a:cubicBezTo>
                <a:cubicBezTo>
                  <a:pt x="378" y="76"/>
                  <a:pt x="378" y="76"/>
                  <a:pt x="378" y="76"/>
                </a:cubicBezTo>
                <a:cubicBezTo>
                  <a:pt x="378" y="75"/>
                  <a:pt x="376" y="75"/>
                  <a:pt x="376" y="76"/>
                </a:cubicBezTo>
                <a:cubicBezTo>
                  <a:pt x="375" y="76"/>
                  <a:pt x="375" y="76"/>
                  <a:pt x="375" y="76"/>
                </a:cubicBezTo>
                <a:cubicBezTo>
                  <a:pt x="375" y="76"/>
                  <a:pt x="375" y="76"/>
                  <a:pt x="376" y="76"/>
                </a:cubicBezTo>
                <a:cubicBezTo>
                  <a:pt x="376" y="75"/>
                  <a:pt x="375" y="75"/>
                  <a:pt x="375" y="75"/>
                </a:cubicBezTo>
                <a:cubicBezTo>
                  <a:pt x="375" y="75"/>
                  <a:pt x="375" y="75"/>
                  <a:pt x="374" y="76"/>
                </a:cubicBezTo>
                <a:cubicBezTo>
                  <a:pt x="374" y="75"/>
                  <a:pt x="373" y="75"/>
                  <a:pt x="373" y="75"/>
                </a:cubicBezTo>
                <a:cubicBezTo>
                  <a:pt x="373" y="76"/>
                  <a:pt x="375" y="77"/>
                  <a:pt x="374" y="77"/>
                </a:cubicBezTo>
                <a:cubicBezTo>
                  <a:pt x="373" y="77"/>
                  <a:pt x="373" y="77"/>
                  <a:pt x="373" y="77"/>
                </a:cubicBezTo>
                <a:cubicBezTo>
                  <a:pt x="373" y="76"/>
                  <a:pt x="373" y="76"/>
                  <a:pt x="373" y="76"/>
                </a:cubicBezTo>
                <a:cubicBezTo>
                  <a:pt x="372" y="76"/>
                  <a:pt x="372" y="76"/>
                  <a:pt x="372" y="76"/>
                </a:cubicBezTo>
                <a:cubicBezTo>
                  <a:pt x="371" y="76"/>
                  <a:pt x="370" y="76"/>
                  <a:pt x="370" y="75"/>
                </a:cubicBezTo>
                <a:cubicBezTo>
                  <a:pt x="369" y="75"/>
                  <a:pt x="369" y="77"/>
                  <a:pt x="368" y="77"/>
                </a:cubicBezTo>
                <a:cubicBezTo>
                  <a:pt x="368" y="76"/>
                  <a:pt x="368" y="76"/>
                  <a:pt x="369" y="76"/>
                </a:cubicBezTo>
                <a:cubicBezTo>
                  <a:pt x="368" y="76"/>
                  <a:pt x="368" y="75"/>
                  <a:pt x="368" y="75"/>
                </a:cubicBezTo>
                <a:cubicBezTo>
                  <a:pt x="367" y="76"/>
                  <a:pt x="368" y="76"/>
                  <a:pt x="367" y="77"/>
                </a:cubicBezTo>
                <a:cubicBezTo>
                  <a:pt x="367" y="76"/>
                  <a:pt x="366" y="75"/>
                  <a:pt x="365" y="75"/>
                </a:cubicBezTo>
                <a:cubicBezTo>
                  <a:pt x="365" y="76"/>
                  <a:pt x="365" y="76"/>
                  <a:pt x="365" y="76"/>
                </a:cubicBezTo>
                <a:cubicBezTo>
                  <a:pt x="365" y="77"/>
                  <a:pt x="364" y="76"/>
                  <a:pt x="364" y="76"/>
                </a:cubicBezTo>
                <a:cubicBezTo>
                  <a:pt x="364" y="75"/>
                  <a:pt x="364" y="76"/>
                  <a:pt x="363" y="76"/>
                </a:cubicBezTo>
                <a:cubicBezTo>
                  <a:pt x="363" y="76"/>
                  <a:pt x="363" y="76"/>
                  <a:pt x="363" y="75"/>
                </a:cubicBezTo>
                <a:cubicBezTo>
                  <a:pt x="362" y="76"/>
                  <a:pt x="361" y="76"/>
                  <a:pt x="360" y="77"/>
                </a:cubicBezTo>
                <a:cubicBezTo>
                  <a:pt x="360" y="76"/>
                  <a:pt x="359" y="76"/>
                  <a:pt x="358" y="76"/>
                </a:cubicBezTo>
                <a:cubicBezTo>
                  <a:pt x="357" y="76"/>
                  <a:pt x="356" y="76"/>
                  <a:pt x="355" y="77"/>
                </a:cubicBezTo>
                <a:cubicBezTo>
                  <a:pt x="355" y="76"/>
                  <a:pt x="354" y="77"/>
                  <a:pt x="354" y="76"/>
                </a:cubicBezTo>
                <a:cubicBezTo>
                  <a:pt x="353" y="76"/>
                  <a:pt x="353" y="77"/>
                  <a:pt x="352" y="77"/>
                </a:cubicBezTo>
                <a:cubicBezTo>
                  <a:pt x="351" y="76"/>
                  <a:pt x="349" y="76"/>
                  <a:pt x="348" y="77"/>
                </a:cubicBezTo>
                <a:cubicBezTo>
                  <a:pt x="348" y="76"/>
                  <a:pt x="348" y="76"/>
                  <a:pt x="348" y="76"/>
                </a:cubicBezTo>
                <a:cubicBezTo>
                  <a:pt x="347" y="76"/>
                  <a:pt x="346" y="76"/>
                  <a:pt x="345" y="77"/>
                </a:cubicBezTo>
                <a:cubicBezTo>
                  <a:pt x="345" y="76"/>
                  <a:pt x="344" y="75"/>
                  <a:pt x="343" y="75"/>
                </a:cubicBezTo>
                <a:cubicBezTo>
                  <a:pt x="343" y="76"/>
                  <a:pt x="344" y="76"/>
                  <a:pt x="344" y="77"/>
                </a:cubicBezTo>
                <a:cubicBezTo>
                  <a:pt x="343" y="76"/>
                  <a:pt x="342" y="76"/>
                  <a:pt x="342" y="76"/>
                </a:cubicBezTo>
                <a:cubicBezTo>
                  <a:pt x="341" y="75"/>
                  <a:pt x="343" y="75"/>
                  <a:pt x="342" y="74"/>
                </a:cubicBezTo>
                <a:cubicBezTo>
                  <a:pt x="342" y="73"/>
                  <a:pt x="341" y="74"/>
                  <a:pt x="341" y="73"/>
                </a:cubicBezTo>
                <a:cubicBezTo>
                  <a:pt x="341" y="73"/>
                  <a:pt x="341" y="72"/>
                  <a:pt x="342" y="72"/>
                </a:cubicBezTo>
                <a:cubicBezTo>
                  <a:pt x="342" y="73"/>
                  <a:pt x="342" y="73"/>
                  <a:pt x="342" y="74"/>
                </a:cubicBezTo>
                <a:cubicBezTo>
                  <a:pt x="343" y="74"/>
                  <a:pt x="343" y="73"/>
                  <a:pt x="343" y="73"/>
                </a:cubicBezTo>
                <a:cubicBezTo>
                  <a:pt x="344" y="74"/>
                  <a:pt x="343" y="74"/>
                  <a:pt x="343" y="74"/>
                </a:cubicBezTo>
                <a:cubicBezTo>
                  <a:pt x="344" y="74"/>
                  <a:pt x="345" y="74"/>
                  <a:pt x="346" y="74"/>
                </a:cubicBezTo>
                <a:cubicBezTo>
                  <a:pt x="346" y="73"/>
                  <a:pt x="345" y="73"/>
                  <a:pt x="344" y="73"/>
                </a:cubicBezTo>
                <a:cubicBezTo>
                  <a:pt x="344" y="72"/>
                  <a:pt x="344" y="72"/>
                  <a:pt x="344" y="72"/>
                </a:cubicBezTo>
                <a:cubicBezTo>
                  <a:pt x="344" y="72"/>
                  <a:pt x="346" y="71"/>
                  <a:pt x="346" y="72"/>
                </a:cubicBezTo>
                <a:cubicBezTo>
                  <a:pt x="346" y="72"/>
                  <a:pt x="345" y="72"/>
                  <a:pt x="346" y="73"/>
                </a:cubicBezTo>
                <a:cubicBezTo>
                  <a:pt x="347" y="72"/>
                  <a:pt x="347" y="72"/>
                  <a:pt x="347" y="71"/>
                </a:cubicBezTo>
                <a:cubicBezTo>
                  <a:pt x="348" y="71"/>
                  <a:pt x="349" y="71"/>
                  <a:pt x="350" y="71"/>
                </a:cubicBezTo>
                <a:cubicBezTo>
                  <a:pt x="351" y="71"/>
                  <a:pt x="352" y="70"/>
                  <a:pt x="353" y="70"/>
                </a:cubicBezTo>
                <a:cubicBezTo>
                  <a:pt x="354" y="71"/>
                  <a:pt x="355" y="71"/>
                  <a:pt x="356" y="71"/>
                </a:cubicBezTo>
                <a:cubicBezTo>
                  <a:pt x="357" y="70"/>
                  <a:pt x="357" y="70"/>
                  <a:pt x="358" y="69"/>
                </a:cubicBezTo>
                <a:cubicBezTo>
                  <a:pt x="357" y="69"/>
                  <a:pt x="358" y="69"/>
                  <a:pt x="358" y="68"/>
                </a:cubicBezTo>
                <a:cubicBezTo>
                  <a:pt x="357" y="68"/>
                  <a:pt x="357" y="69"/>
                  <a:pt x="356" y="69"/>
                </a:cubicBezTo>
                <a:cubicBezTo>
                  <a:pt x="355" y="67"/>
                  <a:pt x="354" y="68"/>
                  <a:pt x="353" y="69"/>
                </a:cubicBezTo>
                <a:cubicBezTo>
                  <a:pt x="352" y="69"/>
                  <a:pt x="351" y="68"/>
                  <a:pt x="350" y="69"/>
                </a:cubicBezTo>
                <a:cubicBezTo>
                  <a:pt x="349" y="68"/>
                  <a:pt x="347" y="69"/>
                  <a:pt x="346" y="68"/>
                </a:cubicBezTo>
                <a:cubicBezTo>
                  <a:pt x="345" y="69"/>
                  <a:pt x="344" y="69"/>
                  <a:pt x="342" y="69"/>
                </a:cubicBezTo>
                <a:cubicBezTo>
                  <a:pt x="342" y="70"/>
                  <a:pt x="341" y="69"/>
                  <a:pt x="340" y="69"/>
                </a:cubicBezTo>
                <a:cubicBezTo>
                  <a:pt x="340" y="68"/>
                  <a:pt x="341" y="68"/>
                  <a:pt x="342" y="68"/>
                </a:cubicBezTo>
                <a:cubicBezTo>
                  <a:pt x="344" y="68"/>
                  <a:pt x="347" y="68"/>
                  <a:pt x="349" y="67"/>
                </a:cubicBezTo>
                <a:cubicBezTo>
                  <a:pt x="348" y="67"/>
                  <a:pt x="347" y="67"/>
                  <a:pt x="346" y="66"/>
                </a:cubicBezTo>
                <a:cubicBezTo>
                  <a:pt x="346" y="67"/>
                  <a:pt x="345" y="67"/>
                  <a:pt x="345" y="67"/>
                </a:cubicBezTo>
                <a:cubicBezTo>
                  <a:pt x="343" y="67"/>
                  <a:pt x="342" y="67"/>
                  <a:pt x="340" y="68"/>
                </a:cubicBezTo>
                <a:cubicBezTo>
                  <a:pt x="339" y="67"/>
                  <a:pt x="338" y="67"/>
                  <a:pt x="338" y="66"/>
                </a:cubicBezTo>
                <a:cubicBezTo>
                  <a:pt x="340" y="66"/>
                  <a:pt x="341" y="66"/>
                  <a:pt x="343" y="66"/>
                </a:cubicBezTo>
                <a:cubicBezTo>
                  <a:pt x="343" y="66"/>
                  <a:pt x="343" y="65"/>
                  <a:pt x="343" y="65"/>
                </a:cubicBezTo>
                <a:cubicBezTo>
                  <a:pt x="341" y="66"/>
                  <a:pt x="340" y="65"/>
                  <a:pt x="339" y="66"/>
                </a:cubicBezTo>
                <a:cubicBezTo>
                  <a:pt x="338" y="65"/>
                  <a:pt x="337" y="65"/>
                  <a:pt x="336" y="66"/>
                </a:cubicBezTo>
                <a:cubicBezTo>
                  <a:pt x="336" y="66"/>
                  <a:pt x="337" y="66"/>
                  <a:pt x="337" y="66"/>
                </a:cubicBezTo>
                <a:cubicBezTo>
                  <a:pt x="337" y="67"/>
                  <a:pt x="337" y="67"/>
                  <a:pt x="337" y="67"/>
                </a:cubicBezTo>
                <a:cubicBezTo>
                  <a:pt x="336" y="67"/>
                  <a:pt x="336" y="67"/>
                  <a:pt x="336" y="67"/>
                </a:cubicBezTo>
                <a:cubicBezTo>
                  <a:pt x="333" y="68"/>
                  <a:pt x="330" y="68"/>
                  <a:pt x="327" y="68"/>
                </a:cubicBezTo>
                <a:cubicBezTo>
                  <a:pt x="326" y="68"/>
                  <a:pt x="326" y="68"/>
                  <a:pt x="326" y="67"/>
                </a:cubicBezTo>
                <a:cubicBezTo>
                  <a:pt x="325" y="69"/>
                  <a:pt x="323" y="67"/>
                  <a:pt x="323" y="69"/>
                </a:cubicBezTo>
                <a:cubicBezTo>
                  <a:pt x="324" y="69"/>
                  <a:pt x="324" y="69"/>
                  <a:pt x="325" y="69"/>
                </a:cubicBezTo>
                <a:cubicBezTo>
                  <a:pt x="324" y="70"/>
                  <a:pt x="323" y="70"/>
                  <a:pt x="322" y="69"/>
                </a:cubicBezTo>
                <a:cubicBezTo>
                  <a:pt x="322" y="69"/>
                  <a:pt x="322" y="69"/>
                  <a:pt x="322" y="69"/>
                </a:cubicBezTo>
                <a:cubicBezTo>
                  <a:pt x="322" y="68"/>
                  <a:pt x="322" y="68"/>
                  <a:pt x="321" y="69"/>
                </a:cubicBezTo>
                <a:cubicBezTo>
                  <a:pt x="321" y="69"/>
                  <a:pt x="322" y="69"/>
                  <a:pt x="322" y="70"/>
                </a:cubicBezTo>
                <a:cubicBezTo>
                  <a:pt x="321" y="70"/>
                  <a:pt x="320" y="69"/>
                  <a:pt x="319" y="69"/>
                </a:cubicBezTo>
                <a:cubicBezTo>
                  <a:pt x="319" y="70"/>
                  <a:pt x="318" y="69"/>
                  <a:pt x="318" y="70"/>
                </a:cubicBezTo>
                <a:cubicBezTo>
                  <a:pt x="317" y="69"/>
                  <a:pt x="318" y="69"/>
                  <a:pt x="318" y="69"/>
                </a:cubicBezTo>
                <a:cubicBezTo>
                  <a:pt x="317" y="69"/>
                  <a:pt x="317" y="69"/>
                  <a:pt x="316" y="70"/>
                </a:cubicBezTo>
                <a:cubicBezTo>
                  <a:pt x="315" y="69"/>
                  <a:pt x="314" y="69"/>
                  <a:pt x="313" y="70"/>
                </a:cubicBezTo>
                <a:cubicBezTo>
                  <a:pt x="313" y="69"/>
                  <a:pt x="312" y="69"/>
                  <a:pt x="312" y="68"/>
                </a:cubicBezTo>
                <a:cubicBezTo>
                  <a:pt x="313" y="67"/>
                  <a:pt x="315" y="68"/>
                  <a:pt x="317" y="66"/>
                </a:cubicBezTo>
                <a:cubicBezTo>
                  <a:pt x="318" y="67"/>
                  <a:pt x="320" y="66"/>
                  <a:pt x="321" y="66"/>
                </a:cubicBezTo>
                <a:cubicBezTo>
                  <a:pt x="321" y="66"/>
                  <a:pt x="322" y="65"/>
                  <a:pt x="322" y="65"/>
                </a:cubicBezTo>
                <a:cubicBezTo>
                  <a:pt x="325" y="67"/>
                  <a:pt x="328" y="65"/>
                  <a:pt x="331" y="65"/>
                </a:cubicBezTo>
                <a:cubicBezTo>
                  <a:pt x="331" y="65"/>
                  <a:pt x="331" y="65"/>
                  <a:pt x="332" y="65"/>
                </a:cubicBezTo>
                <a:cubicBezTo>
                  <a:pt x="332" y="66"/>
                  <a:pt x="333" y="65"/>
                  <a:pt x="334" y="65"/>
                </a:cubicBezTo>
                <a:cubicBezTo>
                  <a:pt x="334" y="65"/>
                  <a:pt x="334" y="65"/>
                  <a:pt x="334" y="65"/>
                </a:cubicBezTo>
                <a:cubicBezTo>
                  <a:pt x="336" y="65"/>
                  <a:pt x="338" y="66"/>
                  <a:pt x="339" y="64"/>
                </a:cubicBezTo>
                <a:cubicBezTo>
                  <a:pt x="340" y="65"/>
                  <a:pt x="342" y="65"/>
                  <a:pt x="342" y="64"/>
                </a:cubicBezTo>
                <a:cubicBezTo>
                  <a:pt x="343" y="64"/>
                  <a:pt x="344" y="65"/>
                  <a:pt x="345" y="64"/>
                </a:cubicBezTo>
                <a:cubicBezTo>
                  <a:pt x="346" y="64"/>
                  <a:pt x="347" y="65"/>
                  <a:pt x="349" y="64"/>
                </a:cubicBezTo>
                <a:cubicBezTo>
                  <a:pt x="349" y="63"/>
                  <a:pt x="348" y="64"/>
                  <a:pt x="348" y="63"/>
                </a:cubicBezTo>
                <a:cubicBezTo>
                  <a:pt x="349" y="63"/>
                  <a:pt x="350" y="63"/>
                  <a:pt x="350" y="63"/>
                </a:cubicBezTo>
                <a:cubicBezTo>
                  <a:pt x="351" y="63"/>
                  <a:pt x="354" y="62"/>
                  <a:pt x="354" y="63"/>
                </a:cubicBezTo>
                <a:cubicBezTo>
                  <a:pt x="355" y="63"/>
                  <a:pt x="355" y="62"/>
                  <a:pt x="356" y="62"/>
                </a:cubicBezTo>
                <a:cubicBezTo>
                  <a:pt x="356" y="62"/>
                  <a:pt x="356" y="63"/>
                  <a:pt x="356" y="63"/>
                </a:cubicBezTo>
                <a:cubicBezTo>
                  <a:pt x="355" y="63"/>
                  <a:pt x="355" y="63"/>
                  <a:pt x="354" y="63"/>
                </a:cubicBezTo>
                <a:cubicBezTo>
                  <a:pt x="355" y="64"/>
                  <a:pt x="356" y="64"/>
                  <a:pt x="356" y="63"/>
                </a:cubicBezTo>
                <a:cubicBezTo>
                  <a:pt x="356" y="63"/>
                  <a:pt x="356" y="63"/>
                  <a:pt x="356" y="63"/>
                </a:cubicBezTo>
                <a:cubicBezTo>
                  <a:pt x="357" y="61"/>
                  <a:pt x="358" y="62"/>
                  <a:pt x="359" y="61"/>
                </a:cubicBezTo>
                <a:cubicBezTo>
                  <a:pt x="359" y="62"/>
                  <a:pt x="359" y="62"/>
                  <a:pt x="359" y="62"/>
                </a:cubicBezTo>
                <a:cubicBezTo>
                  <a:pt x="360" y="61"/>
                  <a:pt x="361" y="60"/>
                  <a:pt x="362" y="61"/>
                </a:cubicBezTo>
                <a:cubicBezTo>
                  <a:pt x="362" y="61"/>
                  <a:pt x="362" y="62"/>
                  <a:pt x="362" y="62"/>
                </a:cubicBezTo>
                <a:cubicBezTo>
                  <a:pt x="363" y="61"/>
                  <a:pt x="363" y="61"/>
                  <a:pt x="364" y="60"/>
                </a:cubicBezTo>
                <a:cubicBezTo>
                  <a:pt x="365" y="61"/>
                  <a:pt x="367" y="60"/>
                  <a:pt x="368" y="61"/>
                </a:cubicBezTo>
                <a:cubicBezTo>
                  <a:pt x="369" y="61"/>
                  <a:pt x="369" y="60"/>
                  <a:pt x="370" y="61"/>
                </a:cubicBezTo>
                <a:cubicBezTo>
                  <a:pt x="369" y="62"/>
                  <a:pt x="367" y="61"/>
                  <a:pt x="366" y="61"/>
                </a:cubicBezTo>
                <a:cubicBezTo>
                  <a:pt x="366" y="62"/>
                  <a:pt x="367" y="62"/>
                  <a:pt x="368" y="62"/>
                </a:cubicBezTo>
                <a:cubicBezTo>
                  <a:pt x="369" y="63"/>
                  <a:pt x="370" y="64"/>
                  <a:pt x="371" y="63"/>
                </a:cubicBezTo>
                <a:cubicBezTo>
                  <a:pt x="371" y="62"/>
                  <a:pt x="370" y="63"/>
                  <a:pt x="370" y="63"/>
                </a:cubicBezTo>
                <a:cubicBezTo>
                  <a:pt x="370" y="63"/>
                  <a:pt x="369" y="62"/>
                  <a:pt x="369" y="62"/>
                </a:cubicBezTo>
                <a:cubicBezTo>
                  <a:pt x="370" y="62"/>
                  <a:pt x="371" y="62"/>
                  <a:pt x="371" y="62"/>
                </a:cubicBezTo>
                <a:cubicBezTo>
                  <a:pt x="371" y="61"/>
                  <a:pt x="370" y="61"/>
                  <a:pt x="371" y="61"/>
                </a:cubicBezTo>
                <a:cubicBezTo>
                  <a:pt x="371" y="60"/>
                  <a:pt x="372" y="61"/>
                  <a:pt x="372" y="61"/>
                </a:cubicBezTo>
                <a:cubicBezTo>
                  <a:pt x="373" y="60"/>
                  <a:pt x="373" y="60"/>
                  <a:pt x="373" y="60"/>
                </a:cubicBezTo>
                <a:cubicBezTo>
                  <a:pt x="375" y="60"/>
                  <a:pt x="377" y="59"/>
                  <a:pt x="379" y="60"/>
                </a:cubicBezTo>
                <a:cubicBezTo>
                  <a:pt x="378" y="60"/>
                  <a:pt x="379" y="60"/>
                  <a:pt x="379" y="60"/>
                </a:cubicBezTo>
                <a:cubicBezTo>
                  <a:pt x="380" y="60"/>
                  <a:pt x="381" y="61"/>
                  <a:pt x="382" y="60"/>
                </a:cubicBezTo>
                <a:cubicBezTo>
                  <a:pt x="381" y="59"/>
                  <a:pt x="379" y="60"/>
                  <a:pt x="379" y="59"/>
                </a:cubicBezTo>
                <a:cubicBezTo>
                  <a:pt x="378" y="59"/>
                  <a:pt x="377" y="58"/>
                  <a:pt x="376" y="59"/>
                </a:cubicBezTo>
                <a:cubicBezTo>
                  <a:pt x="376" y="59"/>
                  <a:pt x="376" y="59"/>
                  <a:pt x="375" y="59"/>
                </a:cubicBezTo>
                <a:cubicBezTo>
                  <a:pt x="375" y="59"/>
                  <a:pt x="375" y="59"/>
                  <a:pt x="375" y="60"/>
                </a:cubicBezTo>
                <a:cubicBezTo>
                  <a:pt x="374" y="59"/>
                  <a:pt x="373" y="60"/>
                  <a:pt x="372" y="59"/>
                </a:cubicBezTo>
                <a:cubicBezTo>
                  <a:pt x="371" y="60"/>
                  <a:pt x="370" y="60"/>
                  <a:pt x="370" y="59"/>
                </a:cubicBezTo>
                <a:cubicBezTo>
                  <a:pt x="369" y="60"/>
                  <a:pt x="368" y="60"/>
                  <a:pt x="367" y="58"/>
                </a:cubicBezTo>
                <a:cubicBezTo>
                  <a:pt x="366" y="60"/>
                  <a:pt x="365" y="59"/>
                  <a:pt x="364" y="59"/>
                </a:cubicBezTo>
                <a:cubicBezTo>
                  <a:pt x="364" y="59"/>
                  <a:pt x="363" y="59"/>
                  <a:pt x="363" y="59"/>
                </a:cubicBezTo>
                <a:cubicBezTo>
                  <a:pt x="362" y="59"/>
                  <a:pt x="362" y="59"/>
                  <a:pt x="362" y="59"/>
                </a:cubicBezTo>
                <a:cubicBezTo>
                  <a:pt x="362" y="59"/>
                  <a:pt x="362" y="59"/>
                  <a:pt x="362" y="58"/>
                </a:cubicBezTo>
                <a:cubicBezTo>
                  <a:pt x="362" y="58"/>
                  <a:pt x="363" y="58"/>
                  <a:pt x="364" y="58"/>
                </a:cubicBezTo>
                <a:cubicBezTo>
                  <a:pt x="365" y="58"/>
                  <a:pt x="364" y="58"/>
                  <a:pt x="365" y="58"/>
                </a:cubicBezTo>
                <a:cubicBezTo>
                  <a:pt x="365" y="58"/>
                  <a:pt x="366" y="58"/>
                  <a:pt x="366" y="58"/>
                </a:cubicBezTo>
                <a:cubicBezTo>
                  <a:pt x="367" y="58"/>
                  <a:pt x="367" y="58"/>
                  <a:pt x="368" y="58"/>
                </a:cubicBezTo>
                <a:cubicBezTo>
                  <a:pt x="369" y="57"/>
                  <a:pt x="370" y="56"/>
                  <a:pt x="372" y="57"/>
                </a:cubicBezTo>
                <a:cubicBezTo>
                  <a:pt x="372" y="57"/>
                  <a:pt x="371" y="57"/>
                  <a:pt x="371" y="58"/>
                </a:cubicBezTo>
                <a:cubicBezTo>
                  <a:pt x="373" y="58"/>
                  <a:pt x="375" y="59"/>
                  <a:pt x="378" y="58"/>
                </a:cubicBezTo>
                <a:cubicBezTo>
                  <a:pt x="378" y="57"/>
                  <a:pt x="377" y="57"/>
                  <a:pt x="377" y="57"/>
                </a:cubicBezTo>
                <a:cubicBezTo>
                  <a:pt x="377" y="55"/>
                  <a:pt x="380" y="55"/>
                  <a:pt x="382" y="56"/>
                </a:cubicBezTo>
                <a:cubicBezTo>
                  <a:pt x="381" y="56"/>
                  <a:pt x="381" y="57"/>
                  <a:pt x="381" y="57"/>
                </a:cubicBezTo>
                <a:cubicBezTo>
                  <a:pt x="383" y="56"/>
                  <a:pt x="384" y="58"/>
                  <a:pt x="386" y="58"/>
                </a:cubicBezTo>
                <a:cubicBezTo>
                  <a:pt x="386" y="58"/>
                  <a:pt x="384" y="58"/>
                  <a:pt x="384" y="57"/>
                </a:cubicBezTo>
                <a:cubicBezTo>
                  <a:pt x="386" y="55"/>
                  <a:pt x="387" y="57"/>
                  <a:pt x="388" y="56"/>
                </a:cubicBezTo>
                <a:cubicBezTo>
                  <a:pt x="388" y="57"/>
                  <a:pt x="389" y="57"/>
                  <a:pt x="389" y="57"/>
                </a:cubicBezTo>
                <a:cubicBezTo>
                  <a:pt x="389" y="58"/>
                  <a:pt x="390" y="58"/>
                  <a:pt x="390" y="58"/>
                </a:cubicBezTo>
                <a:cubicBezTo>
                  <a:pt x="390" y="59"/>
                  <a:pt x="389" y="59"/>
                  <a:pt x="388" y="59"/>
                </a:cubicBezTo>
                <a:cubicBezTo>
                  <a:pt x="388" y="59"/>
                  <a:pt x="388" y="60"/>
                  <a:pt x="389" y="60"/>
                </a:cubicBezTo>
                <a:cubicBezTo>
                  <a:pt x="389" y="59"/>
                  <a:pt x="390" y="60"/>
                  <a:pt x="391" y="59"/>
                </a:cubicBezTo>
                <a:cubicBezTo>
                  <a:pt x="390" y="59"/>
                  <a:pt x="390" y="58"/>
                  <a:pt x="391" y="58"/>
                </a:cubicBezTo>
                <a:cubicBezTo>
                  <a:pt x="392" y="57"/>
                  <a:pt x="392" y="58"/>
                  <a:pt x="393" y="58"/>
                </a:cubicBezTo>
                <a:cubicBezTo>
                  <a:pt x="392" y="55"/>
                  <a:pt x="396" y="57"/>
                  <a:pt x="396" y="55"/>
                </a:cubicBezTo>
                <a:cubicBezTo>
                  <a:pt x="397" y="55"/>
                  <a:pt x="397" y="55"/>
                  <a:pt x="398" y="55"/>
                </a:cubicBezTo>
                <a:cubicBezTo>
                  <a:pt x="398" y="55"/>
                  <a:pt x="398" y="55"/>
                  <a:pt x="399" y="55"/>
                </a:cubicBezTo>
                <a:cubicBezTo>
                  <a:pt x="401" y="55"/>
                  <a:pt x="403" y="54"/>
                  <a:pt x="404" y="55"/>
                </a:cubicBezTo>
                <a:cubicBezTo>
                  <a:pt x="405" y="54"/>
                  <a:pt x="406" y="55"/>
                  <a:pt x="407" y="54"/>
                </a:cubicBezTo>
                <a:cubicBezTo>
                  <a:pt x="408" y="55"/>
                  <a:pt x="408" y="55"/>
                  <a:pt x="409" y="55"/>
                </a:cubicBezTo>
                <a:cubicBezTo>
                  <a:pt x="410" y="55"/>
                  <a:pt x="412" y="54"/>
                  <a:pt x="413" y="55"/>
                </a:cubicBezTo>
                <a:cubicBezTo>
                  <a:pt x="414" y="55"/>
                  <a:pt x="415" y="55"/>
                  <a:pt x="416" y="55"/>
                </a:cubicBezTo>
                <a:cubicBezTo>
                  <a:pt x="416" y="55"/>
                  <a:pt x="416" y="55"/>
                  <a:pt x="416" y="55"/>
                </a:cubicBezTo>
                <a:cubicBezTo>
                  <a:pt x="417" y="55"/>
                  <a:pt x="417" y="55"/>
                  <a:pt x="417" y="55"/>
                </a:cubicBezTo>
                <a:cubicBezTo>
                  <a:pt x="419" y="55"/>
                  <a:pt x="420" y="55"/>
                  <a:pt x="422" y="54"/>
                </a:cubicBezTo>
                <a:cubicBezTo>
                  <a:pt x="424" y="55"/>
                  <a:pt x="426" y="54"/>
                  <a:pt x="428" y="55"/>
                </a:cubicBezTo>
                <a:cubicBezTo>
                  <a:pt x="429" y="55"/>
                  <a:pt x="428" y="54"/>
                  <a:pt x="429" y="54"/>
                </a:cubicBezTo>
                <a:cubicBezTo>
                  <a:pt x="432" y="55"/>
                  <a:pt x="434" y="53"/>
                  <a:pt x="437" y="55"/>
                </a:cubicBezTo>
                <a:cubicBezTo>
                  <a:pt x="439" y="53"/>
                  <a:pt x="442" y="56"/>
                  <a:pt x="444" y="54"/>
                </a:cubicBezTo>
                <a:cubicBezTo>
                  <a:pt x="445" y="54"/>
                  <a:pt x="447" y="54"/>
                  <a:pt x="449" y="54"/>
                </a:cubicBezTo>
                <a:cubicBezTo>
                  <a:pt x="448" y="53"/>
                  <a:pt x="448" y="53"/>
                  <a:pt x="447" y="53"/>
                </a:cubicBezTo>
                <a:cubicBezTo>
                  <a:pt x="445" y="54"/>
                  <a:pt x="444" y="52"/>
                  <a:pt x="442" y="53"/>
                </a:cubicBezTo>
                <a:cubicBezTo>
                  <a:pt x="441" y="53"/>
                  <a:pt x="441" y="52"/>
                  <a:pt x="441" y="52"/>
                </a:cubicBezTo>
                <a:cubicBezTo>
                  <a:pt x="440" y="53"/>
                  <a:pt x="439" y="52"/>
                  <a:pt x="438" y="53"/>
                </a:cubicBezTo>
                <a:cubicBezTo>
                  <a:pt x="436" y="51"/>
                  <a:pt x="432" y="54"/>
                  <a:pt x="430" y="52"/>
                </a:cubicBezTo>
                <a:cubicBezTo>
                  <a:pt x="429" y="53"/>
                  <a:pt x="428" y="52"/>
                  <a:pt x="428" y="53"/>
                </a:cubicBezTo>
                <a:cubicBezTo>
                  <a:pt x="426" y="52"/>
                  <a:pt x="424" y="52"/>
                  <a:pt x="423" y="53"/>
                </a:cubicBezTo>
                <a:cubicBezTo>
                  <a:pt x="422" y="52"/>
                  <a:pt x="421" y="52"/>
                  <a:pt x="420" y="53"/>
                </a:cubicBezTo>
                <a:cubicBezTo>
                  <a:pt x="420" y="52"/>
                  <a:pt x="419" y="53"/>
                  <a:pt x="419" y="53"/>
                </a:cubicBezTo>
                <a:cubicBezTo>
                  <a:pt x="418" y="52"/>
                  <a:pt x="418" y="52"/>
                  <a:pt x="418" y="52"/>
                </a:cubicBezTo>
                <a:cubicBezTo>
                  <a:pt x="415" y="52"/>
                  <a:pt x="411" y="52"/>
                  <a:pt x="408" y="51"/>
                </a:cubicBezTo>
                <a:cubicBezTo>
                  <a:pt x="406" y="52"/>
                  <a:pt x="404" y="52"/>
                  <a:pt x="403" y="51"/>
                </a:cubicBezTo>
                <a:cubicBezTo>
                  <a:pt x="402" y="51"/>
                  <a:pt x="403" y="51"/>
                  <a:pt x="402" y="52"/>
                </a:cubicBezTo>
                <a:cubicBezTo>
                  <a:pt x="401" y="52"/>
                  <a:pt x="400" y="50"/>
                  <a:pt x="398" y="51"/>
                </a:cubicBezTo>
                <a:cubicBezTo>
                  <a:pt x="397" y="50"/>
                  <a:pt x="395" y="51"/>
                  <a:pt x="394" y="52"/>
                </a:cubicBezTo>
                <a:cubicBezTo>
                  <a:pt x="393" y="51"/>
                  <a:pt x="392" y="51"/>
                  <a:pt x="392" y="51"/>
                </a:cubicBezTo>
                <a:cubicBezTo>
                  <a:pt x="392" y="51"/>
                  <a:pt x="391" y="51"/>
                  <a:pt x="391" y="52"/>
                </a:cubicBezTo>
                <a:cubicBezTo>
                  <a:pt x="389" y="51"/>
                  <a:pt x="387" y="51"/>
                  <a:pt x="385" y="51"/>
                </a:cubicBezTo>
                <a:cubicBezTo>
                  <a:pt x="384" y="51"/>
                  <a:pt x="383" y="51"/>
                  <a:pt x="382" y="51"/>
                </a:cubicBezTo>
                <a:cubicBezTo>
                  <a:pt x="382" y="51"/>
                  <a:pt x="382" y="51"/>
                  <a:pt x="382" y="52"/>
                </a:cubicBezTo>
                <a:cubicBezTo>
                  <a:pt x="382" y="52"/>
                  <a:pt x="381" y="51"/>
                  <a:pt x="381" y="51"/>
                </a:cubicBezTo>
                <a:cubicBezTo>
                  <a:pt x="379" y="52"/>
                  <a:pt x="377" y="50"/>
                  <a:pt x="374" y="52"/>
                </a:cubicBezTo>
                <a:cubicBezTo>
                  <a:pt x="373" y="51"/>
                  <a:pt x="371" y="52"/>
                  <a:pt x="370" y="51"/>
                </a:cubicBezTo>
                <a:cubicBezTo>
                  <a:pt x="369" y="51"/>
                  <a:pt x="369" y="51"/>
                  <a:pt x="368" y="52"/>
                </a:cubicBezTo>
                <a:cubicBezTo>
                  <a:pt x="367" y="51"/>
                  <a:pt x="366" y="51"/>
                  <a:pt x="365" y="52"/>
                </a:cubicBezTo>
                <a:cubicBezTo>
                  <a:pt x="365" y="51"/>
                  <a:pt x="364" y="51"/>
                  <a:pt x="364" y="51"/>
                </a:cubicBezTo>
                <a:cubicBezTo>
                  <a:pt x="359" y="52"/>
                  <a:pt x="355" y="51"/>
                  <a:pt x="350" y="52"/>
                </a:cubicBezTo>
                <a:cubicBezTo>
                  <a:pt x="349" y="52"/>
                  <a:pt x="349" y="52"/>
                  <a:pt x="348" y="52"/>
                </a:cubicBezTo>
                <a:cubicBezTo>
                  <a:pt x="345" y="53"/>
                  <a:pt x="342" y="52"/>
                  <a:pt x="339" y="54"/>
                </a:cubicBezTo>
                <a:cubicBezTo>
                  <a:pt x="338" y="54"/>
                  <a:pt x="337" y="54"/>
                  <a:pt x="336" y="55"/>
                </a:cubicBezTo>
                <a:cubicBezTo>
                  <a:pt x="336" y="54"/>
                  <a:pt x="336" y="54"/>
                  <a:pt x="336" y="54"/>
                </a:cubicBezTo>
                <a:cubicBezTo>
                  <a:pt x="334" y="54"/>
                  <a:pt x="332" y="55"/>
                  <a:pt x="330" y="55"/>
                </a:cubicBezTo>
                <a:cubicBezTo>
                  <a:pt x="329" y="55"/>
                  <a:pt x="329" y="55"/>
                  <a:pt x="328" y="55"/>
                </a:cubicBezTo>
                <a:cubicBezTo>
                  <a:pt x="327" y="55"/>
                  <a:pt x="325" y="55"/>
                  <a:pt x="324" y="56"/>
                </a:cubicBezTo>
                <a:cubicBezTo>
                  <a:pt x="323" y="56"/>
                  <a:pt x="322" y="56"/>
                  <a:pt x="321" y="56"/>
                </a:cubicBezTo>
                <a:cubicBezTo>
                  <a:pt x="318" y="56"/>
                  <a:pt x="313" y="57"/>
                  <a:pt x="310" y="57"/>
                </a:cubicBezTo>
                <a:cubicBezTo>
                  <a:pt x="309" y="57"/>
                  <a:pt x="310" y="58"/>
                  <a:pt x="309" y="58"/>
                </a:cubicBezTo>
                <a:cubicBezTo>
                  <a:pt x="309" y="57"/>
                  <a:pt x="308" y="57"/>
                  <a:pt x="307" y="58"/>
                </a:cubicBezTo>
                <a:cubicBezTo>
                  <a:pt x="306" y="57"/>
                  <a:pt x="304" y="58"/>
                  <a:pt x="302" y="58"/>
                </a:cubicBezTo>
                <a:cubicBezTo>
                  <a:pt x="302" y="58"/>
                  <a:pt x="302" y="58"/>
                  <a:pt x="302" y="58"/>
                </a:cubicBezTo>
                <a:cubicBezTo>
                  <a:pt x="301" y="58"/>
                  <a:pt x="301" y="57"/>
                  <a:pt x="301" y="58"/>
                </a:cubicBezTo>
                <a:cubicBezTo>
                  <a:pt x="301" y="58"/>
                  <a:pt x="300" y="58"/>
                  <a:pt x="301" y="58"/>
                </a:cubicBezTo>
                <a:cubicBezTo>
                  <a:pt x="300" y="58"/>
                  <a:pt x="300" y="58"/>
                  <a:pt x="299" y="57"/>
                </a:cubicBezTo>
                <a:cubicBezTo>
                  <a:pt x="295" y="58"/>
                  <a:pt x="291" y="58"/>
                  <a:pt x="288" y="58"/>
                </a:cubicBezTo>
                <a:cubicBezTo>
                  <a:pt x="287" y="57"/>
                  <a:pt x="286" y="57"/>
                  <a:pt x="285" y="58"/>
                </a:cubicBezTo>
                <a:cubicBezTo>
                  <a:pt x="286" y="59"/>
                  <a:pt x="285" y="59"/>
                  <a:pt x="285" y="60"/>
                </a:cubicBezTo>
                <a:cubicBezTo>
                  <a:pt x="286" y="60"/>
                  <a:pt x="287" y="60"/>
                  <a:pt x="287" y="61"/>
                </a:cubicBezTo>
                <a:cubicBezTo>
                  <a:pt x="287" y="61"/>
                  <a:pt x="286" y="61"/>
                  <a:pt x="286" y="62"/>
                </a:cubicBezTo>
                <a:cubicBezTo>
                  <a:pt x="286" y="62"/>
                  <a:pt x="287" y="62"/>
                  <a:pt x="287" y="62"/>
                </a:cubicBezTo>
                <a:cubicBezTo>
                  <a:pt x="287" y="63"/>
                  <a:pt x="287" y="63"/>
                  <a:pt x="287" y="64"/>
                </a:cubicBezTo>
                <a:cubicBezTo>
                  <a:pt x="287" y="64"/>
                  <a:pt x="286" y="64"/>
                  <a:pt x="286" y="63"/>
                </a:cubicBezTo>
                <a:cubicBezTo>
                  <a:pt x="286" y="63"/>
                  <a:pt x="286" y="62"/>
                  <a:pt x="285" y="62"/>
                </a:cubicBezTo>
                <a:cubicBezTo>
                  <a:pt x="285" y="62"/>
                  <a:pt x="286" y="61"/>
                  <a:pt x="285" y="61"/>
                </a:cubicBezTo>
                <a:cubicBezTo>
                  <a:pt x="284" y="62"/>
                  <a:pt x="285" y="62"/>
                  <a:pt x="284" y="63"/>
                </a:cubicBezTo>
                <a:cubicBezTo>
                  <a:pt x="284" y="63"/>
                  <a:pt x="283" y="63"/>
                  <a:pt x="283" y="63"/>
                </a:cubicBezTo>
                <a:cubicBezTo>
                  <a:pt x="283" y="62"/>
                  <a:pt x="282" y="61"/>
                  <a:pt x="281" y="62"/>
                </a:cubicBezTo>
                <a:cubicBezTo>
                  <a:pt x="281" y="62"/>
                  <a:pt x="282" y="62"/>
                  <a:pt x="281" y="62"/>
                </a:cubicBezTo>
                <a:cubicBezTo>
                  <a:pt x="281" y="63"/>
                  <a:pt x="279" y="63"/>
                  <a:pt x="279" y="62"/>
                </a:cubicBezTo>
                <a:cubicBezTo>
                  <a:pt x="278" y="62"/>
                  <a:pt x="278" y="62"/>
                  <a:pt x="277" y="62"/>
                </a:cubicBezTo>
                <a:cubicBezTo>
                  <a:pt x="277" y="62"/>
                  <a:pt x="277" y="62"/>
                  <a:pt x="276" y="62"/>
                </a:cubicBezTo>
                <a:cubicBezTo>
                  <a:pt x="276" y="62"/>
                  <a:pt x="276" y="62"/>
                  <a:pt x="276" y="62"/>
                </a:cubicBezTo>
                <a:cubicBezTo>
                  <a:pt x="273" y="62"/>
                  <a:pt x="270" y="62"/>
                  <a:pt x="268" y="62"/>
                </a:cubicBezTo>
                <a:cubicBezTo>
                  <a:pt x="267" y="62"/>
                  <a:pt x="268" y="63"/>
                  <a:pt x="267" y="63"/>
                </a:cubicBezTo>
                <a:cubicBezTo>
                  <a:pt x="267" y="62"/>
                  <a:pt x="267" y="62"/>
                  <a:pt x="267" y="62"/>
                </a:cubicBezTo>
                <a:cubicBezTo>
                  <a:pt x="264" y="62"/>
                  <a:pt x="262" y="63"/>
                  <a:pt x="260" y="61"/>
                </a:cubicBezTo>
                <a:cubicBezTo>
                  <a:pt x="259" y="59"/>
                  <a:pt x="257" y="60"/>
                  <a:pt x="256" y="59"/>
                </a:cubicBezTo>
                <a:cubicBezTo>
                  <a:pt x="256" y="59"/>
                  <a:pt x="257" y="59"/>
                  <a:pt x="256" y="58"/>
                </a:cubicBezTo>
                <a:cubicBezTo>
                  <a:pt x="256" y="59"/>
                  <a:pt x="256" y="58"/>
                  <a:pt x="255" y="59"/>
                </a:cubicBezTo>
                <a:cubicBezTo>
                  <a:pt x="256" y="59"/>
                  <a:pt x="256" y="59"/>
                  <a:pt x="256" y="59"/>
                </a:cubicBezTo>
                <a:cubicBezTo>
                  <a:pt x="255" y="59"/>
                  <a:pt x="255" y="59"/>
                  <a:pt x="255" y="58"/>
                </a:cubicBezTo>
                <a:cubicBezTo>
                  <a:pt x="253" y="57"/>
                  <a:pt x="250" y="57"/>
                  <a:pt x="247" y="59"/>
                </a:cubicBezTo>
                <a:cubicBezTo>
                  <a:pt x="247" y="59"/>
                  <a:pt x="246" y="59"/>
                  <a:pt x="246" y="58"/>
                </a:cubicBezTo>
                <a:cubicBezTo>
                  <a:pt x="246" y="58"/>
                  <a:pt x="247" y="58"/>
                  <a:pt x="246" y="58"/>
                </a:cubicBezTo>
                <a:cubicBezTo>
                  <a:pt x="246" y="58"/>
                  <a:pt x="245" y="58"/>
                  <a:pt x="245" y="58"/>
                </a:cubicBezTo>
                <a:cubicBezTo>
                  <a:pt x="246" y="57"/>
                  <a:pt x="248" y="56"/>
                  <a:pt x="249" y="57"/>
                </a:cubicBezTo>
                <a:cubicBezTo>
                  <a:pt x="248" y="57"/>
                  <a:pt x="248" y="57"/>
                  <a:pt x="247" y="57"/>
                </a:cubicBezTo>
                <a:cubicBezTo>
                  <a:pt x="247" y="58"/>
                  <a:pt x="248" y="58"/>
                  <a:pt x="248" y="57"/>
                </a:cubicBezTo>
                <a:cubicBezTo>
                  <a:pt x="249" y="57"/>
                  <a:pt x="251" y="57"/>
                  <a:pt x="252" y="57"/>
                </a:cubicBezTo>
                <a:cubicBezTo>
                  <a:pt x="253" y="55"/>
                  <a:pt x="255" y="54"/>
                  <a:pt x="257" y="54"/>
                </a:cubicBezTo>
                <a:cubicBezTo>
                  <a:pt x="257" y="53"/>
                  <a:pt x="257" y="52"/>
                  <a:pt x="258" y="52"/>
                </a:cubicBezTo>
                <a:cubicBezTo>
                  <a:pt x="258" y="52"/>
                  <a:pt x="258" y="53"/>
                  <a:pt x="258" y="54"/>
                </a:cubicBezTo>
                <a:cubicBezTo>
                  <a:pt x="258" y="54"/>
                  <a:pt x="258" y="54"/>
                  <a:pt x="257" y="54"/>
                </a:cubicBezTo>
                <a:cubicBezTo>
                  <a:pt x="257" y="55"/>
                  <a:pt x="258" y="55"/>
                  <a:pt x="258" y="55"/>
                </a:cubicBezTo>
                <a:cubicBezTo>
                  <a:pt x="259" y="54"/>
                  <a:pt x="260" y="56"/>
                  <a:pt x="261" y="55"/>
                </a:cubicBezTo>
                <a:cubicBezTo>
                  <a:pt x="262" y="55"/>
                  <a:pt x="262" y="55"/>
                  <a:pt x="262" y="54"/>
                </a:cubicBezTo>
                <a:cubicBezTo>
                  <a:pt x="263" y="54"/>
                  <a:pt x="264" y="54"/>
                  <a:pt x="264" y="54"/>
                </a:cubicBezTo>
                <a:cubicBezTo>
                  <a:pt x="265" y="53"/>
                  <a:pt x="265" y="54"/>
                  <a:pt x="266" y="54"/>
                </a:cubicBezTo>
                <a:cubicBezTo>
                  <a:pt x="266" y="53"/>
                  <a:pt x="267" y="53"/>
                  <a:pt x="268" y="52"/>
                </a:cubicBezTo>
                <a:cubicBezTo>
                  <a:pt x="270" y="54"/>
                  <a:pt x="273" y="52"/>
                  <a:pt x="276" y="52"/>
                </a:cubicBezTo>
                <a:cubicBezTo>
                  <a:pt x="276" y="52"/>
                  <a:pt x="275" y="51"/>
                  <a:pt x="276" y="51"/>
                </a:cubicBezTo>
                <a:cubicBezTo>
                  <a:pt x="276" y="51"/>
                  <a:pt x="277" y="52"/>
                  <a:pt x="278" y="51"/>
                </a:cubicBezTo>
                <a:cubicBezTo>
                  <a:pt x="279" y="52"/>
                  <a:pt x="282" y="51"/>
                  <a:pt x="283" y="51"/>
                </a:cubicBezTo>
                <a:cubicBezTo>
                  <a:pt x="285" y="52"/>
                  <a:pt x="287" y="50"/>
                  <a:pt x="289" y="50"/>
                </a:cubicBezTo>
                <a:cubicBezTo>
                  <a:pt x="289" y="50"/>
                  <a:pt x="289" y="50"/>
                  <a:pt x="289" y="50"/>
                </a:cubicBezTo>
                <a:cubicBezTo>
                  <a:pt x="292" y="50"/>
                  <a:pt x="294" y="51"/>
                  <a:pt x="296" y="49"/>
                </a:cubicBezTo>
                <a:cubicBezTo>
                  <a:pt x="297" y="50"/>
                  <a:pt x="298" y="49"/>
                  <a:pt x="299" y="49"/>
                </a:cubicBezTo>
                <a:cubicBezTo>
                  <a:pt x="299" y="49"/>
                  <a:pt x="299" y="49"/>
                  <a:pt x="299" y="49"/>
                </a:cubicBezTo>
                <a:cubicBezTo>
                  <a:pt x="302" y="49"/>
                  <a:pt x="306" y="50"/>
                  <a:pt x="309" y="48"/>
                </a:cubicBezTo>
                <a:cubicBezTo>
                  <a:pt x="310" y="49"/>
                  <a:pt x="311" y="48"/>
                  <a:pt x="312" y="48"/>
                </a:cubicBezTo>
                <a:cubicBezTo>
                  <a:pt x="313" y="48"/>
                  <a:pt x="312" y="47"/>
                  <a:pt x="313" y="47"/>
                </a:cubicBezTo>
                <a:cubicBezTo>
                  <a:pt x="313" y="48"/>
                  <a:pt x="313" y="48"/>
                  <a:pt x="313" y="48"/>
                </a:cubicBezTo>
                <a:cubicBezTo>
                  <a:pt x="314" y="47"/>
                  <a:pt x="315" y="48"/>
                  <a:pt x="316" y="47"/>
                </a:cubicBezTo>
                <a:cubicBezTo>
                  <a:pt x="316" y="48"/>
                  <a:pt x="316" y="48"/>
                  <a:pt x="317" y="48"/>
                </a:cubicBezTo>
                <a:cubicBezTo>
                  <a:pt x="320" y="47"/>
                  <a:pt x="324" y="47"/>
                  <a:pt x="327" y="47"/>
                </a:cubicBezTo>
                <a:cubicBezTo>
                  <a:pt x="328" y="46"/>
                  <a:pt x="327" y="46"/>
                  <a:pt x="328" y="45"/>
                </a:cubicBezTo>
                <a:cubicBezTo>
                  <a:pt x="328" y="46"/>
                  <a:pt x="328" y="46"/>
                  <a:pt x="329" y="47"/>
                </a:cubicBezTo>
                <a:cubicBezTo>
                  <a:pt x="329" y="46"/>
                  <a:pt x="329" y="47"/>
                  <a:pt x="330" y="47"/>
                </a:cubicBezTo>
                <a:cubicBezTo>
                  <a:pt x="329" y="46"/>
                  <a:pt x="328" y="46"/>
                  <a:pt x="329" y="45"/>
                </a:cubicBezTo>
                <a:cubicBezTo>
                  <a:pt x="330" y="45"/>
                  <a:pt x="331" y="45"/>
                  <a:pt x="331" y="44"/>
                </a:cubicBezTo>
                <a:cubicBezTo>
                  <a:pt x="331" y="44"/>
                  <a:pt x="331" y="45"/>
                  <a:pt x="331" y="45"/>
                </a:cubicBezTo>
                <a:cubicBezTo>
                  <a:pt x="331" y="45"/>
                  <a:pt x="330" y="45"/>
                  <a:pt x="330" y="45"/>
                </a:cubicBezTo>
                <a:cubicBezTo>
                  <a:pt x="331" y="46"/>
                  <a:pt x="331" y="46"/>
                  <a:pt x="331" y="46"/>
                </a:cubicBezTo>
                <a:cubicBezTo>
                  <a:pt x="333" y="46"/>
                  <a:pt x="334" y="47"/>
                  <a:pt x="336" y="46"/>
                </a:cubicBezTo>
                <a:cubicBezTo>
                  <a:pt x="335" y="44"/>
                  <a:pt x="334" y="46"/>
                  <a:pt x="333" y="46"/>
                </a:cubicBezTo>
                <a:cubicBezTo>
                  <a:pt x="333" y="45"/>
                  <a:pt x="332" y="45"/>
                  <a:pt x="333" y="45"/>
                </a:cubicBezTo>
                <a:cubicBezTo>
                  <a:pt x="334" y="44"/>
                  <a:pt x="335" y="45"/>
                  <a:pt x="335" y="45"/>
                </a:cubicBezTo>
                <a:cubicBezTo>
                  <a:pt x="337" y="45"/>
                  <a:pt x="338" y="44"/>
                  <a:pt x="340" y="45"/>
                </a:cubicBezTo>
                <a:cubicBezTo>
                  <a:pt x="339" y="44"/>
                  <a:pt x="339" y="45"/>
                  <a:pt x="339" y="44"/>
                </a:cubicBezTo>
                <a:cubicBezTo>
                  <a:pt x="340" y="44"/>
                  <a:pt x="340" y="43"/>
                  <a:pt x="341" y="44"/>
                </a:cubicBezTo>
                <a:cubicBezTo>
                  <a:pt x="341" y="43"/>
                  <a:pt x="341" y="43"/>
                  <a:pt x="341" y="43"/>
                </a:cubicBezTo>
                <a:cubicBezTo>
                  <a:pt x="342" y="43"/>
                  <a:pt x="343" y="44"/>
                  <a:pt x="344" y="44"/>
                </a:cubicBezTo>
                <a:cubicBezTo>
                  <a:pt x="344" y="44"/>
                  <a:pt x="343" y="43"/>
                  <a:pt x="344" y="42"/>
                </a:cubicBezTo>
                <a:cubicBezTo>
                  <a:pt x="344" y="43"/>
                  <a:pt x="345" y="42"/>
                  <a:pt x="345" y="42"/>
                </a:cubicBezTo>
                <a:cubicBezTo>
                  <a:pt x="345" y="43"/>
                  <a:pt x="346" y="43"/>
                  <a:pt x="346" y="44"/>
                </a:cubicBezTo>
                <a:cubicBezTo>
                  <a:pt x="347" y="43"/>
                  <a:pt x="346" y="43"/>
                  <a:pt x="346" y="43"/>
                </a:cubicBezTo>
                <a:cubicBezTo>
                  <a:pt x="346" y="42"/>
                  <a:pt x="347" y="43"/>
                  <a:pt x="347" y="43"/>
                </a:cubicBezTo>
                <a:cubicBezTo>
                  <a:pt x="347" y="43"/>
                  <a:pt x="347" y="44"/>
                  <a:pt x="346" y="44"/>
                </a:cubicBezTo>
                <a:cubicBezTo>
                  <a:pt x="347" y="44"/>
                  <a:pt x="347" y="44"/>
                  <a:pt x="347" y="45"/>
                </a:cubicBezTo>
                <a:cubicBezTo>
                  <a:pt x="346" y="45"/>
                  <a:pt x="346" y="44"/>
                  <a:pt x="346" y="45"/>
                </a:cubicBezTo>
                <a:cubicBezTo>
                  <a:pt x="346" y="46"/>
                  <a:pt x="348" y="45"/>
                  <a:pt x="349" y="45"/>
                </a:cubicBezTo>
                <a:cubicBezTo>
                  <a:pt x="349" y="44"/>
                  <a:pt x="351" y="44"/>
                  <a:pt x="351" y="44"/>
                </a:cubicBezTo>
                <a:cubicBezTo>
                  <a:pt x="352" y="43"/>
                  <a:pt x="351" y="42"/>
                  <a:pt x="351" y="42"/>
                </a:cubicBezTo>
                <a:cubicBezTo>
                  <a:pt x="351" y="42"/>
                  <a:pt x="351" y="42"/>
                  <a:pt x="352" y="42"/>
                </a:cubicBezTo>
                <a:cubicBezTo>
                  <a:pt x="352" y="42"/>
                  <a:pt x="352" y="41"/>
                  <a:pt x="352" y="42"/>
                </a:cubicBezTo>
                <a:cubicBezTo>
                  <a:pt x="352" y="42"/>
                  <a:pt x="352" y="43"/>
                  <a:pt x="352" y="44"/>
                </a:cubicBezTo>
                <a:cubicBezTo>
                  <a:pt x="354" y="43"/>
                  <a:pt x="355" y="44"/>
                  <a:pt x="356" y="43"/>
                </a:cubicBezTo>
                <a:cubicBezTo>
                  <a:pt x="357" y="43"/>
                  <a:pt x="357" y="44"/>
                  <a:pt x="358" y="44"/>
                </a:cubicBezTo>
                <a:cubicBezTo>
                  <a:pt x="358" y="43"/>
                  <a:pt x="357" y="43"/>
                  <a:pt x="356" y="43"/>
                </a:cubicBezTo>
                <a:cubicBezTo>
                  <a:pt x="357" y="43"/>
                  <a:pt x="357" y="43"/>
                  <a:pt x="358" y="42"/>
                </a:cubicBezTo>
                <a:cubicBezTo>
                  <a:pt x="358" y="42"/>
                  <a:pt x="359" y="43"/>
                  <a:pt x="359" y="44"/>
                </a:cubicBezTo>
                <a:cubicBezTo>
                  <a:pt x="360" y="43"/>
                  <a:pt x="361" y="44"/>
                  <a:pt x="360" y="45"/>
                </a:cubicBezTo>
                <a:cubicBezTo>
                  <a:pt x="361" y="45"/>
                  <a:pt x="363" y="45"/>
                  <a:pt x="364" y="45"/>
                </a:cubicBezTo>
                <a:cubicBezTo>
                  <a:pt x="364" y="44"/>
                  <a:pt x="364" y="44"/>
                  <a:pt x="364" y="44"/>
                </a:cubicBezTo>
                <a:cubicBezTo>
                  <a:pt x="365" y="44"/>
                  <a:pt x="366" y="43"/>
                  <a:pt x="366" y="44"/>
                </a:cubicBezTo>
                <a:cubicBezTo>
                  <a:pt x="366" y="44"/>
                  <a:pt x="366" y="44"/>
                  <a:pt x="366" y="44"/>
                </a:cubicBezTo>
                <a:cubicBezTo>
                  <a:pt x="367" y="44"/>
                  <a:pt x="366" y="43"/>
                  <a:pt x="367" y="43"/>
                </a:cubicBezTo>
                <a:cubicBezTo>
                  <a:pt x="369" y="42"/>
                  <a:pt x="370" y="46"/>
                  <a:pt x="372" y="44"/>
                </a:cubicBezTo>
                <a:cubicBezTo>
                  <a:pt x="372" y="44"/>
                  <a:pt x="371" y="43"/>
                  <a:pt x="372" y="43"/>
                </a:cubicBezTo>
                <a:cubicBezTo>
                  <a:pt x="372" y="43"/>
                  <a:pt x="373" y="43"/>
                  <a:pt x="373" y="43"/>
                </a:cubicBezTo>
                <a:cubicBezTo>
                  <a:pt x="373" y="42"/>
                  <a:pt x="372" y="41"/>
                  <a:pt x="374" y="41"/>
                </a:cubicBezTo>
                <a:cubicBezTo>
                  <a:pt x="374" y="42"/>
                  <a:pt x="374" y="42"/>
                  <a:pt x="374" y="43"/>
                </a:cubicBezTo>
                <a:cubicBezTo>
                  <a:pt x="375" y="43"/>
                  <a:pt x="375" y="42"/>
                  <a:pt x="375" y="42"/>
                </a:cubicBezTo>
                <a:cubicBezTo>
                  <a:pt x="375" y="42"/>
                  <a:pt x="375" y="41"/>
                  <a:pt x="375" y="41"/>
                </a:cubicBezTo>
                <a:cubicBezTo>
                  <a:pt x="376" y="41"/>
                  <a:pt x="377" y="41"/>
                  <a:pt x="378" y="41"/>
                </a:cubicBezTo>
                <a:cubicBezTo>
                  <a:pt x="379" y="42"/>
                  <a:pt x="379" y="43"/>
                  <a:pt x="380" y="43"/>
                </a:cubicBezTo>
                <a:cubicBezTo>
                  <a:pt x="379" y="44"/>
                  <a:pt x="379" y="44"/>
                  <a:pt x="379" y="44"/>
                </a:cubicBezTo>
                <a:cubicBezTo>
                  <a:pt x="380" y="44"/>
                  <a:pt x="381" y="45"/>
                  <a:pt x="382" y="44"/>
                </a:cubicBezTo>
                <a:cubicBezTo>
                  <a:pt x="383" y="45"/>
                  <a:pt x="383" y="44"/>
                  <a:pt x="384" y="44"/>
                </a:cubicBezTo>
                <a:cubicBezTo>
                  <a:pt x="384" y="44"/>
                  <a:pt x="384" y="44"/>
                  <a:pt x="384" y="44"/>
                </a:cubicBezTo>
                <a:cubicBezTo>
                  <a:pt x="384" y="43"/>
                  <a:pt x="383" y="43"/>
                  <a:pt x="383" y="43"/>
                </a:cubicBezTo>
                <a:cubicBezTo>
                  <a:pt x="383" y="43"/>
                  <a:pt x="383" y="42"/>
                  <a:pt x="383" y="42"/>
                </a:cubicBezTo>
                <a:cubicBezTo>
                  <a:pt x="384" y="42"/>
                  <a:pt x="384" y="41"/>
                  <a:pt x="385" y="41"/>
                </a:cubicBezTo>
                <a:cubicBezTo>
                  <a:pt x="385" y="42"/>
                  <a:pt x="385" y="43"/>
                  <a:pt x="386" y="43"/>
                </a:cubicBezTo>
                <a:cubicBezTo>
                  <a:pt x="386" y="42"/>
                  <a:pt x="386" y="42"/>
                  <a:pt x="386" y="42"/>
                </a:cubicBezTo>
                <a:cubicBezTo>
                  <a:pt x="386" y="41"/>
                  <a:pt x="386" y="41"/>
                  <a:pt x="387" y="40"/>
                </a:cubicBezTo>
                <a:cubicBezTo>
                  <a:pt x="386" y="40"/>
                  <a:pt x="385" y="39"/>
                  <a:pt x="385" y="40"/>
                </a:cubicBezTo>
                <a:cubicBezTo>
                  <a:pt x="385" y="39"/>
                  <a:pt x="385" y="40"/>
                  <a:pt x="385" y="40"/>
                </a:cubicBezTo>
                <a:cubicBezTo>
                  <a:pt x="385" y="40"/>
                  <a:pt x="384" y="40"/>
                  <a:pt x="383" y="39"/>
                </a:cubicBezTo>
                <a:cubicBezTo>
                  <a:pt x="383" y="40"/>
                  <a:pt x="383" y="40"/>
                  <a:pt x="382" y="40"/>
                </a:cubicBezTo>
                <a:cubicBezTo>
                  <a:pt x="383" y="40"/>
                  <a:pt x="383" y="40"/>
                  <a:pt x="383" y="41"/>
                </a:cubicBezTo>
                <a:cubicBezTo>
                  <a:pt x="383" y="41"/>
                  <a:pt x="382" y="41"/>
                  <a:pt x="382" y="41"/>
                </a:cubicBezTo>
                <a:cubicBezTo>
                  <a:pt x="382" y="41"/>
                  <a:pt x="381" y="40"/>
                  <a:pt x="381" y="40"/>
                </a:cubicBezTo>
                <a:cubicBezTo>
                  <a:pt x="380" y="40"/>
                  <a:pt x="380" y="40"/>
                  <a:pt x="380" y="39"/>
                </a:cubicBezTo>
                <a:cubicBezTo>
                  <a:pt x="379" y="39"/>
                  <a:pt x="378" y="39"/>
                  <a:pt x="377" y="40"/>
                </a:cubicBezTo>
                <a:cubicBezTo>
                  <a:pt x="377" y="40"/>
                  <a:pt x="377" y="40"/>
                  <a:pt x="377" y="40"/>
                </a:cubicBezTo>
                <a:cubicBezTo>
                  <a:pt x="376" y="40"/>
                  <a:pt x="376" y="41"/>
                  <a:pt x="375" y="41"/>
                </a:cubicBezTo>
                <a:cubicBezTo>
                  <a:pt x="375" y="40"/>
                  <a:pt x="374" y="39"/>
                  <a:pt x="373" y="40"/>
                </a:cubicBezTo>
                <a:cubicBezTo>
                  <a:pt x="373" y="40"/>
                  <a:pt x="373" y="40"/>
                  <a:pt x="373" y="40"/>
                </a:cubicBezTo>
                <a:cubicBezTo>
                  <a:pt x="374" y="40"/>
                  <a:pt x="374" y="41"/>
                  <a:pt x="373" y="40"/>
                </a:cubicBezTo>
                <a:cubicBezTo>
                  <a:pt x="373" y="41"/>
                  <a:pt x="372" y="41"/>
                  <a:pt x="372" y="39"/>
                </a:cubicBezTo>
                <a:cubicBezTo>
                  <a:pt x="370" y="40"/>
                  <a:pt x="370" y="41"/>
                  <a:pt x="369" y="41"/>
                </a:cubicBezTo>
                <a:cubicBezTo>
                  <a:pt x="369" y="40"/>
                  <a:pt x="369" y="40"/>
                  <a:pt x="368" y="40"/>
                </a:cubicBezTo>
                <a:cubicBezTo>
                  <a:pt x="367" y="41"/>
                  <a:pt x="366" y="40"/>
                  <a:pt x="365" y="40"/>
                </a:cubicBezTo>
                <a:cubicBezTo>
                  <a:pt x="364" y="40"/>
                  <a:pt x="364" y="41"/>
                  <a:pt x="363" y="41"/>
                </a:cubicBezTo>
                <a:cubicBezTo>
                  <a:pt x="363" y="40"/>
                  <a:pt x="363" y="40"/>
                  <a:pt x="363" y="40"/>
                </a:cubicBezTo>
                <a:cubicBezTo>
                  <a:pt x="362" y="40"/>
                  <a:pt x="363" y="41"/>
                  <a:pt x="362" y="41"/>
                </a:cubicBezTo>
                <a:cubicBezTo>
                  <a:pt x="361" y="41"/>
                  <a:pt x="361" y="41"/>
                  <a:pt x="360" y="40"/>
                </a:cubicBezTo>
                <a:cubicBezTo>
                  <a:pt x="359" y="41"/>
                  <a:pt x="358" y="41"/>
                  <a:pt x="356" y="41"/>
                </a:cubicBezTo>
                <a:cubicBezTo>
                  <a:pt x="356" y="41"/>
                  <a:pt x="356" y="40"/>
                  <a:pt x="355" y="40"/>
                </a:cubicBezTo>
                <a:cubicBezTo>
                  <a:pt x="355" y="41"/>
                  <a:pt x="356" y="41"/>
                  <a:pt x="355" y="42"/>
                </a:cubicBezTo>
                <a:cubicBezTo>
                  <a:pt x="354" y="42"/>
                  <a:pt x="354" y="41"/>
                  <a:pt x="354" y="41"/>
                </a:cubicBezTo>
                <a:cubicBezTo>
                  <a:pt x="353" y="41"/>
                  <a:pt x="352" y="41"/>
                  <a:pt x="352" y="41"/>
                </a:cubicBezTo>
                <a:cubicBezTo>
                  <a:pt x="352" y="41"/>
                  <a:pt x="352" y="40"/>
                  <a:pt x="351" y="40"/>
                </a:cubicBezTo>
                <a:cubicBezTo>
                  <a:pt x="351" y="40"/>
                  <a:pt x="351" y="41"/>
                  <a:pt x="350" y="41"/>
                </a:cubicBezTo>
                <a:cubicBezTo>
                  <a:pt x="350" y="41"/>
                  <a:pt x="349" y="41"/>
                  <a:pt x="349" y="41"/>
                </a:cubicBezTo>
                <a:cubicBezTo>
                  <a:pt x="348" y="41"/>
                  <a:pt x="348" y="41"/>
                  <a:pt x="348" y="41"/>
                </a:cubicBezTo>
                <a:cubicBezTo>
                  <a:pt x="346" y="40"/>
                  <a:pt x="345" y="41"/>
                  <a:pt x="343" y="42"/>
                </a:cubicBezTo>
                <a:cubicBezTo>
                  <a:pt x="343" y="42"/>
                  <a:pt x="343" y="41"/>
                  <a:pt x="343" y="41"/>
                </a:cubicBezTo>
                <a:cubicBezTo>
                  <a:pt x="341" y="41"/>
                  <a:pt x="341" y="41"/>
                  <a:pt x="340" y="42"/>
                </a:cubicBezTo>
                <a:cubicBezTo>
                  <a:pt x="340" y="41"/>
                  <a:pt x="339" y="41"/>
                  <a:pt x="338" y="41"/>
                </a:cubicBezTo>
                <a:cubicBezTo>
                  <a:pt x="338" y="41"/>
                  <a:pt x="338" y="41"/>
                  <a:pt x="338" y="42"/>
                </a:cubicBezTo>
                <a:cubicBezTo>
                  <a:pt x="337" y="42"/>
                  <a:pt x="337" y="42"/>
                  <a:pt x="337" y="41"/>
                </a:cubicBezTo>
                <a:cubicBezTo>
                  <a:pt x="337" y="41"/>
                  <a:pt x="336" y="42"/>
                  <a:pt x="336" y="42"/>
                </a:cubicBezTo>
                <a:cubicBezTo>
                  <a:pt x="333" y="41"/>
                  <a:pt x="329" y="42"/>
                  <a:pt x="326" y="42"/>
                </a:cubicBezTo>
                <a:cubicBezTo>
                  <a:pt x="326" y="42"/>
                  <a:pt x="326" y="42"/>
                  <a:pt x="325" y="42"/>
                </a:cubicBezTo>
                <a:cubicBezTo>
                  <a:pt x="325" y="42"/>
                  <a:pt x="325" y="42"/>
                  <a:pt x="324" y="42"/>
                </a:cubicBezTo>
                <a:cubicBezTo>
                  <a:pt x="322" y="43"/>
                  <a:pt x="319" y="42"/>
                  <a:pt x="316" y="43"/>
                </a:cubicBezTo>
                <a:cubicBezTo>
                  <a:pt x="316" y="43"/>
                  <a:pt x="316" y="43"/>
                  <a:pt x="316" y="43"/>
                </a:cubicBezTo>
                <a:cubicBezTo>
                  <a:pt x="316" y="43"/>
                  <a:pt x="315" y="43"/>
                  <a:pt x="315" y="43"/>
                </a:cubicBezTo>
                <a:cubicBezTo>
                  <a:pt x="315" y="43"/>
                  <a:pt x="316" y="44"/>
                  <a:pt x="316" y="44"/>
                </a:cubicBezTo>
                <a:cubicBezTo>
                  <a:pt x="316" y="45"/>
                  <a:pt x="315" y="43"/>
                  <a:pt x="315" y="43"/>
                </a:cubicBezTo>
                <a:cubicBezTo>
                  <a:pt x="315" y="43"/>
                  <a:pt x="315" y="43"/>
                  <a:pt x="315" y="43"/>
                </a:cubicBezTo>
                <a:cubicBezTo>
                  <a:pt x="315" y="43"/>
                  <a:pt x="314" y="43"/>
                  <a:pt x="314" y="43"/>
                </a:cubicBezTo>
                <a:cubicBezTo>
                  <a:pt x="314" y="42"/>
                  <a:pt x="314" y="42"/>
                  <a:pt x="314" y="42"/>
                </a:cubicBezTo>
                <a:cubicBezTo>
                  <a:pt x="314" y="42"/>
                  <a:pt x="314" y="42"/>
                  <a:pt x="313" y="41"/>
                </a:cubicBezTo>
                <a:cubicBezTo>
                  <a:pt x="311" y="41"/>
                  <a:pt x="309" y="41"/>
                  <a:pt x="307" y="41"/>
                </a:cubicBezTo>
                <a:cubicBezTo>
                  <a:pt x="307" y="42"/>
                  <a:pt x="306" y="40"/>
                  <a:pt x="306" y="41"/>
                </a:cubicBezTo>
                <a:cubicBezTo>
                  <a:pt x="306" y="41"/>
                  <a:pt x="306" y="41"/>
                  <a:pt x="306" y="41"/>
                </a:cubicBezTo>
                <a:cubicBezTo>
                  <a:pt x="306" y="41"/>
                  <a:pt x="306" y="41"/>
                  <a:pt x="305" y="42"/>
                </a:cubicBezTo>
                <a:cubicBezTo>
                  <a:pt x="305" y="42"/>
                  <a:pt x="305" y="41"/>
                  <a:pt x="305" y="41"/>
                </a:cubicBezTo>
                <a:cubicBezTo>
                  <a:pt x="305" y="41"/>
                  <a:pt x="305" y="41"/>
                  <a:pt x="305" y="41"/>
                </a:cubicBezTo>
                <a:cubicBezTo>
                  <a:pt x="308" y="40"/>
                  <a:pt x="311" y="40"/>
                  <a:pt x="314" y="40"/>
                </a:cubicBezTo>
                <a:cubicBezTo>
                  <a:pt x="314" y="38"/>
                  <a:pt x="312" y="39"/>
                  <a:pt x="311" y="39"/>
                </a:cubicBezTo>
                <a:cubicBezTo>
                  <a:pt x="311" y="39"/>
                  <a:pt x="311" y="39"/>
                  <a:pt x="311" y="39"/>
                </a:cubicBezTo>
                <a:cubicBezTo>
                  <a:pt x="310" y="39"/>
                  <a:pt x="310" y="39"/>
                  <a:pt x="309" y="38"/>
                </a:cubicBezTo>
                <a:cubicBezTo>
                  <a:pt x="308" y="39"/>
                  <a:pt x="307" y="39"/>
                  <a:pt x="307" y="38"/>
                </a:cubicBezTo>
                <a:cubicBezTo>
                  <a:pt x="305" y="39"/>
                  <a:pt x="304" y="40"/>
                  <a:pt x="303" y="38"/>
                </a:cubicBezTo>
                <a:cubicBezTo>
                  <a:pt x="303" y="38"/>
                  <a:pt x="302" y="39"/>
                  <a:pt x="302" y="39"/>
                </a:cubicBezTo>
                <a:cubicBezTo>
                  <a:pt x="301" y="39"/>
                  <a:pt x="301" y="38"/>
                  <a:pt x="301" y="39"/>
                </a:cubicBezTo>
                <a:cubicBezTo>
                  <a:pt x="300" y="40"/>
                  <a:pt x="299" y="39"/>
                  <a:pt x="299" y="40"/>
                </a:cubicBezTo>
                <a:cubicBezTo>
                  <a:pt x="299" y="40"/>
                  <a:pt x="300" y="40"/>
                  <a:pt x="300" y="41"/>
                </a:cubicBezTo>
                <a:cubicBezTo>
                  <a:pt x="300" y="41"/>
                  <a:pt x="300" y="40"/>
                  <a:pt x="301" y="40"/>
                </a:cubicBezTo>
                <a:cubicBezTo>
                  <a:pt x="302" y="41"/>
                  <a:pt x="303" y="40"/>
                  <a:pt x="305" y="41"/>
                </a:cubicBezTo>
                <a:cubicBezTo>
                  <a:pt x="303" y="41"/>
                  <a:pt x="302" y="41"/>
                  <a:pt x="301" y="42"/>
                </a:cubicBezTo>
                <a:cubicBezTo>
                  <a:pt x="300" y="42"/>
                  <a:pt x="300" y="42"/>
                  <a:pt x="300" y="42"/>
                </a:cubicBezTo>
                <a:cubicBezTo>
                  <a:pt x="298" y="42"/>
                  <a:pt x="297" y="42"/>
                  <a:pt x="296" y="42"/>
                </a:cubicBezTo>
                <a:cubicBezTo>
                  <a:pt x="296" y="42"/>
                  <a:pt x="296" y="41"/>
                  <a:pt x="296" y="41"/>
                </a:cubicBezTo>
                <a:cubicBezTo>
                  <a:pt x="296" y="41"/>
                  <a:pt x="296" y="41"/>
                  <a:pt x="296" y="41"/>
                </a:cubicBezTo>
                <a:cubicBezTo>
                  <a:pt x="297" y="41"/>
                  <a:pt x="298" y="41"/>
                  <a:pt x="299" y="40"/>
                </a:cubicBezTo>
                <a:cubicBezTo>
                  <a:pt x="298" y="39"/>
                  <a:pt x="296" y="39"/>
                  <a:pt x="295" y="38"/>
                </a:cubicBezTo>
                <a:cubicBezTo>
                  <a:pt x="296" y="39"/>
                  <a:pt x="295" y="39"/>
                  <a:pt x="295" y="40"/>
                </a:cubicBezTo>
                <a:cubicBezTo>
                  <a:pt x="296" y="40"/>
                  <a:pt x="296" y="40"/>
                  <a:pt x="296" y="40"/>
                </a:cubicBezTo>
                <a:cubicBezTo>
                  <a:pt x="295" y="41"/>
                  <a:pt x="294" y="40"/>
                  <a:pt x="293" y="39"/>
                </a:cubicBezTo>
                <a:cubicBezTo>
                  <a:pt x="292" y="40"/>
                  <a:pt x="292" y="38"/>
                  <a:pt x="291" y="39"/>
                </a:cubicBezTo>
                <a:cubicBezTo>
                  <a:pt x="291" y="39"/>
                  <a:pt x="291" y="40"/>
                  <a:pt x="291" y="40"/>
                </a:cubicBezTo>
                <a:cubicBezTo>
                  <a:pt x="289" y="41"/>
                  <a:pt x="288" y="39"/>
                  <a:pt x="287" y="39"/>
                </a:cubicBezTo>
                <a:cubicBezTo>
                  <a:pt x="286" y="39"/>
                  <a:pt x="287" y="39"/>
                  <a:pt x="287" y="40"/>
                </a:cubicBezTo>
                <a:cubicBezTo>
                  <a:pt x="285" y="41"/>
                  <a:pt x="284" y="39"/>
                  <a:pt x="283" y="41"/>
                </a:cubicBezTo>
                <a:cubicBezTo>
                  <a:pt x="283" y="40"/>
                  <a:pt x="282" y="40"/>
                  <a:pt x="282" y="40"/>
                </a:cubicBezTo>
                <a:cubicBezTo>
                  <a:pt x="281" y="41"/>
                  <a:pt x="279" y="40"/>
                  <a:pt x="277" y="40"/>
                </a:cubicBezTo>
                <a:cubicBezTo>
                  <a:pt x="278" y="41"/>
                  <a:pt x="277" y="41"/>
                  <a:pt x="277" y="41"/>
                </a:cubicBezTo>
                <a:cubicBezTo>
                  <a:pt x="278" y="42"/>
                  <a:pt x="278" y="41"/>
                  <a:pt x="279" y="42"/>
                </a:cubicBezTo>
                <a:cubicBezTo>
                  <a:pt x="278" y="42"/>
                  <a:pt x="278" y="42"/>
                  <a:pt x="278" y="42"/>
                </a:cubicBezTo>
                <a:cubicBezTo>
                  <a:pt x="278" y="42"/>
                  <a:pt x="277" y="42"/>
                  <a:pt x="277" y="41"/>
                </a:cubicBezTo>
                <a:cubicBezTo>
                  <a:pt x="274" y="41"/>
                  <a:pt x="271" y="42"/>
                  <a:pt x="268" y="42"/>
                </a:cubicBezTo>
                <a:cubicBezTo>
                  <a:pt x="268" y="42"/>
                  <a:pt x="267" y="42"/>
                  <a:pt x="266" y="42"/>
                </a:cubicBezTo>
                <a:cubicBezTo>
                  <a:pt x="265" y="43"/>
                  <a:pt x="265" y="43"/>
                  <a:pt x="264" y="43"/>
                </a:cubicBezTo>
                <a:cubicBezTo>
                  <a:pt x="264" y="43"/>
                  <a:pt x="264" y="43"/>
                  <a:pt x="263" y="43"/>
                </a:cubicBezTo>
                <a:cubicBezTo>
                  <a:pt x="263" y="43"/>
                  <a:pt x="263" y="44"/>
                  <a:pt x="263" y="44"/>
                </a:cubicBezTo>
                <a:cubicBezTo>
                  <a:pt x="262" y="44"/>
                  <a:pt x="262" y="43"/>
                  <a:pt x="261" y="43"/>
                </a:cubicBezTo>
                <a:cubicBezTo>
                  <a:pt x="261" y="44"/>
                  <a:pt x="260" y="43"/>
                  <a:pt x="259" y="44"/>
                </a:cubicBezTo>
                <a:cubicBezTo>
                  <a:pt x="259" y="44"/>
                  <a:pt x="260" y="44"/>
                  <a:pt x="260" y="44"/>
                </a:cubicBezTo>
                <a:cubicBezTo>
                  <a:pt x="259" y="45"/>
                  <a:pt x="258" y="45"/>
                  <a:pt x="257" y="45"/>
                </a:cubicBezTo>
                <a:cubicBezTo>
                  <a:pt x="257" y="45"/>
                  <a:pt x="257" y="44"/>
                  <a:pt x="257" y="44"/>
                </a:cubicBezTo>
                <a:cubicBezTo>
                  <a:pt x="256" y="44"/>
                  <a:pt x="256" y="44"/>
                  <a:pt x="255" y="45"/>
                </a:cubicBezTo>
                <a:cubicBezTo>
                  <a:pt x="255" y="45"/>
                  <a:pt x="256" y="44"/>
                  <a:pt x="256" y="45"/>
                </a:cubicBezTo>
                <a:cubicBezTo>
                  <a:pt x="255" y="45"/>
                  <a:pt x="253" y="45"/>
                  <a:pt x="252" y="47"/>
                </a:cubicBezTo>
                <a:cubicBezTo>
                  <a:pt x="251" y="47"/>
                  <a:pt x="248" y="48"/>
                  <a:pt x="247" y="49"/>
                </a:cubicBezTo>
                <a:cubicBezTo>
                  <a:pt x="247" y="50"/>
                  <a:pt x="248" y="50"/>
                  <a:pt x="248" y="50"/>
                </a:cubicBezTo>
                <a:cubicBezTo>
                  <a:pt x="246" y="51"/>
                  <a:pt x="245" y="53"/>
                  <a:pt x="243" y="54"/>
                </a:cubicBezTo>
                <a:cubicBezTo>
                  <a:pt x="243" y="55"/>
                  <a:pt x="243" y="56"/>
                  <a:pt x="243" y="57"/>
                </a:cubicBezTo>
                <a:cubicBezTo>
                  <a:pt x="243" y="57"/>
                  <a:pt x="244" y="57"/>
                  <a:pt x="245" y="57"/>
                </a:cubicBezTo>
                <a:cubicBezTo>
                  <a:pt x="244" y="58"/>
                  <a:pt x="243" y="58"/>
                  <a:pt x="243" y="59"/>
                </a:cubicBezTo>
                <a:cubicBezTo>
                  <a:pt x="243" y="59"/>
                  <a:pt x="243" y="59"/>
                  <a:pt x="244" y="59"/>
                </a:cubicBezTo>
                <a:cubicBezTo>
                  <a:pt x="244" y="59"/>
                  <a:pt x="245" y="59"/>
                  <a:pt x="246" y="59"/>
                </a:cubicBezTo>
                <a:cubicBezTo>
                  <a:pt x="244" y="60"/>
                  <a:pt x="244" y="62"/>
                  <a:pt x="243" y="63"/>
                </a:cubicBezTo>
                <a:cubicBezTo>
                  <a:pt x="242" y="63"/>
                  <a:pt x="241" y="63"/>
                  <a:pt x="240" y="63"/>
                </a:cubicBezTo>
                <a:cubicBezTo>
                  <a:pt x="240" y="64"/>
                  <a:pt x="240" y="65"/>
                  <a:pt x="240" y="65"/>
                </a:cubicBezTo>
                <a:cubicBezTo>
                  <a:pt x="239" y="65"/>
                  <a:pt x="238" y="64"/>
                  <a:pt x="238" y="63"/>
                </a:cubicBezTo>
                <a:cubicBezTo>
                  <a:pt x="237" y="64"/>
                  <a:pt x="235" y="63"/>
                  <a:pt x="235" y="65"/>
                </a:cubicBezTo>
                <a:cubicBezTo>
                  <a:pt x="235" y="64"/>
                  <a:pt x="235" y="64"/>
                  <a:pt x="234" y="64"/>
                </a:cubicBezTo>
                <a:cubicBezTo>
                  <a:pt x="230" y="64"/>
                  <a:pt x="225" y="64"/>
                  <a:pt x="220" y="64"/>
                </a:cubicBezTo>
                <a:cubicBezTo>
                  <a:pt x="220" y="65"/>
                  <a:pt x="221" y="64"/>
                  <a:pt x="221" y="65"/>
                </a:cubicBezTo>
                <a:cubicBezTo>
                  <a:pt x="221" y="65"/>
                  <a:pt x="221" y="66"/>
                  <a:pt x="220" y="66"/>
                </a:cubicBezTo>
                <a:cubicBezTo>
                  <a:pt x="220" y="66"/>
                  <a:pt x="220" y="65"/>
                  <a:pt x="219" y="64"/>
                </a:cubicBezTo>
                <a:cubicBezTo>
                  <a:pt x="219" y="64"/>
                  <a:pt x="218" y="64"/>
                  <a:pt x="218" y="65"/>
                </a:cubicBezTo>
                <a:cubicBezTo>
                  <a:pt x="218" y="65"/>
                  <a:pt x="217" y="65"/>
                  <a:pt x="217" y="66"/>
                </a:cubicBezTo>
                <a:cubicBezTo>
                  <a:pt x="215" y="64"/>
                  <a:pt x="213" y="64"/>
                  <a:pt x="210" y="65"/>
                </a:cubicBezTo>
                <a:cubicBezTo>
                  <a:pt x="210" y="65"/>
                  <a:pt x="210" y="66"/>
                  <a:pt x="209" y="66"/>
                </a:cubicBezTo>
                <a:cubicBezTo>
                  <a:pt x="209" y="65"/>
                  <a:pt x="210" y="65"/>
                  <a:pt x="209" y="65"/>
                </a:cubicBezTo>
                <a:cubicBezTo>
                  <a:pt x="208" y="65"/>
                  <a:pt x="205" y="64"/>
                  <a:pt x="206" y="66"/>
                </a:cubicBezTo>
                <a:cubicBezTo>
                  <a:pt x="206" y="65"/>
                  <a:pt x="207" y="65"/>
                  <a:pt x="207" y="66"/>
                </a:cubicBezTo>
                <a:cubicBezTo>
                  <a:pt x="207" y="66"/>
                  <a:pt x="207" y="66"/>
                  <a:pt x="206" y="67"/>
                </a:cubicBezTo>
                <a:cubicBezTo>
                  <a:pt x="206" y="67"/>
                  <a:pt x="206" y="66"/>
                  <a:pt x="206" y="66"/>
                </a:cubicBezTo>
                <a:cubicBezTo>
                  <a:pt x="205" y="67"/>
                  <a:pt x="204" y="66"/>
                  <a:pt x="204" y="67"/>
                </a:cubicBezTo>
                <a:cubicBezTo>
                  <a:pt x="205" y="68"/>
                  <a:pt x="206" y="67"/>
                  <a:pt x="206" y="68"/>
                </a:cubicBezTo>
                <a:cubicBezTo>
                  <a:pt x="206" y="68"/>
                  <a:pt x="206" y="68"/>
                  <a:pt x="207" y="67"/>
                </a:cubicBezTo>
                <a:cubicBezTo>
                  <a:pt x="207" y="68"/>
                  <a:pt x="207" y="68"/>
                  <a:pt x="207" y="68"/>
                </a:cubicBezTo>
                <a:cubicBezTo>
                  <a:pt x="209" y="67"/>
                  <a:pt x="211" y="67"/>
                  <a:pt x="212" y="67"/>
                </a:cubicBezTo>
                <a:cubicBezTo>
                  <a:pt x="212" y="68"/>
                  <a:pt x="212" y="68"/>
                  <a:pt x="211" y="68"/>
                </a:cubicBezTo>
                <a:cubicBezTo>
                  <a:pt x="211" y="68"/>
                  <a:pt x="211" y="68"/>
                  <a:pt x="211" y="68"/>
                </a:cubicBezTo>
                <a:cubicBezTo>
                  <a:pt x="210" y="68"/>
                  <a:pt x="210" y="68"/>
                  <a:pt x="210" y="69"/>
                </a:cubicBezTo>
                <a:cubicBezTo>
                  <a:pt x="211" y="68"/>
                  <a:pt x="212" y="69"/>
                  <a:pt x="213" y="67"/>
                </a:cubicBezTo>
                <a:cubicBezTo>
                  <a:pt x="213" y="68"/>
                  <a:pt x="213" y="68"/>
                  <a:pt x="214" y="68"/>
                </a:cubicBezTo>
                <a:cubicBezTo>
                  <a:pt x="216" y="68"/>
                  <a:pt x="218" y="67"/>
                  <a:pt x="221" y="68"/>
                </a:cubicBezTo>
                <a:cubicBezTo>
                  <a:pt x="221" y="68"/>
                  <a:pt x="220" y="68"/>
                  <a:pt x="220" y="68"/>
                </a:cubicBezTo>
                <a:cubicBezTo>
                  <a:pt x="221" y="68"/>
                  <a:pt x="221" y="68"/>
                  <a:pt x="222" y="68"/>
                </a:cubicBezTo>
                <a:cubicBezTo>
                  <a:pt x="222" y="67"/>
                  <a:pt x="220" y="67"/>
                  <a:pt x="221" y="66"/>
                </a:cubicBezTo>
                <a:cubicBezTo>
                  <a:pt x="221" y="66"/>
                  <a:pt x="221" y="67"/>
                  <a:pt x="222" y="67"/>
                </a:cubicBezTo>
                <a:cubicBezTo>
                  <a:pt x="222" y="67"/>
                  <a:pt x="223" y="66"/>
                  <a:pt x="224" y="67"/>
                </a:cubicBezTo>
                <a:cubicBezTo>
                  <a:pt x="224" y="67"/>
                  <a:pt x="224" y="67"/>
                  <a:pt x="224" y="67"/>
                </a:cubicBezTo>
                <a:cubicBezTo>
                  <a:pt x="225" y="67"/>
                  <a:pt x="226" y="67"/>
                  <a:pt x="227" y="67"/>
                </a:cubicBezTo>
                <a:cubicBezTo>
                  <a:pt x="227" y="67"/>
                  <a:pt x="226" y="67"/>
                  <a:pt x="227" y="68"/>
                </a:cubicBezTo>
                <a:cubicBezTo>
                  <a:pt x="229" y="68"/>
                  <a:pt x="231" y="68"/>
                  <a:pt x="234" y="68"/>
                </a:cubicBezTo>
                <a:cubicBezTo>
                  <a:pt x="234" y="67"/>
                  <a:pt x="234" y="67"/>
                  <a:pt x="234" y="67"/>
                </a:cubicBezTo>
                <a:cubicBezTo>
                  <a:pt x="235" y="67"/>
                  <a:pt x="235" y="67"/>
                  <a:pt x="235" y="68"/>
                </a:cubicBezTo>
                <a:cubicBezTo>
                  <a:pt x="236" y="67"/>
                  <a:pt x="235" y="67"/>
                  <a:pt x="236" y="67"/>
                </a:cubicBezTo>
                <a:cubicBezTo>
                  <a:pt x="236" y="66"/>
                  <a:pt x="235" y="66"/>
                  <a:pt x="235" y="66"/>
                </a:cubicBezTo>
                <a:cubicBezTo>
                  <a:pt x="234" y="66"/>
                  <a:pt x="234" y="67"/>
                  <a:pt x="233" y="67"/>
                </a:cubicBezTo>
                <a:cubicBezTo>
                  <a:pt x="233" y="67"/>
                  <a:pt x="233" y="67"/>
                  <a:pt x="233" y="66"/>
                </a:cubicBezTo>
                <a:cubicBezTo>
                  <a:pt x="232" y="67"/>
                  <a:pt x="232" y="67"/>
                  <a:pt x="231" y="66"/>
                </a:cubicBezTo>
                <a:cubicBezTo>
                  <a:pt x="233" y="65"/>
                  <a:pt x="236" y="67"/>
                  <a:pt x="237" y="64"/>
                </a:cubicBezTo>
                <a:cubicBezTo>
                  <a:pt x="238" y="65"/>
                  <a:pt x="239" y="66"/>
                  <a:pt x="242" y="65"/>
                </a:cubicBezTo>
                <a:cubicBezTo>
                  <a:pt x="241" y="65"/>
                  <a:pt x="241" y="65"/>
                  <a:pt x="240" y="65"/>
                </a:cubicBezTo>
                <a:cubicBezTo>
                  <a:pt x="241" y="63"/>
                  <a:pt x="242" y="65"/>
                  <a:pt x="242" y="65"/>
                </a:cubicBezTo>
                <a:cubicBezTo>
                  <a:pt x="243" y="65"/>
                  <a:pt x="243" y="65"/>
                  <a:pt x="243" y="65"/>
                </a:cubicBezTo>
                <a:cubicBezTo>
                  <a:pt x="242" y="65"/>
                  <a:pt x="242" y="66"/>
                  <a:pt x="242" y="67"/>
                </a:cubicBezTo>
                <a:cubicBezTo>
                  <a:pt x="241" y="66"/>
                  <a:pt x="240" y="66"/>
                  <a:pt x="239" y="66"/>
                </a:cubicBezTo>
                <a:cubicBezTo>
                  <a:pt x="239" y="67"/>
                  <a:pt x="240" y="67"/>
                  <a:pt x="240" y="67"/>
                </a:cubicBezTo>
                <a:cubicBezTo>
                  <a:pt x="240" y="67"/>
                  <a:pt x="239" y="67"/>
                  <a:pt x="239" y="67"/>
                </a:cubicBezTo>
                <a:cubicBezTo>
                  <a:pt x="240" y="68"/>
                  <a:pt x="240" y="67"/>
                  <a:pt x="241" y="68"/>
                </a:cubicBezTo>
                <a:cubicBezTo>
                  <a:pt x="240" y="70"/>
                  <a:pt x="241" y="72"/>
                  <a:pt x="240" y="74"/>
                </a:cubicBezTo>
                <a:cubicBezTo>
                  <a:pt x="238" y="74"/>
                  <a:pt x="238" y="73"/>
                  <a:pt x="236" y="74"/>
                </a:cubicBezTo>
                <a:cubicBezTo>
                  <a:pt x="236" y="74"/>
                  <a:pt x="235" y="74"/>
                  <a:pt x="235" y="73"/>
                </a:cubicBezTo>
                <a:cubicBezTo>
                  <a:pt x="231" y="75"/>
                  <a:pt x="227" y="74"/>
                  <a:pt x="223" y="75"/>
                </a:cubicBezTo>
                <a:cubicBezTo>
                  <a:pt x="222" y="74"/>
                  <a:pt x="220" y="74"/>
                  <a:pt x="219" y="75"/>
                </a:cubicBezTo>
                <a:cubicBezTo>
                  <a:pt x="217" y="74"/>
                  <a:pt x="214" y="75"/>
                  <a:pt x="212" y="75"/>
                </a:cubicBezTo>
                <a:cubicBezTo>
                  <a:pt x="212" y="75"/>
                  <a:pt x="211" y="75"/>
                  <a:pt x="211" y="75"/>
                </a:cubicBezTo>
                <a:cubicBezTo>
                  <a:pt x="211" y="75"/>
                  <a:pt x="211" y="75"/>
                  <a:pt x="211" y="75"/>
                </a:cubicBezTo>
                <a:cubicBezTo>
                  <a:pt x="208" y="76"/>
                  <a:pt x="205" y="75"/>
                  <a:pt x="202" y="76"/>
                </a:cubicBezTo>
                <a:cubicBezTo>
                  <a:pt x="202" y="76"/>
                  <a:pt x="201" y="76"/>
                  <a:pt x="201" y="75"/>
                </a:cubicBezTo>
                <a:cubicBezTo>
                  <a:pt x="200" y="76"/>
                  <a:pt x="198" y="75"/>
                  <a:pt x="198" y="76"/>
                </a:cubicBezTo>
                <a:cubicBezTo>
                  <a:pt x="198" y="77"/>
                  <a:pt x="198" y="76"/>
                  <a:pt x="199" y="76"/>
                </a:cubicBezTo>
                <a:cubicBezTo>
                  <a:pt x="199" y="76"/>
                  <a:pt x="199" y="77"/>
                  <a:pt x="199" y="77"/>
                </a:cubicBezTo>
                <a:cubicBezTo>
                  <a:pt x="201" y="76"/>
                  <a:pt x="202" y="79"/>
                  <a:pt x="204" y="77"/>
                </a:cubicBezTo>
                <a:cubicBezTo>
                  <a:pt x="205" y="77"/>
                  <a:pt x="206" y="77"/>
                  <a:pt x="207" y="78"/>
                </a:cubicBezTo>
                <a:cubicBezTo>
                  <a:pt x="209" y="77"/>
                  <a:pt x="210" y="78"/>
                  <a:pt x="212" y="77"/>
                </a:cubicBezTo>
                <a:cubicBezTo>
                  <a:pt x="215" y="77"/>
                  <a:pt x="217" y="77"/>
                  <a:pt x="219" y="77"/>
                </a:cubicBezTo>
                <a:cubicBezTo>
                  <a:pt x="220" y="77"/>
                  <a:pt x="222" y="77"/>
                  <a:pt x="224" y="76"/>
                </a:cubicBezTo>
                <a:cubicBezTo>
                  <a:pt x="228" y="77"/>
                  <a:pt x="233" y="76"/>
                  <a:pt x="237" y="76"/>
                </a:cubicBezTo>
                <a:cubicBezTo>
                  <a:pt x="236" y="78"/>
                  <a:pt x="237" y="79"/>
                  <a:pt x="235" y="80"/>
                </a:cubicBezTo>
                <a:cubicBezTo>
                  <a:pt x="235" y="81"/>
                  <a:pt x="235" y="81"/>
                  <a:pt x="236" y="81"/>
                </a:cubicBezTo>
                <a:cubicBezTo>
                  <a:pt x="236" y="82"/>
                  <a:pt x="235" y="82"/>
                  <a:pt x="235" y="82"/>
                </a:cubicBezTo>
                <a:cubicBezTo>
                  <a:pt x="235" y="83"/>
                  <a:pt x="235" y="83"/>
                  <a:pt x="235" y="83"/>
                </a:cubicBezTo>
                <a:cubicBezTo>
                  <a:pt x="234" y="84"/>
                  <a:pt x="233" y="83"/>
                  <a:pt x="232" y="84"/>
                </a:cubicBezTo>
                <a:cubicBezTo>
                  <a:pt x="232" y="85"/>
                  <a:pt x="235" y="84"/>
                  <a:pt x="235" y="84"/>
                </a:cubicBezTo>
                <a:cubicBezTo>
                  <a:pt x="235" y="84"/>
                  <a:pt x="235" y="86"/>
                  <a:pt x="234" y="85"/>
                </a:cubicBezTo>
                <a:cubicBezTo>
                  <a:pt x="234" y="85"/>
                  <a:pt x="235" y="85"/>
                  <a:pt x="235" y="85"/>
                </a:cubicBezTo>
                <a:cubicBezTo>
                  <a:pt x="234" y="85"/>
                  <a:pt x="234" y="85"/>
                  <a:pt x="234" y="85"/>
                </a:cubicBezTo>
                <a:cubicBezTo>
                  <a:pt x="234" y="85"/>
                  <a:pt x="234" y="86"/>
                  <a:pt x="233" y="86"/>
                </a:cubicBezTo>
                <a:cubicBezTo>
                  <a:pt x="233" y="86"/>
                  <a:pt x="233" y="85"/>
                  <a:pt x="232" y="86"/>
                </a:cubicBezTo>
                <a:cubicBezTo>
                  <a:pt x="231" y="87"/>
                  <a:pt x="230" y="85"/>
                  <a:pt x="229" y="86"/>
                </a:cubicBezTo>
                <a:cubicBezTo>
                  <a:pt x="229" y="86"/>
                  <a:pt x="229" y="86"/>
                  <a:pt x="229" y="87"/>
                </a:cubicBezTo>
                <a:cubicBezTo>
                  <a:pt x="228" y="86"/>
                  <a:pt x="227" y="86"/>
                  <a:pt x="227" y="85"/>
                </a:cubicBezTo>
                <a:cubicBezTo>
                  <a:pt x="226" y="86"/>
                  <a:pt x="225" y="86"/>
                  <a:pt x="225" y="85"/>
                </a:cubicBezTo>
                <a:cubicBezTo>
                  <a:pt x="225" y="85"/>
                  <a:pt x="226" y="85"/>
                  <a:pt x="227" y="85"/>
                </a:cubicBezTo>
                <a:cubicBezTo>
                  <a:pt x="226" y="84"/>
                  <a:pt x="226" y="83"/>
                  <a:pt x="225" y="83"/>
                </a:cubicBezTo>
                <a:cubicBezTo>
                  <a:pt x="224" y="84"/>
                  <a:pt x="223" y="84"/>
                  <a:pt x="223" y="85"/>
                </a:cubicBezTo>
                <a:cubicBezTo>
                  <a:pt x="222" y="85"/>
                  <a:pt x="222" y="84"/>
                  <a:pt x="222" y="84"/>
                </a:cubicBezTo>
                <a:cubicBezTo>
                  <a:pt x="222" y="84"/>
                  <a:pt x="221" y="84"/>
                  <a:pt x="221" y="85"/>
                </a:cubicBezTo>
                <a:cubicBezTo>
                  <a:pt x="222" y="86"/>
                  <a:pt x="223" y="85"/>
                  <a:pt x="224" y="86"/>
                </a:cubicBezTo>
                <a:cubicBezTo>
                  <a:pt x="222" y="87"/>
                  <a:pt x="221" y="85"/>
                  <a:pt x="220" y="86"/>
                </a:cubicBezTo>
                <a:cubicBezTo>
                  <a:pt x="219" y="86"/>
                  <a:pt x="218" y="86"/>
                  <a:pt x="218" y="86"/>
                </a:cubicBezTo>
                <a:cubicBezTo>
                  <a:pt x="218" y="86"/>
                  <a:pt x="218" y="85"/>
                  <a:pt x="218" y="85"/>
                </a:cubicBezTo>
                <a:cubicBezTo>
                  <a:pt x="219" y="85"/>
                  <a:pt x="219" y="85"/>
                  <a:pt x="220" y="85"/>
                </a:cubicBezTo>
                <a:cubicBezTo>
                  <a:pt x="220" y="84"/>
                  <a:pt x="220" y="84"/>
                  <a:pt x="219" y="84"/>
                </a:cubicBezTo>
                <a:cubicBezTo>
                  <a:pt x="219" y="84"/>
                  <a:pt x="218" y="85"/>
                  <a:pt x="217" y="85"/>
                </a:cubicBezTo>
                <a:cubicBezTo>
                  <a:pt x="217" y="84"/>
                  <a:pt x="218" y="84"/>
                  <a:pt x="217" y="84"/>
                </a:cubicBezTo>
                <a:cubicBezTo>
                  <a:pt x="216" y="84"/>
                  <a:pt x="215" y="84"/>
                  <a:pt x="214" y="84"/>
                </a:cubicBezTo>
                <a:cubicBezTo>
                  <a:pt x="214" y="84"/>
                  <a:pt x="215" y="84"/>
                  <a:pt x="215" y="84"/>
                </a:cubicBezTo>
                <a:cubicBezTo>
                  <a:pt x="214" y="84"/>
                  <a:pt x="213" y="84"/>
                  <a:pt x="213" y="85"/>
                </a:cubicBezTo>
                <a:cubicBezTo>
                  <a:pt x="212" y="84"/>
                  <a:pt x="211" y="85"/>
                  <a:pt x="211" y="84"/>
                </a:cubicBezTo>
                <a:cubicBezTo>
                  <a:pt x="208" y="85"/>
                  <a:pt x="206" y="85"/>
                  <a:pt x="204" y="85"/>
                </a:cubicBezTo>
                <a:cubicBezTo>
                  <a:pt x="204" y="85"/>
                  <a:pt x="204" y="85"/>
                  <a:pt x="204" y="85"/>
                </a:cubicBezTo>
                <a:cubicBezTo>
                  <a:pt x="204" y="85"/>
                  <a:pt x="204" y="85"/>
                  <a:pt x="204" y="86"/>
                </a:cubicBezTo>
                <a:cubicBezTo>
                  <a:pt x="202" y="86"/>
                  <a:pt x="201" y="84"/>
                  <a:pt x="199" y="85"/>
                </a:cubicBezTo>
                <a:cubicBezTo>
                  <a:pt x="198" y="84"/>
                  <a:pt x="196" y="85"/>
                  <a:pt x="195" y="86"/>
                </a:cubicBezTo>
                <a:cubicBezTo>
                  <a:pt x="195" y="86"/>
                  <a:pt x="196" y="86"/>
                  <a:pt x="196" y="87"/>
                </a:cubicBezTo>
                <a:cubicBezTo>
                  <a:pt x="195" y="87"/>
                  <a:pt x="194" y="87"/>
                  <a:pt x="193" y="87"/>
                </a:cubicBezTo>
                <a:cubicBezTo>
                  <a:pt x="193" y="87"/>
                  <a:pt x="193" y="87"/>
                  <a:pt x="193" y="87"/>
                </a:cubicBezTo>
                <a:cubicBezTo>
                  <a:pt x="193" y="87"/>
                  <a:pt x="192" y="87"/>
                  <a:pt x="192" y="87"/>
                </a:cubicBezTo>
                <a:cubicBezTo>
                  <a:pt x="193" y="86"/>
                  <a:pt x="191" y="85"/>
                  <a:pt x="191" y="84"/>
                </a:cubicBezTo>
                <a:cubicBezTo>
                  <a:pt x="190" y="85"/>
                  <a:pt x="190" y="85"/>
                  <a:pt x="190" y="86"/>
                </a:cubicBezTo>
                <a:cubicBezTo>
                  <a:pt x="190" y="86"/>
                  <a:pt x="190" y="86"/>
                  <a:pt x="191" y="86"/>
                </a:cubicBezTo>
                <a:cubicBezTo>
                  <a:pt x="190" y="86"/>
                  <a:pt x="191" y="87"/>
                  <a:pt x="190" y="87"/>
                </a:cubicBezTo>
                <a:cubicBezTo>
                  <a:pt x="189" y="87"/>
                  <a:pt x="188" y="87"/>
                  <a:pt x="187" y="87"/>
                </a:cubicBezTo>
                <a:cubicBezTo>
                  <a:pt x="187" y="88"/>
                  <a:pt x="188" y="88"/>
                  <a:pt x="187" y="88"/>
                </a:cubicBezTo>
                <a:cubicBezTo>
                  <a:pt x="186" y="88"/>
                  <a:pt x="185" y="88"/>
                  <a:pt x="185" y="88"/>
                </a:cubicBezTo>
                <a:cubicBezTo>
                  <a:pt x="185" y="88"/>
                  <a:pt x="184" y="88"/>
                  <a:pt x="185" y="87"/>
                </a:cubicBezTo>
                <a:cubicBezTo>
                  <a:pt x="184" y="87"/>
                  <a:pt x="184" y="88"/>
                  <a:pt x="184" y="87"/>
                </a:cubicBezTo>
                <a:cubicBezTo>
                  <a:pt x="184" y="87"/>
                  <a:pt x="184" y="88"/>
                  <a:pt x="183" y="88"/>
                </a:cubicBezTo>
                <a:cubicBezTo>
                  <a:pt x="183" y="88"/>
                  <a:pt x="183" y="87"/>
                  <a:pt x="182" y="87"/>
                </a:cubicBezTo>
                <a:cubicBezTo>
                  <a:pt x="182" y="87"/>
                  <a:pt x="181" y="87"/>
                  <a:pt x="181" y="87"/>
                </a:cubicBezTo>
                <a:cubicBezTo>
                  <a:pt x="181" y="87"/>
                  <a:pt x="182" y="87"/>
                  <a:pt x="182" y="87"/>
                </a:cubicBezTo>
                <a:cubicBezTo>
                  <a:pt x="184" y="86"/>
                  <a:pt x="187" y="88"/>
                  <a:pt x="189" y="86"/>
                </a:cubicBezTo>
                <a:cubicBezTo>
                  <a:pt x="188" y="85"/>
                  <a:pt x="188" y="85"/>
                  <a:pt x="188" y="85"/>
                </a:cubicBezTo>
                <a:cubicBezTo>
                  <a:pt x="187" y="85"/>
                  <a:pt x="188" y="85"/>
                  <a:pt x="187" y="85"/>
                </a:cubicBezTo>
                <a:cubicBezTo>
                  <a:pt x="186" y="86"/>
                  <a:pt x="186" y="84"/>
                  <a:pt x="185" y="85"/>
                </a:cubicBezTo>
                <a:cubicBezTo>
                  <a:pt x="185" y="85"/>
                  <a:pt x="186" y="86"/>
                  <a:pt x="185" y="86"/>
                </a:cubicBezTo>
                <a:cubicBezTo>
                  <a:pt x="184" y="86"/>
                  <a:pt x="184" y="85"/>
                  <a:pt x="184" y="86"/>
                </a:cubicBezTo>
                <a:cubicBezTo>
                  <a:pt x="183" y="86"/>
                  <a:pt x="184" y="86"/>
                  <a:pt x="184" y="86"/>
                </a:cubicBezTo>
                <a:cubicBezTo>
                  <a:pt x="183" y="85"/>
                  <a:pt x="182" y="86"/>
                  <a:pt x="182" y="85"/>
                </a:cubicBezTo>
                <a:cubicBezTo>
                  <a:pt x="181" y="85"/>
                  <a:pt x="180" y="85"/>
                  <a:pt x="179" y="86"/>
                </a:cubicBezTo>
                <a:cubicBezTo>
                  <a:pt x="179" y="86"/>
                  <a:pt x="179" y="85"/>
                  <a:pt x="179" y="85"/>
                </a:cubicBezTo>
                <a:cubicBezTo>
                  <a:pt x="178" y="86"/>
                  <a:pt x="177" y="85"/>
                  <a:pt x="176" y="85"/>
                </a:cubicBezTo>
                <a:cubicBezTo>
                  <a:pt x="176" y="86"/>
                  <a:pt x="175" y="86"/>
                  <a:pt x="174" y="86"/>
                </a:cubicBezTo>
                <a:cubicBezTo>
                  <a:pt x="174" y="86"/>
                  <a:pt x="174" y="87"/>
                  <a:pt x="174" y="87"/>
                </a:cubicBezTo>
                <a:cubicBezTo>
                  <a:pt x="174" y="87"/>
                  <a:pt x="175" y="87"/>
                  <a:pt x="175" y="88"/>
                </a:cubicBezTo>
                <a:cubicBezTo>
                  <a:pt x="175" y="88"/>
                  <a:pt x="175" y="88"/>
                  <a:pt x="175" y="89"/>
                </a:cubicBezTo>
                <a:cubicBezTo>
                  <a:pt x="173" y="88"/>
                  <a:pt x="171" y="88"/>
                  <a:pt x="169" y="88"/>
                </a:cubicBezTo>
                <a:cubicBezTo>
                  <a:pt x="170" y="87"/>
                  <a:pt x="170" y="87"/>
                  <a:pt x="172" y="87"/>
                </a:cubicBezTo>
                <a:cubicBezTo>
                  <a:pt x="172" y="86"/>
                  <a:pt x="171" y="86"/>
                  <a:pt x="171" y="86"/>
                </a:cubicBezTo>
                <a:cubicBezTo>
                  <a:pt x="170" y="86"/>
                  <a:pt x="169" y="86"/>
                  <a:pt x="168" y="86"/>
                </a:cubicBezTo>
                <a:cubicBezTo>
                  <a:pt x="168" y="86"/>
                  <a:pt x="168" y="85"/>
                  <a:pt x="168" y="86"/>
                </a:cubicBezTo>
                <a:cubicBezTo>
                  <a:pt x="167" y="86"/>
                  <a:pt x="168" y="87"/>
                  <a:pt x="169" y="88"/>
                </a:cubicBezTo>
                <a:cubicBezTo>
                  <a:pt x="168" y="89"/>
                  <a:pt x="167" y="88"/>
                  <a:pt x="167" y="88"/>
                </a:cubicBezTo>
                <a:cubicBezTo>
                  <a:pt x="168" y="87"/>
                  <a:pt x="166" y="87"/>
                  <a:pt x="166" y="86"/>
                </a:cubicBezTo>
                <a:cubicBezTo>
                  <a:pt x="165" y="86"/>
                  <a:pt x="166" y="87"/>
                  <a:pt x="165" y="87"/>
                </a:cubicBezTo>
                <a:cubicBezTo>
                  <a:pt x="164" y="86"/>
                  <a:pt x="165" y="85"/>
                  <a:pt x="164" y="86"/>
                </a:cubicBezTo>
                <a:cubicBezTo>
                  <a:pt x="164" y="86"/>
                  <a:pt x="164" y="87"/>
                  <a:pt x="164" y="87"/>
                </a:cubicBezTo>
                <a:cubicBezTo>
                  <a:pt x="164" y="87"/>
                  <a:pt x="163" y="86"/>
                  <a:pt x="163" y="87"/>
                </a:cubicBezTo>
                <a:cubicBezTo>
                  <a:pt x="164" y="88"/>
                  <a:pt x="165" y="87"/>
                  <a:pt x="166" y="88"/>
                </a:cubicBezTo>
                <a:cubicBezTo>
                  <a:pt x="166" y="88"/>
                  <a:pt x="165" y="88"/>
                  <a:pt x="165" y="89"/>
                </a:cubicBezTo>
                <a:cubicBezTo>
                  <a:pt x="164" y="88"/>
                  <a:pt x="163" y="88"/>
                  <a:pt x="163" y="89"/>
                </a:cubicBezTo>
                <a:cubicBezTo>
                  <a:pt x="162" y="88"/>
                  <a:pt x="161" y="89"/>
                  <a:pt x="160" y="88"/>
                </a:cubicBezTo>
                <a:cubicBezTo>
                  <a:pt x="160" y="88"/>
                  <a:pt x="161" y="88"/>
                  <a:pt x="161" y="87"/>
                </a:cubicBezTo>
                <a:cubicBezTo>
                  <a:pt x="160" y="87"/>
                  <a:pt x="160" y="87"/>
                  <a:pt x="159" y="87"/>
                </a:cubicBezTo>
                <a:cubicBezTo>
                  <a:pt x="159" y="88"/>
                  <a:pt x="160" y="88"/>
                  <a:pt x="160" y="88"/>
                </a:cubicBezTo>
                <a:cubicBezTo>
                  <a:pt x="159" y="88"/>
                  <a:pt x="158" y="89"/>
                  <a:pt x="158" y="88"/>
                </a:cubicBezTo>
                <a:cubicBezTo>
                  <a:pt x="157" y="88"/>
                  <a:pt x="158" y="87"/>
                  <a:pt x="158" y="87"/>
                </a:cubicBezTo>
                <a:cubicBezTo>
                  <a:pt x="156" y="86"/>
                  <a:pt x="154" y="88"/>
                  <a:pt x="153" y="87"/>
                </a:cubicBezTo>
                <a:cubicBezTo>
                  <a:pt x="152" y="87"/>
                  <a:pt x="151" y="86"/>
                  <a:pt x="149" y="87"/>
                </a:cubicBezTo>
                <a:cubicBezTo>
                  <a:pt x="149" y="87"/>
                  <a:pt x="150" y="86"/>
                  <a:pt x="149" y="86"/>
                </a:cubicBezTo>
                <a:cubicBezTo>
                  <a:pt x="148" y="87"/>
                  <a:pt x="149" y="88"/>
                  <a:pt x="148" y="88"/>
                </a:cubicBezTo>
                <a:cubicBezTo>
                  <a:pt x="148" y="88"/>
                  <a:pt x="147" y="88"/>
                  <a:pt x="147" y="87"/>
                </a:cubicBezTo>
                <a:cubicBezTo>
                  <a:pt x="147" y="87"/>
                  <a:pt x="148" y="87"/>
                  <a:pt x="148" y="87"/>
                </a:cubicBezTo>
                <a:cubicBezTo>
                  <a:pt x="147" y="87"/>
                  <a:pt x="147" y="87"/>
                  <a:pt x="146" y="87"/>
                </a:cubicBezTo>
                <a:cubicBezTo>
                  <a:pt x="146" y="87"/>
                  <a:pt x="146" y="87"/>
                  <a:pt x="145" y="87"/>
                </a:cubicBezTo>
                <a:cubicBezTo>
                  <a:pt x="145" y="87"/>
                  <a:pt x="144" y="87"/>
                  <a:pt x="144" y="87"/>
                </a:cubicBezTo>
                <a:cubicBezTo>
                  <a:pt x="142" y="87"/>
                  <a:pt x="140" y="86"/>
                  <a:pt x="137" y="88"/>
                </a:cubicBezTo>
                <a:cubicBezTo>
                  <a:pt x="136" y="88"/>
                  <a:pt x="135" y="87"/>
                  <a:pt x="136" y="87"/>
                </a:cubicBezTo>
                <a:cubicBezTo>
                  <a:pt x="135" y="87"/>
                  <a:pt x="135" y="87"/>
                  <a:pt x="135" y="88"/>
                </a:cubicBezTo>
                <a:cubicBezTo>
                  <a:pt x="131" y="90"/>
                  <a:pt x="127" y="91"/>
                  <a:pt x="123" y="91"/>
                </a:cubicBezTo>
                <a:cubicBezTo>
                  <a:pt x="123" y="91"/>
                  <a:pt x="123" y="91"/>
                  <a:pt x="123" y="91"/>
                </a:cubicBezTo>
                <a:cubicBezTo>
                  <a:pt x="121" y="93"/>
                  <a:pt x="120" y="93"/>
                  <a:pt x="118" y="93"/>
                </a:cubicBezTo>
                <a:cubicBezTo>
                  <a:pt x="118" y="94"/>
                  <a:pt x="118" y="94"/>
                  <a:pt x="118" y="94"/>
                </a:cubicBezTo>
                <a:cubicBezTo>
                  <a:pt x="116" y="94"/>
                  <a:pt x="114" y="93"/>
                  <a:pt x="112" y="95"/>
                </a:cubicBezTo>
                <a:cubicBezTo>
                  <a:pt x="112" y="95"/>
                  <a:pt x="111" y="94"/>
                  <a:pt x="111" y="94"/>
                </a:cubicBezTo>
                <a:cubicBezTo>
                  <a:pt x="109" y="95"/>
                  <a:pt x="108" y="94"/>
                  <a:pt x="106" y="95"/>
                </a:cubicBezTo>
                <a:cubicBezTo>
                  <a:pt x="106" y="95"/>
                  <a:pt x="106" y="95"/>
                  <a:pt x="105" y="94"/>
                </a:cubicBezTo>
                <a:cubicBezTo>
                  <a:pt x="104" y="96"/>
                  <a:pt x="103" y="94"/>
                  <a:pt x="101" y="96"/>
                </a:cubicBezTo>
                <a:cubicBezTo>
                  <a:pt x="100" y="95"/>
                  <a:pt x="99" y="96"/>
                  <a:pt x="97" y="96"/>
                </a:cubicBezTo>
                <a:cubicBezTo>
                  <a:pt x="98" y="97"/>
                  <a:pt x="99" y="97"/>
                  <a:pt x="100" y="97"/>
                </a:cubicBezTo>
                <a:cubicBezTo>
                  <a:pt x="100" y="97"/>
                  <a:pt x="101" y="98"/>
                  <a:pt x="101" y="98"/>
                </a:cubicBezTo>
                <a:cubicBezTo>
                  <a:pt x="104" y="96"/>
                  <a:pt x="106" y="97"/>
                  <a:pt x="108" y="97"/>
                </a:cubicBezTo>
                <a:cubicBezTo>
                  <a:pt x="110" y="97"/>
                  <a:pt x="112" y="98"/>
                  <a:pt x="113" y="96"/>
                </a:cubicBezTo>
                <a:cubicBezTo>
                  <a:pt x="113" y="96"/>
                  <a:pt x="113" y="97"/>
                  <a:pt x="114" y="97"/>
                </a:cubicBezTo>
                <a:cubicBezTo>
                  <a:pt x="115" y="96"/>
                  <a:pt x="117" y="96"/>
                  <a:pt x="119" y="96"/>
                </a:cubicBezTo>
                <a:cubicBezTo>
                  <a:pt x="122" y="95"/>
                  <a:pt x="125" y="96"/>
                  <a:pt x="128" y="95"/>
                </a:cubicBezTo>
                <a:cubicBezTo>
                  <a:pt x="131" y="95"/>
                  <a:pt x="134" y="95"/>
                  <a:pt x="137" y="95"/>
                </a:cubicBezTo>
                <a:cubicBezTo>
                  <a:pt x="137" y="95"/>
                  <a:pt x="137" y="94"/>
                  <a:pt x="138" y="94"/>
                </a:cubicBezTo>
                <a:cubicBezTo>
                  <a:pt x="138" y="94"/>
                  <a:pt x="139" y="94"/>
                  <a:pt x="140" y="94"/>
                </a:cubicBezTo>
                <a:cubicBezTo>
                  <a:pt x="141" y="94"/>
                  <a:pt x="141" y="94"/>
                  <a:pt x="141" y="94"/>
                </a:cubicBezTo>
                <a:cubicBezTo>
                  <a:pt x="142" y="94"/>
                  <a:pt x="142" y="94"/>
                  <a:pt x="142" y="94"/>
                </a:cubicBezTo>
                <a:cubicBezTo>
                  <a:pt x="143" y="94"/>
                  <a:pt x="143" y="94"/>
                  <a:pt x="143" y="94"/>
                </a:cubicBezTo>
                <a:cubicBezTo>
                  <a:pt x="145" y="94"/>
                  <a:pt x="147" y="95"/>
                  <a:pt x="148" y="93"/>
                </a:cubicBezTo>
                <a:cubicBezTo>
                  <a:pt x="149" y="94"/>
                  <a:pt x="150" y="94"/>
                  <a:pt x="151" y="94"/>
                </a:cubicBezTo>
                <a:cubicBezTo>
                  <a:pt x="151" y="94"/>
                  <a:pt x="152" y="92"/>
                  <a:pt x="153" y="93"/>
                </a:cubicBezTo>
                <a:cubicBezTo>
                  <a:pt x="153" y="93"/>
                  <a:pt x="152" y="93"/>
                  <a:pt x="153" y="93"/>
                </a:cubicBezTo>
                <a:cubicBezTo>
                  <a:pt x="153" y="93"/>
                  <a:pt x="153" y="93"/>
                  <a:pt x="154" y="93"/>
                </a:cubicBezTo>
                <a:cubicBezTo>
                  <a:pt x="155" y="95"/>
                  <a:pt x="157" y="93"/>
                  <a:pt x="158" y="94"/>
                </a:cubicBezTo>
                <a:cubicBezTo>
                  <a:pt x="159" y="93"/>
                  <a:pt x="161" y="94"/>
                  <a:pt x="162" y="93"/>
                </a:cubicBezTo>
                <a:cubicBezTo>
                  <a:pt x="163" y="94"/>
                  <a:pt x="165" y="93"/>
                  <a:pt x="165" y="94"/>
                </a:cubicBezTo>
                <a:cubicBezTo>
                  <a:pt x="166" y="94"/>
                  <a:pt x="166" y="93"/>
                  <a:pt x="166" y="94"/>
                </a:cubicBezTo>
                <a:cubicBezTo>
                  <a:pt x="166" y="94"/>
                  <a:pt x="166" y="94"/>
                  <a:pt x="165" y="94"/>
                </a:cubicBezTo>
                <a:cubicBezTo>
                  <a:pt x="162" y="94"/>
                  <a:pt x="160" y="93"/>
                  <a:pt x="157" y="95"/>
                </a:cubicBezTo>
                <a:cubicBezTo>
                  <a:pt x="157" y="94"/>
                  <a:pt x="156" y="95"/>
                  <a:pt x="156" y="94"/>
                </a:cubicBezTo>
                <a:cubicBezTo>
                  <a:pt x="155" y="95"/>
                  <a:pt x="153" y="94"/>
                  <a:pt x="152" y="95"/>
                </a:cubicBezTo>
                <a:cubicBezTo>
                  <a:pt x="152" y="95"/>
                  <a:pt x="151" y="95"/>
                  <a:pt x="151" y="95"/>
                </a:cubicBezTo>
                <a:cubicBezTo>
                  <a:pt x="150" y="95"/>
                  <a:pt x="149" y="95"/>
                  <a:pt x="149" y="95"/>
                </a:cubicBezTo>
                <a:cubicBezTo>
                  <a:pt x="148" y="94"/>
                  <a:pt x="147" y="95"/>
                  <a:pt x="146" y="96"/>
                </a:cubicBezTo>
                <a:cubicBezTo>
                  <a:pt x="146" y="96"/>
                  <a:pt x="145" y="95"/>
                  <a:pt x="145" y="95"/>
                </a:cubicBezTo>
                <a:cubicBezTo>
                  <a:pt x="145" y="96"/>
                  <a:pt x="145" y="96"/>
                  <a:pt x="145" y="95"/>
                </a:cubicBezTo>
                <a:cubicBezTo>
                  <a:pt x="144" y="96"/>
                  <a:pt x="144" y="95"/>
                  <a:pt x="143" y="95"/>
                </a:cubicBezTo>
                <a:cubicBezTo>
                  <a:pt x="143" y="95"/>
                  <a:pt x="143" y="95"/>
                  <a:pt x="142" y="95"/>
                </a:cubicBezTo>
                <a:cubicBezTo>
                  <a:pt x="142" y="96"/>
                  <a:pt x="143" y="96"/>
                  <a:pt x="143" y="96"/>
                </a:cubicBezTo>
                <a:cubicBezTo>
                  <a:pt x="137" y="97"/>
                  <a:pt x="132" y="98"/>
                  <a:pt x="127" y="98"/>
                </a:cubicBezTo>
                <a:cubicBezTo>
                  <a:pt x="125" y="99"/>
                  <a:pt x="124" y="98"/>
                  <a:pt x="123" y="98"/>
                </a:cubicBezTo>
                <a:cubicBezTo>
                  <a:pt x="122" y="99"/>
                  <a:pt x="123" y="99"/>
                  <a:pt x="122" y="99"/>
                </a:cubicBezTo>
                <a:cubicBezTo>
                  <a:pt x="121" y="100"/>
                  <a:pt x="120" y="98"/>
                  <a:pt x="119" y="99"/>
                </a:cubicBezTo>
                <a:cubicBezTo>
                  <a:pt x="118" y="99"/>
                  <a:pt x="118" y="99"/>
                  <a:pt x="118" y="100"/>
                </a:cubicBezTo>
                <a:cubicBezTo>
                  <a:pt x="117" y="99"/>
                  <a:pt x="117" y="99"/>
                  <a:pt x="116" y="99"/>
                </a:cubicBezTo>
                <a:cubicBezTo>
                  <a:pt x="115" y="98"/>
                  <a:pt x="113" y="99"/>
                  <a:pt x="112" y="99"/>
                </a:cubicBezTo>
                <a:cubicBezTo>
                  <a:pt x="111" y="101"/>
                  <a:pt x="108" y="101"/>
                  <a:pt x="106" y="100"/>
                </a:cubicBezTo>
                <a:cubicBezTo>
                  <a:pt x="106" y="100"/>
                  <a:pt x="107" y="101"/>
                  <a:pt x="106" y="101"/>
                </a:cubicBezTo>
                <a:cubicBezTo>
                  <a:pt x="105" y="101"/>
                  <a:pt x="104" y="99"/>
                  <a:pt x="103" y="99"/>
                </a:cubicBezTo>
                <a:cubicBezTo>
                  <a:pt x="101" y="100"/>
                  <a:pt x="99" y="100"/>
                  <a:pt x="97" y="99"/>
                </a:cubicBezTo>
                <a:cubicBezTo>
                  <a:pt x="97" y="98"/>
                  <a:pt x="98" y="97"/>
                  <a:pt x="97" y="96"/>
                </a:cubicBezTo>
                <a:cubicBezTo>
                  <a:pt x="96" y="96"/>
                  <a:pt x="95" y="96"/>
                  <a:pt x="94" y="96"/>
                </a:cubicBezTo>
                <a:cubicBezTo>
                  <a:pt x="94" y="96"/>
                  <a:pt x="94" y="97"/>
                  <a:pt x="94" y="97"/>
                </a:cubicBezTo>
                <a:cubicBezTo>
                  <a:pt x="93" y="97"/>
                  <a:pt x="93" y="96"/>
                  <a:pt x="92" y="96"/>
                </a:cubicBezTo>
                <a:cubicBezTo>
                  <a:pt x="91" y="97"/>
                  <a:pt x="90" y="96"/>
                  <a:pt x="90" y="96"/>
                </a:cubicBezTo>
                <a:cubicBezTo>
                  <a:pt x="87" y="97"/>
                  <a:pt x="85" y="96"/>
                  <a:pt x="83" y="97"/>
                </a:cubicBezTo>
                <a:cubicBezTo>
                  <a:pt x="82" y="97"/>
                  <a:pt x="82" y="97"/>
                  <a:pt x="82" y="97"/>
                </a:cubicBezTo>
                <a:cubicBezTo>
                  <a:pt x="78" y="97"/>
                  <a:pt x="75" y="97"/>
                  <a:pt x="71" y="97"/>
                </a:cubicBezTo>
                <a:cubicBezTo>
                  <a:pt x="71" y="96"/>
                  <a:pt x="70" y="97"/>
                  <a:pt x="69" y="96"/>
                </a:cubicBezTo>
                <a:cubicBezTo>
                  <a:pt x="69" y="97"/>
                  <a:pt x="69" y="97"/>
                  <a:pt x="68" y="97"/>
                </a:cubicBezTo>
                <a:cubicBezTo>
                  <a:pt x="67" y="96"/>
                  <a:pt x="67" y="96"/>
                  <a:pt x="65" y="97"/>
                </a:cubicBezTo>
                <a:cubicBezTo>
                  <a:pt x="63" y="97"/>
                  <a:pt x="61" y="96"/>
                  <a:pt x="59" y="98"/>
                </a:cubicBezTo>
                <a:cubicBezTo>
                  <a:pt x="57" y="98"/>
                  <a:pt x="54" y="99"/>
                  <a:pt x="52" y="98"/>
                </a:cubicBezTo>
                <a:cubicBezTo>
                  <a:pt x="50" y="99"/>
                  <a:pt x="48" y="101"/>
                  <a:pt x="46" y="102"/>
                </a:cubicBezTo>
                <a:cubicBezTo>
                  <a:pt x="46" y="102"/>
                  <a:pt x="46" y="102"/>
                  <a:pt x="46" y="102"/>
                </a:cubicBezTo>
                <a:cubicBezTo>
                  <a:pt x="44" y="103"/>
                  <a:pt x="44" y="105"/>
                  <a:pt x="43" y="106"/>
                </a:cubicBezTo>
                <a:cubicBezTo>
                  <a:pt x="43" y="106"/>
                  <a:pt x="43" y="106"/>
                  <a:pt x="43" y="107"/>
                </a:cubicBezTo>
                <a:cubicBezTo>
                  <a:pt x="42" y="107"/>
                  <a:pt x="42" y="107"/>
                  <a:pt x="42" y="107"/>
                </a:cubicBezTo>
                <a:cubicBezTo>
                  <a:pt x="43" y="107"/>
                  <a:pt x="45" y="107"/>
                  <a:pt x="47" y="107"/>
                </a:cubicBezTo>
                <a:cubicBezTo>
                  <a:pt x="47" y="107"/>
                  <a:pt x="47" y="107"/>
                  <a:pt x="47" y="108"/>
                </a:cubicBezTo>
                <a:cubicBezTo>
                  <a:pt x="47" y="107"/>
                  <a:pt x="47" y="108"/>
                  <a:pt x="47" y="108"/>
                </a:cubicBezTo>
                <a:cubicBezTo>
                  <a:pt x="47" y="108"/>
                  <a:pt x="47" y="108"/>
                  <a:pt x="47" y="107"/>
                </a:cubicBezTo>
                <a:cubicBezTo>
                  <a:pt x="46" y="108"/>
                  <a:pt x="46" y="108"/>
                  <a:pt x="46" y="108"/>
                </a:cubicBezTo>
                <a:cubicBezTo>
                  <a:pt x="47" y="108"/>
                  <a:pt x="45" y="109"/>
                  <a:pt x="45" y="109"/>
                </a:cubicBezTo>
                <a:cubicBezTo>
                  <a:pt x="46" y="111"/>
                  <a:pt x="49" y="110"/>
                  <a:pt x="50" y="111"/>
                </a:cubicBezTo>
                <a:cubicBezTo>
                  <a:pt x="51" y="111"/>
                  <a:pt x="51" y="110"/>
                  <a:pt x="52" y="111"/>
                </a:cubicBezTo>
                <a:cubicBezTo>
                  <a:pt x="51" y="112"/>
                  <a:pt x="50" y="111"/>
                  <a:pt x="50" y="112"/>
                </a:cubicBezTo>
                <a:cubicBezTo>
                  <a:pt x="50" y="114"/>
                  <a:pt x="52" y="113"/>
                  <a:pt x="53" y="113"/>
                </a:cubicBezTo>
                <a:cubicBezTo>
                  <a:pt x="53" y="114"/>
                  <a:pt x="51" y="114"/>
                  <a:pt x="50" y="115"/>
                </a:cubicBezTo>
                <a:cubicBezTo>
                  <a:pt x="51" y="116"/>
                  <a:pt x="50" y="116"/>
                  <a:pt x="51" y="117"/>
                </a:cubicBezTo>
                <a:cubicBezTo>
                  <a:pt x="51" y="117"/>
                  <a:pt x="51" y="117"/>
                  <a:pt x="52" y="117"/>
                </a:cubicBezTo>
                <a:cubicBezTo>
                  <a:pt x="56" y="118"/>
                  <a:pt x="60" y="116"/>
                  <a:pt x="64" y="116"/>
                </a:cubicBezTo>
                <a:cubicBezTo>
                  <a:pt x="64" y="115"/>
                  <a:pt x="65" y="116"/>
                  <a:pt x="66" y="116"/>
                </a:cubicBezTo>
                <a:cubicBezTo>
                  <a:pt x="65" y="117"/>
                  <a:pt x="64" y="117"/>
                  <a:pt x="64" y="116"/>
                </a:cubicBezTo>
                <a:cubicBezTo>
                  <a:pt x="62" y="116"/>
                  <a:pt x="60" y="117"/>
                  <a:pt x="58" y="118"/>
                </a:cubicBezTo>
                <a:cubicBezTo>
                  <a:pt x="58" y="118"/>
                  <a:pt x="57" y="117"/>
                  <a:pt x="56" y="117"/>
                </a:cubicBezTo>
                <a:cubicBezTo>
                  <a:pt x="55" y="117"/>
                  <a:pt x="53" y="118"/>
                  <a:pt x="52" y="119"/>
                </a:cubicBezTo>
                <a:cubicBezTo>
                  <a:pt x="52" y="121"/>
                  <a:pt x="56" y="120"/>
                  <a:pt x="58" y="120"/>
                </a:cubicBezTo>
                <a:cubicBezTo>
                  <a:pt x="59" y="120"/>
                  <a:pt x="61" y="120"/>
                  <a:pt x="62" y="120"/>
                </a:cubicBezTo>
                <a:cubicBezTo>
                  <a:pt x="62" y="120"/>
                  <a:pt x="63" y="119"/>
                  <a:pt x="63" y="119"/>
                </a:cubicBezTo>
                <a:cubicBezTo>
                  <a:pt x="64" y="119"/>
                  <a:pt x="65" y="120"/>
                  <a:pt x="66" y="119"/>
                </a:cubicBezTo>
                <a:cubicBezTo>
                  <a:pt x="68" y="119"/>
                  <a:pt x="71" y="119"/>
                  <a:pt x="73" y="118"/>
                </a:cubicBezTo>
                <a:cubicBezTo>
                  <a:pt x="74" y="118"/>
                  <a:pt x="74" y="119"/>
                  <a:pt x="74" y="119"/>
                </a:cubicBezTo>
                <a:cubicBezTo>
                  <a:pt x="76" y="117"/>
                  <a:pt x="78" y="119"/>
                  <a:pt x="80" y="118"/>
                </a:cubicBezTo>
                <a:cubicBezTo>
                  <a:pt x="82" y="118"/>
                  <a:pt x="83" y="117"/>
                  <a:pt x="84" y="117"/>
                </a:cubicBezTo>
                <a:cubicBezTo>
                  <a:pt x="84" y="116"/>
                  <a:pt x="84" y="116"/>
                  <a:pt x="84" y="115"/>
                </a:cubicBezTo>
                <a:cubicBezTo>
                  <a:pt x="85" y="114"/>
                  <a:pt x="87" y="114"/>
                  <a:pt x="88" y="113"/>
                </a:cubicBezTo>
                <a:cubicBezTo>
                  <a:pt x="88" y="113"/>
                  <a:pt x="89" y="114"/>
                  <a:pt x="89" y="114"/>
                </a:cubicBezTo>
                <a:cubicBezTo>
                  <a:pt x="91" y="114"/>
                  <a:pt x="93" y="114"/>
                  <a:pt x="96" y="113"/>
                </a:cubicBezTo>
                <a:cubicBezTo>
                  <a:pt x="98" y="114"/>
                  <a:pt x="100" y="113"/>
                  <a:pt x="103" y="113"/>
                </a:cubicBezTo>
                <a:cubicBezTo>
                  <a:pt x="103" y="113"/>
                  <a:pt x="104" y="113"/>
                  <a:pt x="105" y="113"/>
                </a:cubicBezTo>
                <a:cubicBezTo>
                  <a:pt x="105" y="113"/>
                  <a:pt x="106" y="113"/>
                  <a:pt x="106" y="113"/>
                </a:cubicBezTo>
                <a:cubicBezTo>
                  <a:pt x="106" y="113"/>
                  <a:pt x="107" y="113"/>
                  <a:pt x="107" y="112"/>
                </a:cubicBezTo>
                <a:cubicBezTo>
                  <a:pt x="108" y="113"/>
                  <a:pt x="109" y="113"/>
                  <a:pt x="110" y="112"/>
                </a:cubicBezTo>
                <a:cubicBezTo>
                  <a:pt x="110" y="112"/>
                  <a:pt x="110" y="111"/>
                  <a:pt x="110" y="111"/>
                </a:cubicBezTo>
                <a:cubicBezTo>
                  <a:pt x="108" y="110"/>
                  <a:pt x="106" y="107"/>
                  <a:pt x="109" y="105"/>
                </a:cubicBezTo>
                <a:cubicBezTo>
                  <a:pt x="109" y="105"/>
                  <a:pt x="110" y="106"/>
                  <a:pt x="110" y="106"/>
                </a:cubicBezTo>
                <a:cubicBezTo>
                  <a:pt x="111" y="105"/>
                  <a:pt x="112" y="105"/>
                  <a:pt x="112" y="105"/>
                </a:cubicBezTo>
                <a:cubicBezTo>
                  <a:pt x="114" y="105"/>
                  <a:pt x="117" y="105"/>
                  <a:pt x="119" y="105"/>
                </a:cubicBezTo>
                <a:cubicBezTo>
                  <a:pt x="122" y="105"/>
                  <a:pt x="125" y="104"/>
                  <a:pt x="127" y="104"/>
                </a:cubicBezTo>
                <a:cubicBezTo>
                  <a:pt x="127" y="103"/>
                  <a:pt x="129" y="104"/>
                  <a:pt x="130" y="104"/>
                </a:cubicBezTo>
                <a:cubicBezTo>
                  <a:pt x="133" y="102"/>
                  <a:pt x="138" y="106"/>
                  <a:pt x="141" y="103"/>
                </a:cubicBezTo>
                <a:cubicBezTo>
                  <a:pt x="141" y="104"/>
                  <a:pt x="142" y="103"/>
                  <a:pt x="142" y="104"/>
                </a:cubicBezTo>
                <a:cubicBezTo>
                  <a:pt x="144" y="102"/>
                  <a:pt x="146" y="104"/>
                  <a:pt x="148" y="103"/>
                </a:cubicBezTo>
                <a:cubicBezTo>
                  <a:pt x="149" y="103"/>
                  <a:pt x="150" y="103"/>
                  <a:pt x="152" y="103"/>
                </a:cubicBezTo>
                <a:cubicBezTo>
                  <a:pt x="152" y="103"/>
                  <a:pt x="152" y="103"/>
                  <a:pt x="152" y="103"/>
                </a:cubicBezTo>
                <a:cubicBezTo>
                  <a:pt x="153" y="103"/>
                  <a:pt x="152" y="103"/>
                  <a:pt x="153" y="104"/>
                </a:cubicBezTo>
                <a:cubicBezTo>
                  <a:pt x="153" y="103"/>
                  <a:pt x="154" y="103"/>
                  <a:pt x="155" y="104"/>
                </a:cubicBezTo>
                <a:cubicBezTo>
                  <a:pt x="157" y="103"/>
                  <a:pt x="159" y="105"/>
                  <a:pt x="161" y="104"/>
                </a:cubicBezTo>
                <a:cubicBezTo>
                  <a:pt x="162" y="105"/>
                  <a:pt x="163" y="104"/>
                  <a:pt x="163" y="104"/>
                </a:cubicBezTo>
                <a:cubicBezTo>
                  <a:pt x="164" y="105"/>
                  <a:pt x="164" y="104"/>
                  <a:pt x="164" y="105"/>
                </a:cubicBezTo>
                <a:cubicBezTo>
                  <a:pt x="165" y="105"/>
                  <a:pt x="166" y="105"/>
                  <a:pt x="167" y="104"/>
                </a:cubicBezTo>
                <a:cubicBezTo>
                  <a:pt x="168" y="104"/>
                  <a:pt x="169" y="105"/>
                  <a:pt x="170" y="104"/>
                </a:cubicBezTo>
                <a:cubicBezTo>
                  <a:pt x="170" y="104"/>
                  <a:pt x="170" y="104"/>
                  <a:pt x="170" y="105"/>
                </a:cubicBezTo>
                <a:cubicBezTo>
                  <a:pt x="171" y="104"/>
                  <a:pt x="172" y="105"/>
                  <a:pt x="172" y="104"/>
                </a:cubicBezTo>
                <a:cubicBezTo>
                  <a:pt x="172" y="104"/>
                  <a:pt x="173" y="104"/>
                  <a:pt x="173" y="105"/>
                </a:cubicBezTo>
                <a:cubicBezTo>
                  <a:pt x="172" y="105"/>
                  <a:pt x="171" y="105"/>
                  <a:pt x="170" y="105"/>
                </a:cubicBezTo>
                <a:cubicBezTo>
                  <a:pt x="173" y="107"/>
                  <a:pt x="177" y="105"/>
                  <a:pt x="180" y="106"/>
                </a:cubicBezTo>
                <a:cubicBezTo>
                  <a:pt x="179" y="106"/>
                  <a:pt x="177" y="106"/>
                  <a:pt x="176" y="106"/>
                </a:cubicBezTo>
                <a:cubicBezTo>
                  <a:pt x="176" y="107"/>
                  <a:pt x="175" y="107"/>
                  <a:pt x="174" y="107"/>
                </a:cubicBezTo>
                <a:cubicBezTo>
                  <a:pt x="174" y="107"/>
                  <a:pt x="174" y="107"/>
                  <a:pt x="174" y="107"/>
                </a:cubicBezTo>
                <a:cubicBezTo>
                  <a:pt x="173" y="107"/>
                  <a:pt x="173" y="107"/>
                  <a:pt x="173" y="107"/>
                </a:cubicBezTo>
                <a:cubicBezTo>
                  <a:pt x="169" y="107"/>
                  <a:pt x="165" y="108"/>
                  <a:pt x="162" y="107"/>
                </a:cubicBezTo>
                <a:cubicBezTo>
                  <a:pt x="162" y="107"/>
                  <a:pt x="162" y="107"/>
                  <a:pt x="161" y="107"/>
                </a:cubicBezTo>
                <a:cubicBezTo>
                  <a:pt x="161" y="107"/>
                  <a:pt x="161" y="108"/>
                  <a:pt x="160" y="108"/>
                </a:cubicBezTo>
                <a:cubicBezTo>
                  <a:pt x="160" y="109"/>
                  <a:pt x="161" y="108"/>
                  <a:pt x="161" y="108"/>
                </a:cubicBezTo>
                <a:cubicBezTo>
                  <a:pt x="161" y="109"/>
                  <a:pt x="160" y="108"/>
                  <a:pt x="160" y="109"/>
                </a:cubicBezTo>
                <a:cubicBezTo>
                  <a:pt x="160" y="109"/>
                  <a:pt x="160" y="109"/>
                  <a:pt x="160" y="110"/>
                </a:cubicBezTo>
                <a:cubicBezTo>
                  <a:pt x="169" y="109"/>
                  <a:pt x="178" y="109"/>
                  <a:pt x="187" y="108"/>
                </a:cubicBezTo>
                <a:cubicBezTo>
                  <a:pt x="187" y="108"/>
                  <a:pt x="186" y="108"/>
                  <a:pt x="187" y="108"/>
                </a:cubicBezTo>
                <a:cubicBezTo>
                  <a:pt x="188" y="108"/>
                  <a:pt x="189" y="107"/>
                  <a:pt x="189" y="107"/>
                </a:cubicBezTo>
                <a:cubicBezTo>
                  <a:pt x="189" y="108"/>
                  <a:pt x="188" y="108"/>
                  <a:pt x="188" y="108"/>
                </a:cubicBezTo>
                <a:cubicBezTo>
                  <a:pt x="188" y="109"/>
                  <a:pt x="189" y="108"/>
                  <a:pt x="190" y="108"/>
                </a:cubicBezTo>
                <a:cubicBezTo>
                  <a:pt x="191" y="108"/>
                  <a:pt x="190" y="108"/>
                  <a:pt x="191" y="107"/>
                </a:cubicBezTo>
                <a:cubicBezTo>
                  <a:pt x="191" y="108"/>
                  <a:pt x="191" y="107"/>
                  <a:pt x="191" y="107"/>
                </a:cubicBezTo>
                <a:cubicBezTo>
                  <a:pt x="192" y="107"/>
                  <a:pt x="193" y="108"/>
                  <a:pt x="194" y="108"/>
                </a:cubicBezTo>
                <a:cubicBezTo>
                  <a:pt x="194" y="109"/>
                  <a:pt x="194" y="108"/>
                  <a:pt x="195" y="108"/>
                </a:cubicBezTo>
                <a:cubicBezTo>
                  <a:pt x="195" y="108"/>
                  <a:pt x="196" y="108"/>
                  <a:pt x="197" y="108"/>
                </a:cubicBezTo>
                <a:cubicBezTo>
                  <a:pt x="197" y="108"/>
                  <a:pt x="197" y="107"/>
                  <a:pt x="197" y="107"/>
                </a:cubicBezTo>
                <a:cubicBezTo>
                  <a:pt x="198" y="107"/>
                  <a:pt x="198" y="107"/>
                  <a:pt x="198" y="107"/>
                </a:cubicBezTo>
                <a:cubicBezTo>
                  <a:pt x="198" y="107"/>
                  <a:pt x="198" y="108"/>
                  <a:pt x="198" y="108"/>
                </a:cubicBezTo>
                <a:cubicBezTo>
                  <a:pt x="199" y="108"/>
                  <a:pt x="201" y="109"/>
                  <a:pt x="202" y="108"/>
                </a:cubicBezTo>
                <a:cubicBezTo>
                  <a:pt x="202" y="109"/>
                  <a:pt x="203" y="108"/>
                  <a:pt x="204" y="108"/>
                </a:cubicBezTo>
                <a:cubicBezTo>
                  <a:pt x="204" y="108"/>
                  <a:pt x="203" y="108"/>
                  <a:pt x="203" y="107"/>
                </a:cubicBezTo>
                <a:cubicBezTo>
                  <a:pt x="203" y="107"/>
                  <a:pt x="203" y="107"/>
                  <a:pt x="203" y="107"/>
                </a:cubicBezTo>
                <a:cubicBezTo>
                  <a:pt x="203" y="107"/>
                  <a:pt x="203" y="107"/>
                  <a:pt x="203" y="107"/>
                </a:cubicBezTo>
                <a:cubicBezTo>
                  <a:pt x="203" y="107"/>
                  <a:pt x="203" y="107"/>
                  <a:pt x="203" y="107"/>
                </a:cubicBezTo>
                <a:cubicBezTo>
                  <a:pt x="203" y="107"/>
                  <a:pt x="203" y="107"/>
                  <a:pt x="203" y="107"/>
                </a:cubicBezTo>
                <a:cubicBezTo>
                  <a:pt x="204" y="106"/>
                  <a:pt x="206" y="107"/>
                  <a:pt x="206" y="108"/>
                </a:cubicBezTo>
                <a:cubicBezTo>
                  <a:pt x="205" y="107"/>
                  <a:pt x="205" y="107"/>
                  <a:pt x="204" y="108"/>
                </a:cubicBezTo>
                <a:cubicBezTo>
                  <a:pt x="205" y="108"/>
                  <a:pt x="206" y="108"/>
                  <a:pt x="207" y="108"/>
                </a:cubicBezTo>
                <a:cubicBezTo>
                  <a:pt x="207" y="108"/>
                  <a:pt x="206" y="108"/>
                  <a:pt x="206" y="107"/>
                </a:cubicBezTo>
                <a:cubicBezTo>
                  <a:pt x="208" y="107"/>
                  <a:pt x="209" y="106"/>
                  <a:pt x="211" y="107"/>
                </a:cubicBezTo>
                <a:cubicBezTo>
                  <a:pt x="210" y="107"/>
                  <a:pt x="210" y="108"/>
                  <a:pt x="210" y="108"/>
                </a:cubicBezTo>
                <a:cubicBezTo>
                  <a:pt x="210" y="108"/>
                  <a:pt x="211" y="108"/>
                  <a:pt x="211" y="108"/>
                </a:cubicBezTo>
                <a:cubicBezTo>
                  <a:pt x="209" y="110"/>
                  <a:pt x="204" y="109"/>
                  <a:pt x="203" y="112"/>
                </a:cubicBezTo>
                <a:cubicBezTo>
                  <a:pt x="203" y="112"/>
                  <a:pt x="204" y="112"/>
                  <a:pt x="205" y="112"/>
                </a:cubicBezTo>
                <a:cubicBezTo>
                  <a:pt x="205" y="113"/>
                  <a:pt x="203" y="113"/>
                  <a:pt x="203" y="113"/>
                </a:cubicBezTo>
                <a:cubicBezTo>
                  <a:pt x="202" y="113"/>
                  <a:pt x="202" y="114"/>
                  <a:pt x="202" y="114"/>
                </a:cubicBezTo>
                <a:cubicBezTo>
                  <a:pt x="204" y="114"/>
                  <a:pt x="205" y="113"/>
                  <a:pt x="206" y="113"/>
                </a:cubicBezTo>
                <a:cubicBezTo>
                  <a:pt x="207" y="113"/>
                  <a:pt x="207" y="113"/>
                  <a:pt x="208" y="113"/>
                </a:cubicBezTo>
                <a:cubicBezTo>
                  <a:pt x="209" y="113"/>
                  <a:pt x="210" y="112"/>
                  <a:pt x="212" y="112"/>
                </a:cubicBezTo>
                <a:cubicBezTo>
                  <a:pt x="214" y="112"/>
                  <a:pt x="216" y="111"/>
                  <a:pt x="218" y="111"/>
                </a:cubicBezTo>
                <a:cubicBezTo>
                  <a:pt x="215" y="113"/>
                  <a:pt x="210" y="113"/>
                  <a:pt x="208" y="115"/>
                </a:cubicBezTo>
                <a:cubicBezTo>
                  <a:pt x="207" y="115"/>
                  <a:pt x="207" y="115"/>
                  <a:pt x="206" y="116"/>
                </a:cubicBezTo>
                <a:cubicBezTo>
                  <a:pt x="206" y="116"/>
                  <a:pt x="206" y="116"/>
                  <a:pt x="206" y="115"/>
                </a:cubicBezTo>
                <a:cubicBezTo>
                  <a:pt x="203" y="118"/>
                  <a:pt x="201" y="116"/>
                  <a:pt x="199" y="119"/>
                </a:cubicBezTo>
                <a:cubicBezTo>
                  <a:pt x="199" y="118"/>
                  <a:pt x="198" y="118"/>
                  <a:pt x="198" y="118"/>
                </a:cubicBezTo>
                <a:cubicBezTo>
                  <a:pt x="196" y="119"/>
                  <a:pt x="193" y="118"/>
                  <a:pt x="191" y="118"/>
                </a:cubicBezTo>
                <a:cubicBezTo>
                  <a:pt x="191" y="118"/>
                  <a:pt x="191" y="118"/>
                  <a:pt x="191" y="119"/>
                </a:cubicBezTo>
                <a:cubicBezTo>
                  <a:pt x="190" y="118"/>
                  <a:pt x="189" y="118"/>
                  <a:pt x="188" y="118"/>
                </a:cubicBezTo>
                <a:cubicBezTo>
                  <a:pt x="188" y="118"/>
                  <a:pt x="187" y="117"/>
                  <a:pt x="186" y="117"/>
                </a:cubicBezTo>
                <a:cubicBezTo>
                  <a:pt x="187" y="118"/>
                  <a:pt x="187" y="117"/>
                  <a:pt x="187" y="118"/>
                </a:cubicBezTo>
                <a:cubicBezTo>
                  <a:pt x="186" y="119"/>
                  <a:pt x="185" y="118"/>
                  <a:pt x="184" y="117"/>
                </a:cubicBezTo>
                <a:cubicBezTo>
                  <a:pt x="182" y="117"/>
                  <a:pt x="181" y="117"/>
                  <a:pt x="179" y="117"/>
                </a:cubicBezTo>
                <a:cubicBezTo>
                  <a:pt x="179" y="118"/>
                  <a:pt x="181" y="118"/>
                  <a:pt x="181" y="118"/>
                </a:cubicBezTo>
                <a:cubicBezTo>
                  <a:pt x="181" y="119"/>
                  <a:pt x="181" y="119"/>
                  <a:pt x="180" y="120"/>
                </a:cubicBezTo>
                <a:cubicBezTo>
                  <a:pt x="179" y="119"/>
                  <a:pt x="179" y="118"/>
                  <a:pt x="178" y="117"/>
                </a:cubicBezTo>
                <a:cubicBezTo>
                  <a:pt x="177" y="118"/>
                  <a:pt x="175" y="117"/>
                  <a:pt x="175" y="118"/>
                </a:cubicBezTo>
                <a:cubicBezTo>
                  <a:pt x="176" y="118"/>
                  <a:pt x="177" y="118"/>
                  <a:pt x="177" y="118"/>
                </a:cubicBezTo>
                <a:cubicBezTo>
                  <a:pt x="177" y="119"/>
                  <a:pt x="177" y="119"/>
                  <a:pt x="177" y="119"/>
                </a:cubicBezTo>
                <a:cubicBezTo>
                  <a:pt x="176" y="119"/>
                  <a:pt x="175" y="119"/>
                  <a:pt x="174" y="118"/>
                </a:cubicBezTo>
                <a:cubicBezTo>
                  <a:pt x="174" y="118"/>
                  <a:pt x="174" y="118"/>
                  <a:pt x="173" y="118"/>
                </a:cubicBezTo>
                <a:cubicBezTo>
                  <a:pt x="173" y="118"/>
                  <a:pt x="173" y="118"/>
                  <a:pt x="172" y="118"/>
                </a:cubicBezTo>
                <a:cubicBezTo>
                  <a:pt x="170" y="118"/>
                  <a:pt x="168" y="117"/>
                  <a:pt x="167" y="118"/>
                </a:cubicBezTo>
                <a:cubicBezTo>
                  <a:pt x="167" y="119"/>
                  <a:pt x="168" y="118"/>
                  <a:pt x="168" y="119"/>
                </a:cubicBezTo>
                <a:cubicBezTo>
                  <a:pt x="163" y="121"/>
                  <a:pt x="158" y="120"/>
                  <a:pt x="154" y="121"/>
                </a:cubicBezTo>
                <a:cubicBezTo>
                  <a:pt x="153" y="120"/>
                  <a:pt x="153" y="121"/>
                  <a:pt x="153" y="120"/>
                </a:cubicBezTo>
                <a:cubicBezTo>
                  <a:pt x="150" y="121"/>
                  <a:pt x="148" y="121"/>
                  <a:pt x="146" y="122"/>
                </a:cubicBezTo>
                <a:cubicBezTo>
                  <a:pt x="145" y="122"/>
                  <a:pt x="145" y="121"/>
                  <a:pt x="145" y="121"/>
                </a:cubicBezTo>
                <a:cubicBezTo>
                  <a:pt x="144" y="121"/>
                  <a:pt x="144" y="121"/>
                  <a:pt x="144" y="122"/>
                </a:cubicBezTo>
                <a:cubicBezTo>
                  <a:pt x="141" y="121"/>
                  <a:pt x="139" y="121"/>
                  <a:pt x="136" y="122"/>
                </a:cubicBezTo>
                <a:cubicBezTo>
                  <a:pt x="136" y="122"/>
                  <a:pt x="136" y="121"/>
                  <a:pt x="136" y="121"/>
                </a:cubicBezTo>
                <a:cubicBezTo>
                  <a:pt x="132" y="122"/>
                  <a:pt x="128" y="121"/>
                  <a:pt x="124" y="123"/>
                </a:cubicBezTo>
                <a:cubicBezTo>
                  <a:pt x="123" y="122"/>
                  <a:pt x="122" y="122"/>
                  <a:pt x="120" y="123"/>
                </a:cubicBezTo>
                <a:cubicBezTo>
                  <a:pt x="119" y="122"/>
                  <a:pt x="117" y="124"/>
                  <a:pt x="115" y="123"/>
                </a:cubicBezTo>
                <a:cubicBezTo>
                  <a:pt x="115" y="123"/>
                  <a:pt x="115" y="124"/>
                  <a:pt x="114" y="124"/>
                </a:cubicBezTo>
                <a:cubicBezTo>
                  <a:pt x="114" y="123"/>
                  <a:pt x="113" y="123"/>
                  <a:pt x="113" y="123"/>
                </a:cubicBezTo>
                <a:cubicBezTo>
                  <a:pt x="113" y="123"/>
                  <a:pt x="112" y="124"/>
                  <a:pt x="112" y="123"/>
                </a:cubicBezTo>
                <a:cubicBezTo>
                  <a:pt x="110" y="124"/>
                  <a:pt x="109" y="123"/>
                  <a:pt x="108" y="123"/>
                </a:cubicBezTo>
                <a:cubicBezTo>
                  <a:pt x="107" y="123"/>
                  <a:pt x="106" y="124"/>
                  <a:pt x="105" y="123"/>
                </a:cubicBezTo>
                <a:cubicBezTo>
                  <a:pt x="102" y="124"/>
                  <a:pt x="100" y="122"/>
                  <a:pt x="98" y="124"/>
                </a:cubicBezTo>
                <a:cubicBezTo>
                  <a:pt x="97" y="123"/>
                  <a:pt x="96" y="122"/>
                  <a:pt x="95" y="122"/>
                </a:cubicBezTo>
                <a:cubicBezTo>
                  <a:pt x="94" y="123"/>
                  <a:pt x="93" y="124"/>
                  <a:pt x="92" y="124"/>
                </a:cubicBezTo>
                <a:cubicBezTo>
                  <a:pt x="91" y="124"/>
                  <a:pt x="91" y="123"/>
                  <a:pt x="90" y="123"/>
                </a:cubicBezTo>
                <a:cubicBezTo>
                  <a:pt x="85" y="125"/>
                  <a:pt x="80" y="124"/>
                  <a:pt x="76" y="127"/>
                </a:cubicBezTo>
                <a:cubicBezTo>
                  <a:pt x="75" y="127"/>
                  <a:pt x="75" y="127"/>
                  <a:pt x="75" y="127"/>
                </a:cubicBezTo>
                <a:cubicBezTo>
                  <a:pt x="73" y="127"/>
                  <a:pt x="70" y="128"/>
                  <a:pt x="68" y="129"/>
                </a:cubicBezTo>
                <a:cubicBezTo>
                  <a:pt x="65" y="129"/>
                  <a:pt x="63" y="130"/>
                  <a:pt x="60" y="130"/>
                </a:cubicBezTo>
                <a:cubicBezTo>
                  <a:pt x="58" y="130"/>
                  <a:pt x="58" y="130"/>
                  <a:pt x="56" y="131"/>
                </a:cubicBezTo>
                <a:cubicBezTo>
                  <a:pt x="55" y="131"/>
                  <a:pt x="53" y="131"/>
                  <a:pt x="52" y="131"/>
                </a:cubicBezTo>
                <a:cubicBezTo>
                  <a:pt x="51" y="132"/>
                  <a:pt x="49" y="133"/>
                  <a:pt x="49" y="135"/>
                </a:cubicBezTo>
                <a:cubicBezTo>
                  <a:pt x="50" y="135"/>
                  <a:pt x="51" y="135"/>
                  <a:pt x="51" y="135"/>
                </a:cubicBezTo>
                <a:cubicBezTo>
                  <a:pt x="49" y="136"/>
                  <a:pt x="48" y="136"/>
                  <a:pt x="46" y="137"/>
                </a:cubicBezTo>
                <a:cubicBezTo>
                  <a:pt x="46" y="137"/>
                  <a:pt x="45" y="137"/>
                  <a:pt x="45" y="136"/>
                </a:cubicBezTo>
                <a:cubicBezTo>
                  <a:pt x="44" y="137"/>
                  <a:pt x="43" y="137"/>
                  <a:pt x="42" y="137"/>
                </a:cubicBezTo>
                <a:cubicBezTo>
                  <a:pt x="42" y="138"/>
                  <a:pt x="42" y="138"/>
                  <a:pt x="42" y="138"/>
                </a:cubicBezTo>
                <a:cubicBezTo>
                  <a:pt x="41" y="138"/>
                  <a:pt x="40" y="139"/>
                  <a:pt x="39" y="139"/>
                </a:cubicBezTo>
                <a:cubicBezTo>
                  <a:pt x="39" y="140"/>
                  <a:pt x="40" y="140"/>
                  <a:pt x="40" y="140"/>
                </a:cubicBezTo>
                <a:cubicBezTo>
                  <a:pt x="40" y="140"/>
                  <a:pt x="39" y="140"/>
                  <a:pt x="40" y="141"/>
                </a:cubicBezTo>
                <a:cubicBezTo>
                  <a:pt x="41" y="142"/>
                  <a:pt x="42" y="141"/>
                  <a:pt x="43" y="142"/>
                </a:cubicBezTo>
                <a:cubicBezTo>
                  <a:pt x="43" y="142"/>
                  <a:pt x="42" y="142"/>
                  <a:pt x="42" y="142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3" y="144"/>
                  <a:pt x="43" y="143"/>
                  <a:pt x="43" y="143"/>
                </a:cubicBezTo>
                <a:cubicBezTo>
                  <a:pt x="42" y="145"/>
                  <a:pt x="40" y="145"/>
                  <a:pt x="38" y="145"/>
                </a:cubicBezTo>
                <a:cubicBezTo>
                  <a:pt x="38" y="147"/>
                  <a:pt x="39" y="147"/>
                  <a:pt x="40" y="147"/>
                </a:cubicBezTo>
                <a:cubicBezTo>
                  <a:pt x="39" y="148"/>
                  <a:pt x="36" y="148"/>
                  <a:pt x="35" y="150"/>
                </a:cubicBezTo>
                <a:cubicBezTo>
                  <a:pt x="36" y="151"/>
                  <a:pt x="37" y="150"/>
                  <a:pt x="37" y="151"/>
                </a:cubicBezTo>
                <a:cubicBezTo>
                  <a:pt x="36" y="152"/>
                  <a:pt x="34" y="151"/>
                  <a:pt x="33" y="151"/>
                </a:cubicBezTo>
                <a:cubicBezTo>
                  <a:pt x="32" y="151"/>
                  <a:pt x="31" y="149"/>
                  <a:pt x="32" y="149"/>
                </a:cubicBezTo>
                <a:cubicBezTo>
                  <a:pt x="31" y="149"/>
                  <a:pt x="30" y="150"/>
                  <a:pt x="29" y="150"/>
                </a:cubicBezTo>
                <a:cubicBezTo>
                  <a:pt x="28" y="151"/>
                  <a:pt x="28" y="152"/>
                  <a:pt x="27" y="153"/>
                </a:cubicBezTo>
                <a:cubicBezTo>
                  <a:pt x="28" y="153"/>
                  <a:pt x="28" y="153"/>
                  <a:pt x="28" y="153"/>
                </a:cubicBezTo>
                <a:cubicBezTo>
                  <a:pt x="28" y="154"/>
                  <a:pt x="28" y="154"/>
                  <a:pt x="27" y="154"/>
                </a:cubicBezTo>
                <a:cubicBezTo>
                  <a:pt x="28" y="156"/>
                  <a:pt x="28" y="158"/>
                  <a:pt x="30" y="158"/>
                </a:cubicBezTo>
                <a:cubicBezTo>
                  <a:pt x="30" y="158"/>
                  <a:pt x="30" y="157"/>
                  <a:pt x="30" y="156"/>
                </a:cubicBezTo>
                <a:cubicBezTo>
                  <a:pt x="32" y="157"/>
                  <a:pt x="33" y="156"/>
                  <a:pt x="33" y="155"/>
                </a:cubicBezTo>
                <a:cubicBezTo>
                  <a:pt x="33" y="155"/>
                  <a:pt x="34" y="154"/>
                  <a:pt x="35" y="155"/>
                </a:cubicBezTo>
                <a:cubicBezTo>
                  <a:pt x="34" y="156"/>
                  <a:pt x="34" y="157"/>
                  <a:pt x="33" y="157"/>
                </a:cubicBezTo>
                <a:cubicBezTo>
                  <a:pt x="33" y="157"/>
                  <a:pt x="33" y="157"/>
                  <a:pt x="33" y="157"/>
                </a:cubicBezTo>
                <a:cubicBezTo>
                  <a:pt x="33" y="158"/>
                  <a:pt x="33" y="157"/>
                  <a:pt x="34" y="158"/>
                </a:cubicBezTo>
                <a:cubicBezTo>
                  <a:pt x="34" y="158"/>
                  <a:pt x="34" y="158"/>
                  <a:pt x="34" y="158"/>
                </a:cubicBezTo>
                <a:cubicBezTo>
                  <a:pt x="37" y="159"/>
                  <a:pt x="41" y="159"/>
                  <a:pt x="44" y="160"/>
                </a:cubicBezTo>
                <a:cubicBezTo>
                  <a:pt x="40" y="162"/>
                  <a:pt x="41" y="167"/>
                  <a:pt x="45" y="168"/>
                </a:cubicBezTo>
                <a:cubicBezTo>
                  <a:pt x="45" y="169"/>
                  <a:pt x="45" y="169"/>
                  <a:pt x="45" y="169"/>
                </a:cubicBezTo>
                <a:cubicBezTo>
                  <a:pt x="47" y="171"/>
                  <a:pt x="50" y="173"/>
                  <a:pt x="52" y="173"/>
                </a:cubicBezTo>
                <a:cubicBezTo>
                  <a:pt x="53" y="174"/>
                  <a:pt x="54" y="175"/>
                  <a:pt x="56" y="175"/>
                </a:cubicBezTo>
                <a:cubicBezTo>
                  <a:pt x="55" y="175"/>
                  <a:pt x="55" y="176"/>
                  <a:pt x="55" y="176"/>
                </a:cubicBezTo>
                <a:cubicBezTo>
                  <a:pt x="56" y="176"/>
                  <a:pt x="56" y="176"/>
                  <a:pt x="56" y="177"/>
                </a:cubicBezTo>
                <a:cubicBezTo>
                  <a:pt x="56" y="177"/>
                  <a:pt x="57" y="177"/>
                  <a:pt x="58" y="177"/>
                </a:cubicBezTo>
                <a:cubicBezTo>
                  <a:pt x="57" y="177"/>
                  <a:pt x="57" y="178"/>
                  <a:pt x="57" y="178"/>
                </a:cubicBezTo>
                <a:cubicBezTo>
                  <a:pt x="58" y="178"/>
                  <a:pt x="58" y="178"/>
                  <a:pt x="59" y="178"/>
                </a:cubicBezTo>
                <a:cubicBezTo>
                  <a:pt x="59" y="178"/>
                  <a:pt x="59" y="178"/>
                  <a:pt x="59" y="179"/>
                </a:cubicBezTo>
                <a:cubicBezTo>
                  <a:pt x="60" y="179"/>
                  <a:pt x="62" y="178"/>
                  <a:pt x="62" y="179"/>
                </a:cubicBezTo>
                <a:cubicBezTo>
                  <a:pt x="59" y="180"/>
                  <a:pt x="57" y="182"/>
                  <a:pt x="54" y="183"/>
                </a:cubicBezTo>
                <a:cubicBezTo>
                  <a:pt x="54" y="184"/>
                  <a:pt x="54" y="184"/>
                  <a:pt x="54" y="185"/>
                </a:cubicBezTo>
                <a:cubicBezTo>
                  <a:pt x="55" y="185"/>
                  <a:pt x="56" y="185"/>
                  <a:pt x="57" y="185"/>
                </a:cubicBezTo>
                <a:cubicBezTo>
                  <a:pt x="57" y="185"/>
                  <a:pt x="57" y="186"/>
                  <a:pt x="57" y="186"/>
                </a:cubicBezTo>
                <a:cubicBezTo>
                  <a:pt x="58" y="186"/>
                  <a:pt x="58" y="185"/>
                  <a:pt x="59" y="186"/>
                </a:cubicBezTo>
                <a:cubicBezTo>
                  <a:pt x="58" y="187"/>
                  <a:pt x="56" y="187"/>
                  <a:pt x="55" y="187"/>
                </a:cubicBezTo>
                <a:cubicBezTo>
                  <a:pt x="56" y="189"/>
                  <a:pt x="58" y="187"/>
                  <a:pt x="59" y="188"/>
                </a:cubicBezTo>
                <a:cubicBezTo>
                  <a:pt x="60" y="188"/>
                  <a:pt x="61" y="188"/>
                  <a:pt x="62" y="188"/>
                </a:cubicBezTo>
                <a:cubicBezTo>
                  <a:pt x="63" y="188"/>
                  <a:pt x="64" y="188"/>
                  <a:pt x="65" y="188"/>
                </a:cubicBezTo>
                <a:cubicBezTo>
                  <a:pt x="65" y="188"/>
                  <a:pt x="65" y="187"/>
                  <a:pt x="66" y="187"/>
                </a:cubicBezTo>
                <a:cubicBezTo>
                  <a:pt x="68" y="188"/>
                  <a:pt x="70" y="188"/>
                  <a:pt x="72" y="187"/>
                </a:cubicBezTo>
                <a:cubicBezTo>
                  <a:pt x="72" y="186"/>
                  <a:pt x="72" y="186"/>
                  <a:pt x="72" y="186"/>
                </a:cubicBezTo>
                <a:cubicBezTo>
                  <a:pt x="73" y="186"/>
                  <a:pt x="72" y="186"/>
                  <a:pt x="73" y="187"/>
                </a:cubicBezTo>
                <a:cubicBezTo>
                  <a:pt x="74" y="187"/>
                  <a:pt x="74" y="187"/>
                  <a:pt x="76" y="186"/>
                </a:cubicBezTo>
                <a:cubicBezTo>
                  <a:pt x="76" y="187"/>
                  <a:pt x="77" y="187"/>
                  <a:pt x="77" y="187"/>
                </a:cubicBezTo>
                <a:cubicBezTo>
                  <a:pt x="77" y="187"/>
                  <a:pt x="78" y="187"/>
                  <a:pt x="78" y="187"/>
                </a:cubicBezTo>
                <a:cubicBezTo>
                  <a:pt x="81" y="187"/>
                  <a:pt x="85" y="186"/>
                  <a:pt x="88" y="186"/>
                </a:cubicBezTo>
                <a:cubicBezTo>
                  <a:pt x="88" y="186"/>
                  <a:pt x="90" y="186"/>
                  <a:pt x="91" y="186"/>
                </a:cubicBezTo>
                <a:cubicBezTo>
                  <a:pt x="90" y="188"/>
                  <a:pt x="88" y="187"/>
                  <a:pt x="87" y="187"/>
                </a:cubicBezTo>
                <a:cubicBezTo>
                  <a:pt x="84" y="188"/>
                  <a:pt x="80" y="187"/>
                  <a:pt x="76" y="188"/>
                </a:cubicBezTo>
                <a:cubicBezTo>
                  <a:pt x="76" y="188"/>
                  <a:pt x="75" y="188"/>
                  <a:pt x="75" y="188"/>
                </a:cubicBezTo>
                <a:cubicBezTo>
                  <a:pt x="75" y="189"/>
                  <a:pt x="75" y="188"/>
                  <a:pt x="74" y="188"/>
                </a:cubicBezTo>
                <a:cubicBezTo>
                  <a:pt x="74" y="189"/>
                  <a:pt x="74" y="189"/>
                  <a:pt x="74" y="189"/>
                </a:cubicBezTo>
                <a:cubicBezTo>
                  <a:pt x="73" y="189"/>
                  <a:pt x="73" y="188"/>
                  <a:pt x="73" y="188"/>
                </a:cubicBezTo>
                <a:cubicBezTo>
                  <a:pt x="72" y="189"/>
                  <a:pt x="70" y="188"/>
                  <a:pt x="70" y="189"/>
                </a:cubicBezTo>
                <a:cubicBezTo>
                  <a:pt x="69" y="189"/>
                  <a:pt x="68" y="189"/>
                  <a:pt x="67" y="190"/>
                </a:cubicBezTo>
                <a:cubicBezTo>
                  <a:pt x="66" y="189"/>
                  <a:pt x="66" y="189"/>
                  <a:pt x="65" y="189"/>
                </a:cubicBezTo>
                <a:cubicBezTo>
                  <a:pt x="65" y="189"/>
                  <a:pt x="65" y="189"/>
                  <a:pt x="65" y="189"/>
                </a:cubicBezTo>
                <a:cubicBezTo>
                  <a:pt x="64" y="189"/>
                  <a:pt x="64" y="189"/>
                  <a:pt x="63" y="189"/>
                </a:cubicBezTo>
                <a:cubicBezTo>
                  <a:pt x="61" y="190"/>
                  <a:pt x="59" y="188"/>
                  <a:pt x="57" y="189"/>
                </a:cubicBezTo>
                <a:cubicBezTo>
                  <a:pt x="57" y="189"/>
                  <a:pt x="57" y="190"/>
                  <a:pt x="57" y="190"/>
                </a:cubicBezTo>
                <a:cubicBezTo>
                  <a:pt x="58" y="190"/>
                  <a:pt x="58" y="190"/>
                  <a:pt x="59" y="190"/>
                </a:cubicBezTo>
                <a:cubicBezTo>
                  <a:pt x="59" y="191"/>
                  <a:pt x="57" y="190"/>
                  <a:pt x="56" y="191"/>
                </a:cubicBezTo>
                <a:cubicBezTo>
                  <a:pt x="56" y="191"/>
                  <a:pt x="57" y="191"/>
                  <a:pt x="57" y="191"/>
                </a:cubicBezTo>
                <a:cubicBezTo>
                  <a:pt x="56" y="192"/>
                  <a:pt x="56" y="191"/>
                  <a:pt x="56" y="192"/>
                </a:cubicBezTo>
                <a:cubicBezTo>
                  <a:pt x="57" y="192"/>
                  <a:pt x="58" y="192"/>
                  <a:pt x="58" y="193"/>
                </a:cubicBezTo>
                <a:cubicBezTo>
                  <a:pt x="60" y="192"/>
                  <a:pt x="62" y="192"/>
                  <a:pt x="63" y="192"/>
                </a:cubicBezTo>
                <a:cubicBezTo>
                  <a:pt x="64" y="192"/>
                  <a:pt x="63" y="191"/>
                  <a:pt x="64" y="191"/>
                </a:cubicBezTo>
                <a:cubicBezTo>
                  <a:pt x="64" y="192"/>
                  <a:pt x="65" y="191"/>
                  <a:pt x="65" y="191"/>
                </a:cubicBezTo>
                <a:cubicBezTo>
                  <a:pt x="65" y="192"/>
                  <a:pt x="65" y="192"/>
                  <a:pt x="64" y="192"/>
                </a:cubicBezTo>
                <a:cubicBezTo>
                  <a:pt x="63" y="192"/>
                  <a:pt x="63" y="192"/>
                  <a:pt x="62" y="193"/>
                </a:cubicBezTo>
                <a:cubicBezTo>
                  <a:pt x="62" y="193"/>
                  <a:pt x="62" y="193"/>
                  <a:pt x="62" y="194"/>
                </a:cubicBezTo>
                <a:cubicBezTo>
                  <a:pt x="62" y="194"/>
                  <a:pt x="63" y="194"/>
                  <a:pt x="63" y="194"/>
                </a:cubicBezTo>
                <a:cubicBezTo>
                  <a:pt x="63" y="194"/>
                  <a:pt x="62" y="194"/>
                  <a:pt x="61" y="195"/>
                </a:cubicBezTo>
                <a:cubicBezTo>
                  <a:pt x="61" y="195"/>
                  <a:pt x="60" y="194"/>
                  <a:pt x="60" y="195"/>
                </a:cubicBezTo>
                <a:cubicBezTo>
                  <a:pt x="60" y="195"/>
                  <a:pt x="60" y="196"/>
                  <a:pt x="60" y="197"/>
                </a:cubicBezTo>
                <a:cubicBezTo>
                  <a:pt x="62" y="197"/>
                  <a:pt x="63" y="196"/>
                  <a:pt x="65" y="196"/>
                </a:cubicBezTo>
                <a:cubicBezTo>
                  <a:pt x="65" y="197"/>
                  <a:pt x="65" y="197"/>
                  <a:pt x="65" y="197"/>
                </a:cubicBezTo>
                <a:cubicBezTo>
                  <a:pt x="64" y="197"/>
                  <a:pt x="62" y="197"/>
                  <a:pt x="61" y="198"/>
                </a:cubicBezTo>
                <a:cubicBezTo>
                  <a:pt x="63" y="198"/>
                  <a:pt x="64" y="198"/>
                  <a:pt x="65" y="197"/>
                </a:cubicBezTo>
                <a:cubicBezTo>
                  <a:pt x="65" y="197"/>
                  <a:pt x="65" y="198"/>
                  <a:pt x="65" y="198"/>
                </a:cubicBezTo>
                <a:cubicBezTo>
                  <a:pt x="64" y="199"/>
                  <a:pt x="62" y="199"/>
                  <a:pt x="61" y="200"/>
                </a:cubicBezTo>
                <a:cubicBezTo>
                  <a:pt x="61" y="201"/>
                  <a:pt x="62" y="201"/>
                  <a:pt x="63" y="201"/>
                </a:cubicBezTo>
                <a:cubicBezTo>
                  <a:pt x="62" y="203"/>
                  <a:pt x="61" y="204"/>
                  <a:pt x="61" y="205"/>
                </a:cubicBezTo>
                <a:cubicBezTo>
                  <a:pt x="62" y="206"/>
                  <a:pt x="63" y="207"/>
                  <a:pt x="64" y="207"/>
                </a:cubicBezTo>
                <a:cubicBezTo>
                  <a:pt x="65" y="207"/>
                  <a:pt x="66" y="207"/>
                  <a:pt x="67" y="207"/>
                </a:cubicBezTo>
                <a:cubicBezTo>
                  <a:pt x="67" y="207"/>
                  <a:pt x="67" y="208"/>
                  <a:pt x="67" y="208"/>
                </a:cubicBezTo>
                <a:cubicBezTo>
                  <a:pt x="70" y="207"/>
                  <a:pt x="72" y="208"/>
                  <a:pt x="74" y="208"/>
                </a:cubicBezTo>
                <a:cubicBezTo>
                  <a:pt x="74" y="209"/>
                  <a:pt x="74" y="209"/>
                  <a:pt x="73" y="209"/>
                </a:cubicBezTo>
                <a:cubicBezTo>
                  <a:pt x="74" y="210"/>
                  <a:pt x="76" y="209"/>
                  <a:pt x="77" y="209"/>
                </a:cubicBezTo>
                <a:cubicBezTo>
                  <a:pt x="76" y="211"/>
                  <a:pt x="75" y="210"/>
                  <a:pt x="74" y="211"/>
                </a:cubicBezTo>
                <a:cubicBezTo>
                  <a:pt x="75" y="213"/>
                  <a:pt x="77" y="210"/>
                  <a:pt x="78" y="212"/>
                </a:cubicBezTo>
                <a:cubicBezTo>
                  <a:pt x="78" y="212"/>
                  <a:pt x="78" y="211"/>
                  <a:pt x="79" y="211"/>
                </a:cubicBezTo>
                <a:cubicBezTo>
                  <a:pt x="78" y="212"/>
                  <a:pt x="79" y="212"/>
                  <a:pt x="79" y="213"/>
                </a:cubicBezTo>
                <a:cubicBezTo>
                  <a:pt x="82" y="213"/>
                  <a:pt x="85" y="211"/>
                  <a:pt x="87" y="212"/>
                </a:cubicBezTo>
                <a:cubicBezTo>
                  <a:pt x="86" y="213"/>
                  <a:pt x="85" y="212"/>
                  <a:pt x="84" y="213"/>
                </a:cubicBezTo>
                <a:cubicBezTo>
                  <a:pt x="84" y="214"/>
                  <a:pt x="85" y="213"/>
                  <a:pt x="85" y="213"/>
                </a:cubicBezTo>
                <a:cubicBezTo>
                  <a:pt x="85" y="214"/>
                  <a:pt x="84" y="214"/>
                  <a:pt x="84" y="214"/>
                </a:cubicBezTo>
                <a:cubicBezTo>
                  <a:pt x="83" y="214"/>
                  <a:pt x="84" y="213"/>
                  <a:pt x="83" y="213"/>
                </a:cubicBezTo>
                <a:cubicBezTo>
                  <a:pt x="83" y="213"/>
                  <a:pt x="83" y="214"/>
                  <a:pt x="83" y="214"/>
                </a:cubicBezTo>
                <a:cubicBezTo>
                  <a:pt x="82" y="215"/>
                  <a:pt x="81" y="214"/>
                  <a:pt x="80" y="214"/>
                </a:cubicBezTo>
                <a:cubicBezTo>
                  <a:pt x="80" y="215"/>
                  <a:pt x="80" y="214"/>
                  <a:pt x="81" y="215"/>
                </a:cubicBezTo>
                <a:cubicBezTo>
                  <a:pt x="79" y="216"/>
                  <a:pt x="77" y="216"/>
                  <a:pt x="76" y="216"/>
                </a:cubicBezTo>
                <a:cubicBezTo>
                  <a:pt x="76" y="217"/>
                  <a:pt x="77" y="218"/>
                  <a:pt x="78" y="219"/>
                </a:cubicBezTo>
                <a:cubicBezTo>
                  <a:pt x="80" y="218"/>
                  <a:pt x="81" y="220"/>
                  <a:pt x="83" y="219"/>
                </a:cubicBezTo>
                <a:cubicBezTo>
                  <a:pt x="84" y="220"/>
                  <a:pt x="86" y="220"/>
                  <a:pt x="88" y="219"/>
                </a:cubicBezTo>
                <a:cubicBezTo>
                  <a:pt x="88" y="220"/>
                  <a:pt x="89" y="220"/>
                  <a:pt x="90" y="220"/>
                </a:cubicBezTo>
                <a:cubicBezTo>
                  <a:pt x="90" y="220"/>
                  <a:pt x="90" y="220"/>
                  <a:pt x="90" y="220"/>
                </a:cubicBezTo>
                <a:cubicBezTo>
                  <a:pt x="94" y="220"/>
                  <a:pt x="97" y="221"/>
                  <a:pt x="101" y="220"/>
                </a:cubicBezTo>
                <a:cubicBezTo>
                  <a:pt x="101" y="220"/>
                  <a:pt x="102" y="220"/>
                  <a:pt x="103" y="220"/>
                </a:cubicBezTo>
                <a:cubicBezTo>
                  <a:pt x="102" y="221"/>
                  <a:pt x="102" y="221"/>
                  <a:pt x="102" y="221"/>
                </a:cubicBezTo>
                <a:cubicBezTo>
                  <a:pt x="102" y="221"/>
                  <a:pt x="102" y="221"/>
                  <a:pt x="102" y="222"/>
                </a:cubicBezTo>
                <a:cubicBezTo>
                  <a:pt x="102" y="222"/>
                  <a:pt x="103" y="221"/>
                  <a:pt x="103" y="222"/>
                </a:cubicBezTo>
                <a:cubicBezTo>
                  <a:pt x="103" y="222"/>
                  <a:pt x="102" y="222"/>
                  <a:pt x="102" y="223"/>
                </a:cubicBezTo>
                <a:cubicBezTo>
                  <a:pt x="104" y="222"/>
                  <a:pt x="106" y="223"/>
                  <a:pt x="108" y="222"/>
                </a:cubicBezTo>
                <a:cubicBezTo>
                  <a:pt x="111" y="223"/>
                  <a:pt x="116" y="222"/>
                  <a:pt x="119" y="223"/>
                </a:cubicBezTo>
                <a:cubicBezTo>
                  <a:pt x="123" y="222"/>
                  <a:pt x="125" y="222"/>
                  <a:pt x="128" y="222"/>
                </a:cubicBezTo>
                <a:cubicBezTo>
                  <a:pt x="128" y="221"/>
                  <a:pt x="129" y="221"/>
                  <a:pt x="129" y="222"/>
                </a:cubicBezTo>
                <a:cubicBezTo>
                  <a:pt x="130" y="221"/>
                  <a:pt x="131" y="221"/>
                  <a:pt x="132" y="222"/>
                </a:cubicBezTo>
                <a:cubicBezTo>
                  <a:pt x="128" y="223"/>
                  <a:pt x="123" y="225"/>
                  <a:pt x="120" y="227"/>
                </a:cubicBezTo>
                <a:cubicBezTo>
                  <a:pt x="119" y="227"/>
                  <a:pt x="119" y="227"/>
                  <a:pt x="118" y="228"/>
                </a:cubicBezTo>
                <a:cubicBezTo>
                  <a:pt x="118" y="228"/>
                  <a:pt x="119" y="228"/>
                  <a:pt x="118" y="228"/>
                </a:cubicBezTo>
                <a:cubicBezTo>
                  <a:pt x="117" y="229"/>
                  <a:pt x="115" y="229"/>
                  <a:pt x="114" y="230"/>
                </a:cubicBezTo>
                <a:cubicBezTo>
                  <a:pt x="113" y="230"/>
                  <a:pt x="113" y="231"/>
                  <a:pt x="112" y="231"/>
                </a:cubicBezTo>
                <a:cubicBezTo>
                  <a:pt x="112" y="231"/>
                  <a:pt x="112" y="231"/>
                  <a:pt x="112" y="231"/>
                </a:cubicBezTo>
                <a:cubicBezTo>
                  <a:pt x="111" y="231"/>
                  <a:pt x="111" y="232"/>
                  <a:pt x="111" y="232"/>
                </a:cubicBezTo>
                <a:cubicBezTo>
                  <a:pt x="111" y="232"/>
                  <a:pt x="111" y="231"/>
                  <a:pt x="110" y="232"/>
                </a:cubicBezTo>
                <a:cubicBezTo>
                  <a:pt x="110" y="232"/>
                  <a:pt x="110" y="233"/>
                  <a:pt x="109" y="232"/>
                </a:cubicBezTo>
                <a:cubicBezTo>
                  <a:pt x="110" y="233"/>
                  <a:pt x="109" y="234"/>
                  <a:pt x="110" y="234"/>
                </a:cubicBezTo>
                <a:cubicBezTo>
                  <a:pt x="110" y="235"/>
                  <a:pt x="111" y="234"/>
                  <a:pt x="112" y="235"/>
                </a:cubicBezTo>
                <a:cubicBezTo>
                  <a:pt x="112" y="236"/>
                  <a:pt x="113" y="237"/>
                  <a:pt x="114" y="237"/>
                </a:cubicBezTo>
                <a:cubicBezTo>
                  <a:pt x="117" y="238"/>
                  <a:pt x="119" y="237"/>
                  <a:pt x="122" y="237"/>
                </a:cubicBezTo>
                <a:cubicBezTo>
                  <a:pt x="123" y="237"/>
                  <a:pt x="123" y="237"/>
                  <a:pt x="124" y="237"/>
                </a:cubicBezTo>
                <a:cubicBezTo>
                  <a:pt x="125" y="238"/>
                  <a:pt x="126" y="236"/>
                  <a:pt x="127" y="237"/>
                </a:cubicBezTo>
                <a:cubicBezTo>
                  <a:pt x="125" y="239"/>
                  <a:pt x="122" y="238"/>
                  <a:pt x="120" y="239"/>
                </a:cubicBezTo>
                <a:cubicBezTo>
                  <a:pt x="120" y="239"/>
                  <a:pt x="121" y="240"/>
                  <a:pt x="122" y="239"/>
                </a:cubicBezTo>
                <a:cubicBezTo>
                  <a:pt x="122" y="240"/>
                  <a:pt x="122" y="240"/>
                  <a:pt x="123" y="240"/>
                </a:cubicBezTo>
                <a:cubicBezTo>
                  <a:pt x="128" y="239"/>
                  <a:pt x="132" y="241"/>
                  <a:pt x="138" y="240"/>
                </a:cubicBezTo>
                <a:cubicBezTo>
                  <a:pt x="138" y="240"/>
                  <a:pt x="139" y="240"/>
                  <a:pt x="139" y="240"/>
                </a:cubicBezTo>
                <a:cubicBezTo>
                  <a:pt x="140" y="240"/>
                  <a:pt x="141" y="240"/>
                  <a:pt x="142" y="240"/>
                </a:cubicBezTo>
                <a:cubicBezTo>
                  <a:pt x="144" y="240"/>
                  <a:pt x="146" y="239"/>
                  <a:pt x="148" y="241"/>
                </a:cubicBezTo>
                <a:cubicBezTo>
                  <a:pt x="150" y="240"/>
                  <a:pt x="151" y="241"/>
                  <a:pt x="153" y="240"/>
                </a:cubicBezTo>
                <a:cubicBezTo>
                  <a:pt x="153" y="241"/>
                  <a:pt x="154" y="241"/>
                  <a:pt x="154" y="241"/>
                </a:cubicBezTo>
                <a:cubicBezTo>
                  <a:pt x="155" y="240"/>
                  <a:pt x="157" y="240"/>
                  <a:pt x="158" y="240"/>
                </a:cubicBezTo>
                <a:cubicBezTo>
                  <a:pt x="158" y="241"/>
                  <a:pt x="158" y="241"/>
                  <a:pt x="158" y="241"/>
                </a:cubicBezTo>
                <a:cubicBezTo>
                  <a:pt x="158" y="242"/>
                  <a:pt x="159" y="242"/>
                  <a:pt x="159" y="241"/>
                </a:cubicBezTo>
                <a:cubicBezTo>
                  <a:pt x="159" y="241"/>
                  <a:pt x="159" y="241"/>
                  <a:pt x="159" y="240"/>
                </a:cubicBezTo>
                <a:cubicBezTo>
                  <a:pt x="159" y="240"/>
                  <a:pt x="160" y="240"/>
                  <a:pt x="160" y="240"/>
                </a:cubicBezTo>
                <a:cubicBezTo>
                  <a:pt x="160" y="241"/>
                  <a:pt x="159" y="241"/>
                  <a:pt x="159" y="241"/>
                </a:cubicBezTo>
                <a:cubicBezTo>
                  <a:pt x="160" y="242"/>
                  <a:pt x="162" y="241"/>
                  <a:pt x="163" y="241"/>
                </a:cubicBezTo>
                <a:cubicBezTo>
                  <a:pt x="162" y="241"/>
                  <a:pt x="163" y="242"/>
                  <a:pt x="162" y="243"/>
                </a:cubicBezTo>
                <a:cubicBezTo>
                  <a:pt x="162" y="243"/>
                  <a:pt x="162" y="242"/>
                  <a:pt x="162" y="242"/>
                </a:cubicBezTo>
                <a:cubicBezTo>
                  <a:pt x="161" y="242"/>
                  <a:pt x="161" y="242"/>
                  <a:pt x="161" y="242"/>
                </a:cubicBezTo>
                <a:cubicBezTo>
                  <a:pt x="161" y="243"/>
                  <a:pt x="161" y="242"/>
                  <a:pt x="162" y="243"/>
                </a:cubicBezTo>
                <a:cubicBezTo>
                  <a:pt x="160" y="243"/>
                  <a:pt x="157" y="243"/>
                  <a:pt x="155" y="244"/>
                </a:cubicBezTo>
                <a:cubicBezTo>
                  <a:pt x="156" y="244"/>
                  <a:pt x="158" y="243"/>
                  <a:pt x="159" y="244"/>
                </a:cubicBezTo>
                <a:cubicBezTo>
                  <a:pt x="159" y="245"/>
                  <a:pt x="158" y="245"/>
                  <a:pt x="158" y="246"/>
                </a:cubicBezTo>
                <a:cubicBezTo>
                  <a:pt x="159" y="245"/>
                  <a:pt x="161" y="246"/>
                  <a:pt x="162" y="246"/>
                </a:cubicBezTo>
                <a:cubicBezTo>
                  <a:pt x="163" y="246"/>
                  <a:pt x="163" y="245"/>
                  <a:pt x="164" y="245"/>
                </a:cubicBezTo>
                <a:cubicBezTo>
                  <a:pt x="164" y="245"/>
                  <a:pt x="165" y="246"/>
                  <a:pt x="165" y="246"/>
                </a:cubicBezTo>
                <a:cubicBezTo>
                  <a:pt x="164" y="247"/>
                  <a:pt x="164" y="246"/>
                  <a:pt x="163" y="246"/>
                </a:cubicBezTo>
                <a:cubicBezTo>
                  <a:pt x="163" y="246"/>
                  <a:pt x="162" y="246"/>
                  <a:pt x="161" y="246"/>
                </a:cubicBezTo>
                <a:cubicBezTo>
                  <a:pt x="161" y="247"/>
                  <a:pt x="161" y="247"/>
                  <a:pt x="160" y="248"/>
                </a:cubicBezTo>
                <a:cubicBezTo>
                  <a:pt x="162" y="249"/>
                  <a:pt x="160" y="249"/>
                  <a:pt x="159" y="249"/>
                </a:cubicBezTo>
                <a:cubicBezTo>
                  <a:pt x="159" y="250"/>
                  <a:pt x="159" y="250"/>
                  <a:pt x="159" y="250"/>
                </a:cubicBezTo>
                <a:close/>
                <a:moveTo>
                  <a:pt x="503" y="101"/>
                </a:moveTo>
                <a:cubicBezTo>
                  <a:pt x="504" y="101"/>
                  <a:pt x="503" y="101"/>
                  <a:pt x="503" y="101"/>
                </a:cubicBezTo>
                <a:close/>
                <a:moveTo>
                  <a:pt x="479" y="98"/>
                </a:moveTo>
                <a:cubicBezTo>
                  <a:pt x="478" y="99"/>
                  <a:pt x="477" y="99"/>
                  <a:pt x="477" y="98"/>
                </a:cubicBezTo>
                <a:cubicBezTo>
                  <a:pt x="477" y="98"/>
                  <a:pt x="477" y="98"/>
                  <a:pt x="477" y="97"/>
                </a:cubicBezTo>
                <a:cubicBezTo>
                  <a:pt x="478" y="98"/>
                  <a:pt x="479" y="98"/>
                  <a:pt x="479" y="98"/>
                </a:cubicBezTo>
                <a:close/>
                <a:moveTo>
                  <a:pt x="476" y="98"/>
                </a:moveTo>
                <a:cubicBezTo>
                  <a:pt x="477" y="98"/>
                  <a:pt x="476" y="98"/>
                  <a:pt x="476" y="98"/>
                </a:cubicBezTo>
                <a:close/>
                <a:moveTo>
                  <a:pt x="476" y="98"/>
                </a:moveTo>
                <a:cubicBezTo>
                  <a:pt x="476" y="98"/>
                  <a:pt x="475" y="98"/>
                  <a:pt x="475" y="98"/>
                </a:cubicBezTo>
                <a:cubicBezTo>
                  <a:pt x="476" y="98"/>
                  <a:pt x="476" y="98"/>
                  <a:pt x="476" y="98"/>
                </a:cubicBezTo>
                <a:close/>
                <a:moveTo>
                  <a:pt x="475" y="98"/>
                </a:moveTo>
                <a:cubicBezTo>
                  <a:pt x="475" y="98"/>
                  <a:pt x="475" y="98"/>
                  <a:pt x="474" y="98"/>
                </a:cubicBezTo>
                <a:cubicBezTo>
                  <a:pt x="474" y="98"/>
                  <a:pt x="474" y="98"/>
                  <a:pt x="474" y="98"/>
                </a:cubicBezTo>
                <a:cubicBezTo>
                  <a:pt x="474" y="97"/>
                  <a:pt x="475" y="98"/>
                  <a:pt x="475" y="98"/>
                </a:cubicBezTo>
                <a:close/>
                <a:moveTo>
                  <a:pt x="474" y="98"/>
                </a:moveTo>
                <a:cubicBezTo>
                  <a:pt x="473" y="98"/>
                  <a:pt x="473" y="97"/>
                  <a:pt x="472" y="98"/>
                </a:cubicBezTo>
                <a:cubicBezTo>
                  <a:pt x="472" y="97"/>
                  <a:pt x="471" y="98"/>
                  <a:pt x="471" y="97"/>
                </a:cubicBezTo>
                <a:cubicBezTo>
                  <a:pt x="471" y="97"/>
                  <a:pt x="471" y="97"/>
                  <a:pt x="471" y="97"/>
                </a:cubicBezTo>
                <a:cubicBezTo>
                  <a:pt x="472" y="97"/>
                  <a:pt x="474" y="97"/>
                  <a:pt x="474" y="98"/>
                </a:cubicBezTo>
                <a:close/>
                <a:moveTo>
                  <a:pt x="466" y="97"/>
                </a:moveTo>
                <a:cubicBezTo>
                  <a:pt x="466" y="97"/>
                  <a:pt x="466" y="97"/>
                  <a:pt x="466" y="97"/>
                </a:cubicBezTo>
                <a:close/>
                <a:moveTo>
                  <a:pt x="449" y="95"/>
                </a:moveTo>
                <a:cubicBezTo>
                  <a:pt x="449" y="95"/>
                  <a:pt x="449" y="95"/>
                  <a:pt x="449" y="95"/>
                </a:cubicBezTo>
                <a:close/>
                <a:moveTo>
                  <a:pt x="512" y="228"/>
                </a:moveTo>
                <a:cubicBezTo>
                  <a:pt x="511" y="229"/>
                  <a:pt x="511" y="228"/>
                  <a:pt x="510" y="228"/>
                </a:cubicBezTo>
                <a:cubicBezTo>
                  <a:pt x="510" y="227"/>
                  <a:pt x="511" y="228"/>
                  <a:pt x="512" y="228"/>
                </a:cubicBezTo>
                <a:close/>
                <a:moveTo>
                  <a:pt x="411" y="76"/>
                </a:moveTo>
                <a:cubicBezTo>
                  <a:pt x="412" y="77"/>
                  <a:pt x="410" y="77"/>
                  <a:pt x="411" y="77"/>
                </a:cubicBezTo>
                <a:cubicBezTo>
                  <a:pt x="410" y="77"/>
                  <a:pt x="409" y="77"/>
                  <a:pt x="408" y="77"/>
                </a:cubicBezTo>
                <a:cubicBezTo>
                  <a:pt x="407" y="77"/>
                  <a:pt x="407" y="76"/>
                  <a:pt x="406" y="77"/>
                </a:cubicBezTo>
                <a:cubicBezTo>
                  <a:pt x="406" y="77"/>
                  <a:pt x="405" y="77"/>
                  <a:pt x="405" y="76"/>
                </a:cubicBezTo>
                <a:cubicBezTo>
                  <a:pt x="405" y="76"/>
                  <a:pt x="406" y="76"/>
                  <a:pt x="405" y="76"/>
                </a:cubicBezTo>
                <a:cubicBezTo>
                  <a:pt x="406" y="77"/>
                  <a:pt x="407" y="76"/>
                  <a:pt x="408" y="77"/>
                </a:cubicBezTo>
                <a:cubicBezTo>
                  <a:pt x="409" y="76"/>
                  <a:pt x="410" y="77"/>
                  <a:pt x="411" y="76"/>
                </a:cubicBezTo>
                <a:close/>
                <a:moveTo>
                  <a:pt x="384" y="40"/>
                </a:moveTo>
                <a:cubicBezTo>
                  <a:pt x="384" y="40"/>
                  <a:pt x="384" y="41"/>
                  <a:pt x="384" y="40"/>
                </a:cubicBezTo>
                <a:close/>
                <a:moveTo>
                  <a:pt x="407" y="84"/>
                </a:moveTo>
                <a:cubicBezTo>
                  <a:pt x="407" y="84"/>
                  <a:pt x="406" y="84"/>
                  <a:pt x="406" y="84"/>
                </a:cubicBezTo>
                <a:cubicBezTo>
                  <a:pt x="406" y="84"/>
                  <a:pt x="406" y="83"/>
                  <a:pt x="406" y="84"/>
                </a:cubicBezTo>
                <a:cubicBezTo>
                  <a:pt x="406" y="84"/>
                  <a:pt x="407" y="83"/>
                  <a:pt x="407" y="84"/>
                </a:cubicBezTo>
                <a:cubicBezTo>
                  <a:pt x="407" y="84"/>
                  <a:pt x="407" y="84"/>
                  <a:pt x="407" y="84"/>
                </a:cubicBezTo>
                <a:close/>
                <a:moveTo>
                  <a:pt x="406" y="83"/>
                </a:moveTo>
                <a:cubicBezTo>
                  <a:pt x="406" y="84"/>
                  <a:pt x="404" y="84"/>
                  <a:pt x="403" y="84"/>
                </a:cubicBezTo>
                <a:cubicBezTo>
                  <a:pt x="404" y="83"/>
                  <a:pt x="405" y="83"/>
                  <a:pt x="406" y="83"/>
                </a:cubicBezTo>
                <a:close/>
                <a:moveTo>
                  <a:pt x="382" y="43"/>
                </a:moveTo>
                <a:cubicBezTo>
                  <a:pt x="382" y="43"/>
                  <a:pt x="382" y="43"/>
                  <a:pt x="382" y="43"/>
                </a:cubicBezTo>
                <a:cubicBezTo>
                  <a:pt x="382" y="43"/>
                  <a:pt x="382" y="43"/>
                  <a:pt x="382" y="42"/>
                </a:cubicBezTo>
                <a:cubicBezTo>
                  <a:pt x="382" y="42"/>
                  <a:pt x="383" y="43"/>
                  <a:pt x="382" y="43"/>
                </a:cubicBezTo>
                <a:close/>
                <a:moveTo>
                  <a:pt x="381" y="43"/>
                </a:moveTo>
                <a:cubicBezTo>
                  <a:pt x="381" y="42"/>
                  <a:pt x="381" y="43"/>
                  <a:pt x="381" y="43"/>
                </a:cubicBezTo>
                <a:close/>
                <a:moveTo>
                  <a:pt x="403" y="83"/>
                </a:moveTo>
                <a:cubicBezTo>
                  <a:pt x="403" y="84"/>
                  <a:pt x="403" y="84"/>
                  <a:pt x="403" y="84"/>
                </a:cubicBezTo>
                <a:cubicBezTo>
                  <a:pt x="402" y="85"/>
                  <a:pt x="402" y="84"/>
                  <a:pt x="401" y="84"/>
                </a:cubicBezTo>
                <a:cubicBezTo>
                  <a:pt x="401" y="83"/>
                  <a:pt x="403" y="83"/>
                  <a:pt x="403" y="83"/>
                </a:cubicBezTo>
                <a:close/>
                <a:moveTo>
                  <a:pt x="390" y="75"/>
                </a:moveTo>
                <a:cubicBezTo>
                  <a:pt x="390" y="75"/>
                  <a:pt x="390" y="76"/>
                  <a:pt x="390" y="75"/>
                </a:cubicBezTo>
                <a:close/>
                <a:moveTo>
                  <a:pt x="372" y="43"/>
                </a:moveTo>
                <a:cubicBezTo>
                  <a:pt x="372" y="42"/>
                  <a:pt x="372" y="43"/>
                  <a:pt x="372" y="43"/>
                </a:cubicBezTo>
                <a:close/>
                <a:moveTo>
                  <a:pt x="370" y="41"/>
                </a:moveTo>
                <a:cubicBezTo>
                  <a:pt x="370" y="42"/>
                  <a:pt x="370" y="42"/>
                  <a:pt x="371" y="43"/>
                </a:cubicBezTo>
                <a:cubicBezTo>
                  <a:pt x="370" y="43"/>
                  <a:pt x="369" y="42"/>
                  <a:pt x="368" y="43"/>
                </a:cubicBezTo>
                <a:cubicBezTo>
                  <a:pt x="368" y="42"/>
                  <a:pt x="367" y="41"/>
                  <a:pt x="368" y="41"/>
                </a:cubicBezTo>
                <a:cubicBezTo>
                  <a:pt x="369" y="42"/>
                  <a:pt x="370" y="42"/>
                  <a:pt x="370" y="41"/>
                </a:cubicBezTo>
                <a:close/>
                <a:moveTo>
                  <a:pt x="377" y="59"/>
                </a:moveTo>
                <a:cubicBezTo>
                  <a:pt x="377" y="59"/>
                  <a:pt x="377" y="59"/>
                  <a:pt x="377" y="59"/>
                </a:cubicBezTo>
                <a:close/>
                <a:moveTo>
                  <a:pt x="362" y="44"/>
                </a:moveTo>
                <a:cubicBezTo>
                  <a:pt x="362" y="44"/>
                  <a:pt x="362" y="44"/>
                  <a:pt x="362" y="45"/>
                </a:cubicBezTo>
                <a:cubicBezTo>
                  <a:pt x="361" y="44"/>
                  <a:pt x="361" y="43"/>
                  <a:pt x="362" y="44"/>
                </a:cubicBezTo>
                <a:close/>
                <a:moveTo>
                  <a:pt x="356" y="42"/>
                </a:moveTo>
                <a:cubicBezTo>
                  <a:pt x="356" y="42"/>
                  <a:pt x="356" y="43"/>
                  <a:pt x="356" y="43"/>
                </a:cubicBezTo>
                <a:cubicBezTo>
                  <a:pt x="356" y="43"/>
                  <a:pt x="355" y="42"/>
                  <a:pt x="356" y="42"/>
                </a:cubicBezTo>
                <a:close/>
                <a:moveTo>
                  <a:pt x="347" y="63"/>
                </a:moveTo>
                <a:cubicBezTo>
                  <a:pt x="347" y="64"/>
                  <a:pt x="346" y="63"/>
                  <a:pt x="347" y="63"/>
                </a:cubicBezTo>
                <a:close/>
                <a:moveTo>
                  <a:pt x="332" y="45"/>
                </a:moveTo>
                <a:cubicBezTo>
                  <a:pt x="332" y="45"/>
                  <a:pt x="331" y="45"/>
                  <a:pt x="331" y="45"/>
                </a:cubicBezTo>
                <a:cubicBezTo>
                  <a:pt x="331" y="45"/>
                  <a:pt x="331" y="45"/>
                  <a:pt x="332" y="45"/>
                </a:cubicBezTo>
                <a:close/>
                <a:moveTo>
                  <a:pt x="340" y="68"/>
                </a:moveTo>
                <a:cubicBezTo>
                  <a:pt x="341" y="68"/>
                  <a:pt x="341" y="68"/>
                  <a:pt x="341" y="68"/>
                </a:cubicBezTo>
                <a:cubicBezTo>
                  <a:pt x="340" y="68"/>
                  <a:pt x="339" y="69"/>
                  <a:pt x="338" y="68"/>
                </a:cubicBezTo>
                <a:cubicBezTo>
                  <a:pt x="339" y="67"/>
                  <a:pt x="340" y="68"/>
                  <a:pt x="340" y="68"/>
                </a:cubicBezTo>
                <a:close/>
                <a:moveTo>
                  <a:pt x="338" y="69"/>
                </a:moveTo>
                <a:cubicBezTo>
                  <a:pt x="339" y="69"/>
                  <a:pt x="338" y="69"/>
                  <a:pt x="337" y="69"/>
                </a:cubicBezTo>
                <a:cubicBezTo>
                  <a:pt x="338" y="69"/>
                  <a:pt x="338" y="69"/>
                  <a:pt x="338" y="69"/>
                </a:cubicBezTo>
                <a:close/>
                <a:moveTo>
                  <a:pt x="336" y="73"/>
                </a:moveTo>
                <a:cubicBezTo>
                  <a:pt x="336" y="74"/>
                  <a:pt x="335" y="74"/>
                  <a:pt x="334" y="73"/>
                </a:cubicBezTo>
                <a:cubicBezTo>
                  <a:pt x="334" y="73"/>
                  <a:pt x="335" y="73"/>
                  <a:pt x="335" y="72"/>
                </a:cubicBezTo>
                <a:cubicBezTo>
                  <a:pt x="335" y="72"/>
                  <a:pt x="336" y="72"/>
                  <a:pt x="336" y="73"/>
                </a:cubicBezTo>
                <a:close/>
                <a:moveTo>
                  <a:pt x="332" y="73"/>
                </a:moveTo>
                <a:cubicBezTo>
                  <a:pt x="332" y="73"/>
                  <a:pt x="332" y="73"/>
                  <a:pt x="332" y="73"/>
                </a:cubicBezTo>
                <a:close/>
                <a:moveTo>
                  <a:pt x="331" y="73"/>
                </a:moveTo>
                <a:cubicBezTo>
                  <a:pt x="330" y="73"/>
                  <a:pt x="328" y="74"/>
                  <a:pt x="328" y="74"/>
                </a:cubicBezTo>
                <a:cubicBezTo>
                  <a:pt x="327" y="74"/>
                  <a:pt x="328" y="74"/>
                  <a:pt x="327" y="74"/>
                </a:cubicBezTo>
                <a:cubicBezTo>
                  <a:pt x="327" y="75"/>
                  <a:pt x="327" y="74"/>
                  <a:pt x="326" y="74"/>
                </a:cubicBezTo>
                <a:cubicBezTo>
                  <a:pt x="326" y="74"/>
                  <a:pt x="325" y="74"/>
                  <a:pt x="324" y="73"/>
                </a:cubicBezTo>
                <a:cubicBezTo>
                  <a:pt x="325" y="73"/>
                  <a:pt x="326" y="73"/>
                  <a:pt x="326" y="73"/>
                </a:cubicBezTo>
                <a:cubicBezTo>
                  <a:pt x="327" y="72"/>
                  <a:pt x="328" y="74"/>
                  <a:pt x="329" y="73"/>
                </a:cubicBezTo>
                <a:cubicBezTo>
                  <a:pt x="329" y="73"/>
                  <a:pt x="330" y="73"/>
                  <a:pt x="331" y="73"/>
                </a:cubicBezTo>
                <a:close/>
                <a:moveTo>
                  <a:pt x="324" y="73"/>
                </a:moveTo>
                <a:cubicBezTo>
                  <a:pt x="324" y="74"/>
                  <a:pt x="324" y="74"/>
                  <a:pt x="324" y="74"/>
                </a:cubicBezTo>
                <a:cubicBezTo>
                  <a:pt x="323" y="75"/>
                  <a:pt x="323" y="74"/>
                  <a:pt x="322" y="75"/>
                </a:cubicBezTo>
                <a:cubicBezTo>
                  <a:pt x="321" y="74"/>
                  <a:pt x="322" y="74"/>
                  <a:pt x="322" y="74"/>
                </a:cubicBezTo>
                <a:cubicBezTo>
                  <a:pt x="320" y="74"/>
                  <a:pt x="317" y="75"/>
                  <a:pt x="315" y="75"/>
                </a:cubicBezTo>
                <a:cubicBezTo>
                  <a:pt x="315" y="74"/>
                  <a:pt x="315" y="75"/>
                  <a:pt x="315" y="74"/>
                </a:cubicBezTo>
                <a:cubicBezTo>
                  <a:pt x="315" y="73"/>
                  <a:pt x="316" y="73"/>
                  <a:pt x="317" y="74"/>
                </a:cubicBezTo>
                <a:cubicBezTo>
                  <a:pt x="318" y="73"/>
                  <a:pt x="319" y="73"/>
                  <a:pt x="319" y="72"/>
                </a:cubicBezTo>
                <a:cubicBezTo>
                  <a:pt x="320" y="73"/>
                  <a:pt x="320" y="73"/>
                  <a:pt x="321" y="73"/>
                </a:cubicBezTo>
                <a:cubicBezTo>
                  <a:pt x="321" y="73"/>
                  <a:pt x="321" y="73"/>
                  <a:pt x="322" y="73"/>
                </a:cubicBezTo>
                <a:cubicBezTo>
                  <a:pt x="323" y="73"/>
                  <a:pt x="323" y="73"/>
                  <a:pt x="324" y="73"/>
                </a:cubicBezTo>
                <a:close/>
                <a:moveTo>
                  <a:pt x="299" y="40"/>
                </a:moveTo>
                <a:cubicBezTo>
                  <a:pt x="299" y="40"/>
                  <a:pt x="299" y="40"/>
                  <a:pt x="299" y="40"/>
                </a:cubicBezTo>
                <a:close/>
                <a:moveTo>
                  <a:pt x="314" y="77"/>
                </a:moveTo>
                <a:cubicBezTo>
                  <a:pt x="313" y="78"/>
                  <a:pt x="312" y="78"/>
                  <a:pt x="311" y="78"/>
                </a:cubicBezTo>
                <a:cubicBezTo>
                  <a:pt x="311" y="77"/>
                  <a:pt x="313" y="78"/>
                  <a:pt x="314" y="77"/>
                </a:cubicBezTo>
                <a:close/>
                <a:moveTo>
                  <a:pt x="293" y="40"/>
                </a:moveTo>
                <a:cubicBezTo>
                  <a:pt x="293" y="41"/>
                  <a:pt x="293" y="41"/>
                  <a:pt x="293" y="41"/>
                </a:cubicBezTo>
                <a:cubicBezTo>
                  <a:pt x="292" y="40"/>
                  <a:pt x="293" y="40"/>
                  <a:pt x="293" y="40"/>
                </a:cubicBezTo>
                <a:close/>
                <a:moveTo>
                  <a:pt x="291" y="41"/>
                </a:moveTo>
                <a:cubicBezTo>
                  <a:pt x="291" y="41"/>
                  <a:pt x="291" y="41"/>
                  <a:pt x="291" y="41"/>
                </a:cubicBezTo>
                <a:cubicBezTo>
                  <a:pt x="291" y="41"/>
                  <a:pt x="291" y="41"/>
                  <a:pt x="291" y="41"/>
                </a:cubicBezTo>
                <a:close/>
                <a:moveTo>
                  <a:pt x="310" y="78"/>
                </a:moveTo>
                <a:cubicBezTo>
                  <a:pt x="310" y="78"/>
                  <a:pt x="310" y="78"/>
                  <a:pt x="310" y="78"/>
                </a:cubicBezTo>
                <a:cubicBezTo>
                  <a:pt x="310" y="78"/>
                  <a:pt x="310" y="78"/>
                  <a:pt x="310" y="78"/>
                </a:cubicBezTo>
                <a:close/>
                <a:moveTo>
                  <a:pt x="310" y="78"/>
                </a:moveTo>
                <a:cubicBezTo>
                  <a:pt x="310" y="78"/>
                  <a:pt x="309" y="79"/>
                  <a:pt x="308" y="79"/>
                </a:cubicBezTo>
                <a:cubicBezTo>
                  <a:pt x="308" y="78"/>
                  <a:pt x="308" y="79"/>
                  <a:pt x="307" y="78"/>
                </a:cubicBezTo>
                <a:cubicBezTo>
                  <a:pt x="307" y="79"/>
                  <a:pt x="306" y="78"/>
                  <a:pt x="306" y="78"/>
                </a:cubicBezTo>
                <a:cubicBezTo>
                  <a:pt x="305" y="78"/>
                  <a:pt x="306" y="78"/>
                  <a:pt x="305" y="78"/>
                </a:cubicBezTo>
                <a:cubicBezTo>
                  <a:pt x="306" y="77"/>
                  <a:pt x="306" y="77"/>
                  <a:pt x="306" y="77"/>
                </a:cubicBezTo>
                <a:cubicBezTo>
                  <a:pt x="307" y="78"/>
                  <a:pt x="308" y="78"/>
                  <a:pt x="310" y="78"/>
                </a:cubicBezTo>
                <a:close/>
                <a:moveTo>
                  <a:pt x="304" y="76"/>
                </a:moveTo>
                <a:cubicBezTo>
                  <a:pt x="304" y="76"/>
                  <a:pt x="304" y="76"/>
                  <a:pt x="304" y="76"/>
                </a:cubicBezTo>
                <a:cubicBezTo>
                  <a:pt x="304" y="76"/>
                  <a:pt x="304" y="76"/>
                  <a:pt x="304" y="76"/>
                </a:cubicBezTo>
                <a:cubicBezTo>
                  <a:pt x="304" y="76"/>
                  <a:pt x="304" y="76"/>
                  <a:pt x="304" y="76"/>
                </a:cubicBezTo>
                <a:cubicBezTo>
                  <a:pt x="304" y="76"/>
                  <a:pt x="304" y="76"/>
                  <a:pt x="304" y="76"/>
                </a:cubicBezTo>
                <a:close/>
                <a:moveTo>
                  <a:pt x="303" y="76"/>
                </a:moveTo>
                <a:cubicBezTo>
                  <a:pt x="303" y="77"/>
                  <a:pt x="302" y="76"/>
                  <a:pt x="302" y="77"/>
                </a:cubicBezTo>
                <a:cubicBezTo>
                  <a:pt x="302" y="78"/>
                  <a:pt x="303" y="77"/>
                  <a:pt x="303" y="78"/>
                </a:cubicBezTo>
                <a:cubicBezTo>
                  <a:pt x="301" y="78"/>
                  <a:pt x="301" y="77"/>
                  <a:pt x="300" y="76"/>
                </a:cubicBezTo>
                <a:cubicBezTo>
                  <a:pt x="301" y="75"/>
                  <a:pt x="301" y="76"/>
                  <a:pt x="302" y="76"/>
                </a:cubicBezTo>
                <a:cubicBezTo>
                  <a:pt x="302" y="76"/>
                  <a:pt x="303" y="76"/>
                  <a:pt x="303" y="76"/>
                </a:cubicBezTo>
                <a:close/>
                <a:moveTo>
                  <a:pt x="299" y="73"/>
                </a:moveTo>
                <a:cubicBezTo>
                  <a:pt x="299" y="73"/>
                  <a:pt x="299" y="73"/>
                  <a:pt x="300" y="74"/>
                </a:cubicBezTo>
                <a:cubicBezTo>
                  <a:pt x="299" y="74"/>
                  <a:pt x="299" y="73"/>
                  <a:pt x="299" y="73"/>
                </a:cubicBezTo>
                <a:close/>
                <a:moveTo>
                  <a:pt x="283" y="42"/>
                </a:moveTo>
                <a:cubicBezTo>
                  <a:pt x="283" y="43"/>
                  <a:pt x="283" y="43"/>
                  <a:pt x="282" y="43"/>
                </a:cubicBezTo>
                <a:cubicBezTo>
                  <a:pt x="281" y="43"/>
                  <a:pt x="281" y="43"/>
                  <a:pt x="280" y="43"/>
                </a:cubicBezTo>
                <a:cubicBezTo>
                  <a:pt x="280" y="43"/>
                  <a:pt x="280" y="43"/>
                  <a:pt x="280" y="42"/>
                </a:cubicBezTo>
                <a:cubicBezTo>
                  <a:pt x="281" y="42"/>
                  <a:pt x="282" y="42"/>
                  <a:pt x="283" y="42"/>
                </a:cubicBezTo>
                <a:close/>
                <a:moveTo>
                  <a:pt x="299" y="73"/>
                </a:moveTo>
                <a:cubicBezTo>
                  <a:pt x="299" y="74"/>
                  <a:pt x="298" y="74"/>
                  <a:pt x="298" y="74"/>
                </a:cubicBezTo>
                <a:cubicBezTo>
                  <a:pt x="298" y="73"/>
                  <a:pt x="297" y="74"/>
                  <a:pt x="297" y="74"/>
                </a:cubicBezTo>
                <a:cubicBezTo>
                  <a:pt x="298" y="73"/>
                  <a:pt x="298" y="73"/>
                  <a:pt x="299" y="73"/>
                </a:cubicBezTo>
                <a:close/>
                <a:moveTo>
                  <a:pt x="301" y="78"/>
                </a:moveTo>
                <a:cubicBezTo>
                  <a:pt x="302" y="79"/>
                  <a:pt x="300" y="78"/>
                  <a:pt x="301" y="78"/>
                </a:cubicBezTo>
                <a:close/>
                <a:moveTo>
                  <a:pt x="300" y="77"/>
                </a:moveTo>
                <a:cubicBezTo>
                  <a:pt x="300" y="77"/>
                  <a:pt x="300" y="78"/>
                  <a:pt x="300" y="77"/>
                </a:cubicBezTo>
                <a:cubicBezTo>
                  <a:pt x="300" y="77"/>
                  <a:pt x="300" y="77"/>
                  <a:pt x="300" y="77"/>
                </a:cubicBezTo>
                <a:close/>
                <a:moveTo>
                  <a:pt x="300" y="78"/>
                </a:moveTo>
                <a:cubicBezTo>
                  <a:pt x="300" y="78"/>
                  <a:pt x="300" y="78"/>
                  <a:pt x="300" y="78"/>
                </a:cubicBezTo>
                <a:close/>
                <a:moveTo>
                  <a:pt x="298" y="76"/>
                </a:moveTo>
                <a:cubicBezTo>
                  <a:pt x="298" y="76"/>
                  <a:pt x="298" y="76"/>
                  <a:pt x="298" y="76"/>
                </a:cubicBezTo>
                <a:cubicBezTo>
                  <a:pt x="298" y="77"/>
                  <a:pt x="297" y="76"/>
                  <a:pt x="298" y="76"/>
                </a:cubicBezTo>
                <a:close/>
                <a:moveTo>
                  <a:pt x="250" y="79"/>
                </a:moveTo>
                <a:cubicBezTo>
                  <a:pt x="251" y="79"/>
                  <a:pt x="251" y="79"/>
                  <a:pt x="251" y="78"/>
                </a:cubicBezTo>
                <a:cubicBezTo>
                  <a:pt x="252" y="79"/>
                  <a:pt x="253" y="79"/>
                  <a:pt x="255" y="78"/>
                </a:cubicBezTo>
                <a:cubicBezTo>
                  <a:pt x="255" y="76"/>
                  <a:pt x="259" y="75"/>
                  <a:pt x="261" y="75"/>
                </a:cubicBezTo>
                <a:cubicBezTo>
                  <a:pt x="261" y="76"/>
                  <a:pt x="261" y="77"/>
                  <a:pt x="262" y="76"/>
                </a:cubicBezTo>
                <a:cubicBezTo>
                  <a:pt x="263" y="76"/>
                  <a:pt x="262" y="76"/>
                  <a:pt x="262" y="75"/>
                </a:cubicBezTo>
                <a:cubicBezTo>
                  <a:pt x="263" y="75"/>
                  <a:pt x="263" y="75"/>
                  <a:pt x="264" y="76"/>
                </a:cubicBezTo>
                <a:cubicBezTo>
                  <a:pt x="264" y="76"/>
                  <a:pt x="264" y="75"/>
                  <a:pt x="265" y="75"/>
                </a:cubicBezTo>
                <a:cubicBezTo>
                  <a:pt x="265" y="76"/>
                  <a:pt x="267" y="76"/>
                  <a:pt x="267" y="75"/>
                </a:cubicBezTo>
                <a:cubicBezTo>
                  <a:pt x="274" y="74"/>
                  <a:pt x="281" y="74"/>
                  <a:pt x="288" y="74"/>
                </a:cubicBezTo>
                <a:cubicBezTo>
                  <a:pt x="289" y="75"/>
                  <a:pt x="291" y="74"/>
                  <a:pt x="292" y="73"/>
                </a:cubicBezTo>
                <a:cubicBezTo>
                  <a:pt x="293" y="74"/>
                  <a:pt x="295" y="73"/>
                  <a:pt x="296" y="74"/>
                </a:cubicBezTo>
                <a:cubicBezTo>
                  <a:pt x="296" y="74"/>
                  <a:pt x="296" y="74"/>
                  <a:pt x="296" y="74"/>
                </a:cubicBezTo>
                <a:cubicBezTo>
                  <a:pt x="296" y="74"/>
                  <a:pt x="296" y="74"/>
                  <a:pt x="295" y="74"/>
                </a:cubicBezTo>
                <a:cubicBezTo>
                  <a:pt x="295" y="75"/>
                  <a:pt x="296" y="75"/>
                  <a:pt x="296" y="75"/>
                </a:cubicBezTo>
                <a:cubicBezTo>
                  <a:pt x="295" y="77"/>
                  <a:pt x="293" y="76"/>
                  <a:pt x="292" y="77"/>
                </a:cubicBezTo>
                <a:cubicBezTo>
                  <a:pt x="291" y="77"/>
                  <a:pt x="292" y="77"/>
                  <a:pt x="293" y="77"/>
                </a:cubicBezTo>
                <a:cubicBezTo>
                  <a:pt x="294" y="76"/>
                  <a:pt x="295" y="78"/>
                  <a:pt x="296" y="77"/>
                </a:cubicBezTo>
                <a:cubicBezTo>
                  <a:pt x="297" y="77"/>
                  <a:pt x="298" y="76"/>
                  <a:pt x="299" y="77"/>
                </a:cubicBezTo>
                <a:cubicBezTo>
                  <a:pt x="298" y="77"/>
                  <a:pt x="297" y="78"/>
                  <a:pt x="296" y="78"/>
                </a:cubicBezTo>
                <a:cubicBezTo>
                  <a:pt x="297" y="78"/>
                  <a:pt x="298" y="78"/>
                  <a:pt x="299" y="78"/>
                </a:cubicBezTo>
                <a:cubicBezTo>
                  <a:pt x="298" y="79"/>
                  <a:pt x="298" y="80"/>
                  <a:pt x="297" y="80"/>
                </a:cubicBezTo>
                <a:cubicBezTo>
                  <a:pt x="296" y="79"/>
                  <a:pt x="295" y="79"/>
                  <a:pt x="294" y="80"/>
                </a:cubicBezTo>
                <a:cubicBezTo>
                  <a:pt x="294" y="79"/>
                  <a:pt x="294" y="79"/>
                  <a:pt x="294" y="79"/>
                </a:cubicBezTo>
                <a:cubicBezTo>
                  <a:pt x="293" y="79"/>
                  <a:pt x="293" y="79"/>
                  <a:pt x="293" y="80"/>
                </a:cubicBezTo>
                <a:cubicBezTo>
                  <a:pt x="292" y="80"/>
                  <a:pt x="292" y="79"/>
                  <a:pt x="292" y="79"/>
                </a:cubicBezTo>
                <a:cubicBezTo>
                  <a:pt x="291" y="79"/>
                  <a:pt x="291" y="79"/>
                  <a:pt x="291" y="79"/>
                </a:cubicBezTo>
                <a:cubicBezTo>
                  <a:pt x="291" y="80"/>
                  <a:pt x="291" y="79"/>
                  <a:pt x="291" y="79"/>
                </a:cubicBezTo>
                <a:cubicBezTo>
                  <a:pt x="290" y="79"/>
                  <a:pt x="290" y="79"/>
                  <a:pt x="289" y="79"/>
                </a:cubicBezTo>
                <a:cubicBezTo>
                  <a:pt x="289" y="79"/>
                  <a:pt x="289" y="79"/>
                  <a:pt x="289" y="80"/>
                </a:cubicBezTo>
                <a:cubicBezTo>
                  <a:pt x="289" y="80"/>
                  <a:pt x="288" y="80"/>
                  <a:pt x="288" y="80"/>
                </a:cubicBezTo>
                <a:cubicBezTo>
                  <a:pt x="288" y="79"/>
                  <a:pt x="287" y="80"/>
                  <a:pt x="286" y="80"/>
                </a:cubicBezTo>
                <a:cubicBezTo>
                  <a:pt x="286" y="79"/>
                  <a:pt x="286" y="79"/>
                  <a:pt x="285" y="79"/>
                </a:cubicBezTo>
                <a:cubicBezTo>
                  <a:pt x="285" y="80"/>
                  <a:pt x="286" y="80"/>
                  <a:pt x="285" y="80"/>
                </a:cubicBezTo>
                <a:cubicBezTo>
                  <a:pt x="284" y="80"/>
                  <a:pt x="283" y="79"/>
                  <a:pt x="282" y="79"/>
                </a:cubicBezTo>
                <a:cubicBezTo>
                  <a:pt x="281" y="80"/>
                  <a:pt x="282" y="80"/>
                  <a:pt x="282" y="81"/>
                </a:cubicBezTo>
                <a:cubicBezTo>
                  <a:pt x="280" y="81"/>
                  <a:pt x="280" y="80"/>
                  <a:pt x="279" y="81"/>
                </a:cubicBezTo>
                <a:cubicBezTo>
                  <a:pt x="278" y="81"/>
                  <a:pt x="278" y="80"/>
                  <a:pt x="278" y="80"/>
                </a:cubicBezTo>
                <a:cubicBezTo>
                  <a:pt x="277" y="80"/>
                  <a:pt x="278" y="81"/>
                  <a:pt x="277" y="81"/>
                </a:cubicBezTo>
                <a:cubicBezTo>
                  <a:pt x="276" y="80"/>
                  <a:pt x="274" y="82"/>
                  <a:pt x="273" y="81"/>
                </a:cubicBezTo>
                <a:cubicBezTo>
                  <a:pt x="271" y="81"/>
                  <a:pt x="268" y="81"/>
                  <a:pt x="266" y="82"/>
                </a:cubicBezTo>
                <a:cubicBezTo>
                  <a:pt x="266" y="82"/>
                  <a:pt x="265" y="82"/>
                  <a:pt x="265" y="81"/>
                </a:cubicBezTo>
                <a:cubicBezTo>
                  <a:pt x="264" y="83"/>
                  <a:pt x="262" y="81"/>
                  <a:pt x="261" y="81"/>
                </a:cubicBezTo>
                <a:cubicBezTo>
                  <a:pt x="260" y="81"/>
                  <a:pt x="260" y="81"/>
                  <a:pt x="260" y="80"/>
                </a:cubicBezTo>
                <a:cubicBezTo>
                  <a:pt x="260" y="80"/>
                  <a:pt x="259" y="81"/>
                  <a:pt x="259" y="81"/>
                </a:cubicBezTo>
                <a:cubicBezTo>
                  <a:pt x="259" y="81"/>
                  <a:pt x="260" y="81"/>
                  <a:pt x="260" y="82"/>
                </a:cubicBezTo>
                <a:cubicBezTo>
                  <a:pt x="259" y="82"/>
                  <a:pt x="259" y="83"/>
                  <a:pt x="259" y="83"/>
                </a:cubicBezTo>
                <a:cubicBezTo>
                  <a:pt x="259" y="84"/>
                  <a:pt x="259" y="84"/>
                  <a:pt x="258" y="84"/>
                </a:cubicBezTo>
                <a:cubicBezTo>
                  <a:pt x="257" y="84"/>
                  <a:pt x="256" y="85"/>
                  <a:pt x="255" y="84"/>
                </a:cubicBezTo>
                <a:cubicBezTo>
                  <a:pt x="256" y="83"/>
                  <a:pt x="258" y="83"/>
                  <a:pt x="258" y="83"/>
                </a:cubicBezTo>
                <a:cubicBezTo>
                  <a:pt x="257" y="82"/>
                  <a:pt x="257" y="82"/>
                  <a:pt x="256" y="81"/>
                </a:cubicBezTo>
                <a:cubicBezTo>
                  <a:pt x="256" y="82"/>
                  <a:pt x="256" y="82"/>
                  <a:pt x="256" y="82"/>
                </a:cubicBezTo>
                <a:cubicBezTo>
                  <a:pt x="255" y="82"/>
                  <a:pt x="255" y="82"/>
                  <a:pt x="254" y="81"/>
                </a:cubicBezTo>
                <a:cubicBezTo>
                  <a:pt x="254" y="82"/>
                  <a:pt x="254" y="82"/>
                  <a:pt x="253" y="82"/>
                </a:cubicBezTo>
                <a:cubicBezTo>
                  <a:pt x="253" y="82"/>
                  <a:pt x="252" y="82"/>
                  <a:pt x="252" y="82"/>
                </a:cubicBezTo>
                <a:cubicBezTo>
                  <a:pt x="251" y="83"/>
                  <a:pt x="249" y="81"/>
                  <a:pt x="248" y="82"/>
                </a:cubicBezTo>
                <a:cubicBezTo>
                  <a:pt x="247" y="81"/>
                  <a:pt x="249" y="80"/>
                  <a:pt x="250" y="80"/>
                </a:cubicBezTo>
                <a:cubicBezTo>
                  <a:pt x="250" y="80"/>
                  <a:pt x="250" y="80"/>
                  <a:pt x="250" y="80"/>
                </a:cubicBezTo>
                <a:cubicBezTo>
                  <a:pt x="250" y="81"/>
                  <a:pt x="250" y="81"/>
                  <a:pt x="250" y="81"/>
                </a:cubicBezTo>
                <a:cubicBezTo>
                  <a:pt x="251" y="80"/>
                  <a:pt x="250" y="80"/>
                  <a:pt x="250" y="79"/>
                </a:cubicBezTo>
                <a:close/>
                <a:moveTo>
                  <a:pt x="299" y="78"/>
                </a:moveTo>
                <a:cubicBezTo>
                  <a:pt x="299" y="78"/>
                  <a:pt x="299" y="79"/>
                  <a:pt x="299" y="78"/>
                </a:cubicBezTo>
                <a:close/>
                <a:moveTo>
                  <a:pt x="280" y="41"/>
                </a:moveTo>
                <a:cubicBezTo>
                  <a:pt x="280" y="42"/>
                  <a:pt x="280" y="42"/>
                  <a:pt x="280" y="42"/>
                </a:cubicBezTo>
                <a:cubicBezTo>
                  <a:pt x="280" y="42"/>
                  <a:pt x="280" y="42"/>
                  <a:pt x="279" y="42"/>
                </a:cubicBezTo>
                <a:cubicBezTo>
                  <a:pt x="279" y="42"/>
                  <a:pt x="279" y="42"/>
                  <a:pt x="279" y="42"/>
                </a:cubicBezTo>
                <a:cubicBezTo>
                  <a:pt x="279" y="42"/>
                  <a:pt x="280" y="42"/>
                  <a:pt x="280" y="41"/>
                </a:cubicBezTo>
                <a:close/>
                <a:moveTo>
                  <a:pt x="288" y="61"/>
                </a:moveTo>
                <a:cubicBezTo>
                  <a:pt x="288" y="62"/>
                  <a:pt x="288" y="62"/>
                  <a:pt x="288" y="63"/>
                </a:cubicBezTo>
                <a:cubicBezTo>
                  <a:pt x="288" y="63"/>
                  <a:pt x="288" y="62"/>
                  <a:pt x="287" y="62"/>
                </a:cubicBezTo>
                <a:cubicBezTo>
                  <a:pt x="287" y="62"/>
                  <a:pt x="288" y="62"/>
                  <a:pt x="287" y="62"/>
                </a:cubicBezTo>
                <a:cubicBezTo>
                  <a:pt x="287" y="62"/>
                  <a:pt x="288" y="62"/>
                  <a:pt x="288" y="61"/>
                </a:cubicBezTo>
                <a:close/>
                <a:moveTo>
                  <a:pt x="282" y="63"/>
                </a:moveTo>
                <a:cubicBezTo>
                  <a:pt x="282" y="63"/>
                  <a:pt x="282" y="63"/>
                  <a:pt x="282" y="62"/>
                </a:cubicBezTo>
                <a:cubicBezTo>
                  <a:pt x="282" y="62"/>
                  <a:pt x="282" y="62"/>
                  <a:pt x="282" y="63"/>
                </a:cubicBezTo>
                <a:close/>
                <a:moveTo>
                  <a:pt x="299" y="102"/>
                </a:moveTo>
                <a:cubicBezTo>
                  <a:pt x="299" y="102"/>
                  <a:pt x="299" y="102"/>
                  <a:pt x="299" y="102"/>
                </a:cubicBezTo>
                <a:close/>
                <a:moveTo>
                  <a:pt x="277" y="63"/>
                </a:moveTo>
                <a:cubicBezTo>
                  <a:pt x="277" y="63"/>
                  <a:pt x="276" y="63"/>
                  <a:pt x="277" y="63"/>
                </a:cubicBezTo>
                <a:close/>
                <a:moveTo>
                  <a:pt x="283" y="80"/>
                </a:moveTo>
                <a:cubicBezTo>
                  <a:pt x="283" y="80"/>
                  <a:pt x="282" y="80"/>
                  <a:pt x="282" y="80"/>
                </a:cubicBezTo>
                <a:cubicBezTo>
                  <a:pt x="282" y="79"/>
                  <a:pt x="283" y="80"/>
                  <a:pt x="283" y="80"/>
                </a:cubicBezTo>
                <a:close/>
                <a:moveTo>
                  <a:pt x="276" y="69"/>
                </a:moveTo>
                <a:cubicBezTo>
                  <a:pt x="276" y="69"/>
                  <a:pt x="276" y="69"/>
                  <a:pt x="276" y="70"/>
                </a:cubicBezTo>
                <a:cubicBezTo>
                  <a:pt x="275" y="70"/>
                  <a:pt x="275" y="69"/>
                  <a:pt x="274" y="70"/>
                </a:cubicBezTo>
                <a:cubicBezTo>
                  <a:pt x="274" y="69"/>
                  <a:pt x="275" y="69"/>
                  <a:pt x="276" y="69"/>
                </a:cubicBezTo>
                <a:close/>
                <a:moveTo>
                  <a:pt x="273" y="70"/>
                </a:moveTo>
                <a:cubicBezTo>
                  <a:pt x="273" y="70"/>
                  <a:pt x="272" y="70"/>
                  <a:pt x="272" y="70"/>
                </a:cubicBezTo>
                <a:cubicBezTo>
                  <a:pt x="271" y="70"/>
                  <a:pt x="271" y="71"/>
                  <a:pt x="271" y="71"/>
                </a:cubicBezTo>
                <a:cubicBezTo>
                  <a:pt x="271" y="72"/>
                  <a:pt x="270" y="70"/>
                  <a:pt x="270" y="70"/>
                </a:cubicBezTo>
                <a:cubicBezTo>
                  <a:pt x="270" y="70"/>
                  <a:pt x="270" y="69"/>
                  <a:pt x="270" y="69"/>
                </a:cubicBezTo>
                <a:cubicBezTo>
                  <a:pt x="270" y="69"/>
                  <a:pt x="271" y="70"/>
                  <a:pt x="272" y="69"/>
                </a:cubicBezTo>
                <a:cubicBezTo>
                  <a:pt x="272" y="70"/>
                  <a:pt x="273" y="69"/>
                  <a:pt x="273" y="70"/>
                </a:cubicBezTo>
                <a:close/>
                <a:moveTo>
                  <a:pt x="273" y="71"/>
                </a:moveTo>
                <a:cubicBezTo>
                  <a:pt x="273" y="71"/>
                  <a:pt x="272" y="71"/>
                  <a:pt x="272" y="71"/>
                </a:cubicBezTo>
                <a:cubicBezTo>
                  <a:pt x="272" y="71"/>
                  <a:pt x="272" y="71"/>
                  <a:pt x="273" y="71"/>
                </a:cubicBezTo>
                <a:close/>
                <a:moveTo>
                  <a:pt x="269" y="71"/>
                </a:moveTo>
                <a:cubicBezTo>
                  <a:pt x="269" y="71"/>
                  <a:pt x="269" y="71"/>
                  <a:pt x="269" y="71"/>
                </a:cubicBezTo>
                <a:cubicBezTo>
                  <a:pt x="269" y="71"/>
                  <a:pt x="268" y="71"/>
                  <a:pt x="268" y="71"/>
                </a:cubicBezTo>
                <a:cubicBezTo>
                  <a:pt x="268" y="70"/>
                  <a:pt x="268" y="70"/>
                  <a:pt x="268" y="70"/>
                </a:cubicBezTo>
                <a:cubicBezTo>
                  <a:pt x="269" y="70"/>
                  <a:pt x="269" y="71"/>
                  <a:pt x="269" y="71"/>
                </a:cubicBezTo>
                <a:close/>
                <a:moveTo>
                  <a:pt x="268" y="71"/>
                </a:moveTo>
                <a:cubicBezTo>
                  <a:pt x="266" y="72"/>
                  <a:pt x="265" y="72"/>
                  <a:pt x="264" y="71"/>
                </a:cubicBezTo>
                <a:cubicBezTo>
                  <a:pt x="265" y="71"/>
                  <a:pt x="267" y="70"/>
                  <a:pt x="268" y="71"/>
                </a:cubicBezTo>
                <a:close/>
                <a:moveTo>
                  <a:pt x="259" y="69"/>
                </a:moveTo>
                <a:cubicBezTo>
                  <a:pt x="258" y="69"/>
                  <a:pt x="259" y="68"/>
                  <a:pt x="259" y="68"/>
                </a:cubicBezTo>
                <a:cubicBezTo>
                  <a:pt x="259" y="68"/>
                  <a:pt x="259" y="69"/>
                  <a:pt x="259" y="69"/>
                </a:cubicBezTo>
                <a:close/>
                <a:moveTo>
                  <a:pt x="262" y="75"/>
                </a:moveTo>
                <a:cubicBezTo>
                  <a:pt x="262" y="76"/>
                  <a:pt x="262" y="75"/>
                  <a:pt x="261" y="76"/>
                </a:cubicBezTo>
                <a:cubicBezTo>
                  <a:pt x="261" y="75"/>
                  <a:pt x="262" y="75"/>
                  <a:pt x="262" y="75"/>
                </a:cubicBezTo>
                <a:close/>
                <a:moveTo>
                  <a:pt x="265" y="84"/>
                </a:moveTo>
                <a:cubicBezTo>
                  <a:pt x="265" y="84"/>
                  <a:pt x="264" y="84"/>
                  <a:pt x="263" y="85"/>
                </a:cubicBezTo>
                <a:cubicBezTo>
                  <a:pt x="263" y="84"/>
                  <a:pt x="262" y="84"/>
                  <a:pt x="262" y="84"/>
                </a:cubicBezTo>
                <a:cubicBezTo>
                  <a:pt x="262" y="82"/>
                  <a:pt x="264" y="82"/>
                  <a:pt x="265" y="83"/>
                </a:cubicBezTo>
                <a:cubicBezTo>
                  <a:pt x="265" y="83"/>
                  <a:pt x="265" y="84"/>
                  <a:pt x="265" y="84"/>
                </a:cubicBezTo>
                <a:close/>
                <a:moveTo>
                  <a:pt x="241" y="67"/>
                </a:moveTo>
                <a:cubicBezTo>
                  <a:pt x="241" y="67"/>
                  <a:pt x="241" y="67"/>
                  <a:pt x="241" y="67"/>
                </a:cubicBezTo>
                <a:cubicBezTo>
                  <a:pt x="241" y="67"/>
                  <a:pt x="241" y="67"/>
                  <a:pt x="241" y="67"/>
                </a:cubicBezTo>
                <a:cubicBezTo>
                  <a:pt x="241" y="67"/>
                  <a:pt x="241" y="67"/>
                  <a:pt x="241" y="67"/>
                </a:cubicBezTo>
                <a:cubicBezTo>
                  <a:pt x="241" y="67"/>
                  <a:pt x="241" y="67"/>
                  <a:pt x="241" y="67"/>
                </a:cubicBezTo>
                <a:close/>
                <a:moveTo>
                  <a:pt x="240" y="67"/>
                </a:moveTo>
                <a:cubicBezTo>
                  <a:pt x="240" y="67"/>
                  <a:pt x="240" y="67"/>
                  <a:pt x="240" y="67"/>
                </a:cubicBezTo>
                <a:cubicBezTo>
                  <a:pt x="240" y="67"/>
                  <a:pt x="240" y="67"/>
                  <a:pt x="240" y="67"/>
                </a:cubicBezTo>
                <a:close/>
                <a:moveTo>
                  <a:pt x="235" y="65"/>
                </a:moveTo>
                <a:cubicBezTo>
                  <a:pt x="236" y="65"/>
                  <a:pt x="234" y="66"/>
                  <a:pt x="234" y="65"/>
                </a:cubicBezTo>
                <a:cubicBezTo>
                  <a:pt x="235" y="65"/>
                  <a:pt x="235" y="65"/>
                  <a:pt x="235" y="65"/>
                </a:cubicBezTo>
                <a:cubicBezTo>
                  <a:pt x="235" y="65"/>
                  <a:pt x="235" y="65"/>
                  <a:pt x="235" y="65"/>
                </a:cubicBezTo>
                <a:close/>
                <a:moveTo>
                  <a:pt x="232" y="65"/>
                </a:moveTo>
                <a:cubicBezTo>
                  <a:pt x="233" y="65"/>
                  <a:pt x="232" y="65"/>
                  <a:pt x="233" y="65"/>
                </a:cubicBezTo>
                <a:cubicBezTo>
                  <a:pt x="232" y="65"/>
                  <a:pt x="232" y="66"/>
                  <a:pt x="232" y="65"/>
                </a:cubicBezTo>
                <a:cubicBezTo>
                  <a:pt x="232" y="65"/>
                  <a:pt x="232" y="65"/>
                  <a:pt x="232" y="65"/>
                </a:cubicBezTo>
                <a:close/>
                <a:moveTo>
                  <a:pt x="237" y="84"/>
                </a:moveTo>
                <a:cubicBezTo>
                  <a:pt x="236" y="85"/>
                  <a:pt x="236" y="84"/>
                  <a:pt x="236" y="84"/>
                </a:cubicBezTo>
                <a:cubicBezTo>
                  <a:pt x="236" y="84"/>
                  <a:pt x="236" y="84"/>
                  <a:pt x="237" y="84"/>
                </a:cubicBezTo>
                <a:close/>
                <a:moveTo>
                  <a:pt x="222" y="65"/>
                </a:moveTo>
                <a:cubicBezTo>
                  <a:pt x="222" y="64"/>
                  <a:pt x="221" y="65"/>
                  <a:pt x="222" y="65"/>
                </a:cubicBezTo>
                <a:close/>
                <a:moveTo>
                  <a:pt x="222" y="65"/>
                </a:moveTo>
                <a:cubicBezTo>
                  <a:pt x="223" y="65"/>
                  <a:pt x="222" y="66"/>
                  <a:pt x="222" y="65"/>
                </a:cubicBezTo>
                <a:close/>
                <a:moveTo>
                  <a:pt x="218" y="66"/>
                </a:moveTo>
                <a:cubicBezTo>
                  <a:pt x="218" y="66"/>
                  <a:pt x="217" y="66"/>
                  <a:pt x="218" y="66"/>
                </a:cubicBezTo>
                <a:close/>
                <a:moveTo>
                  <a:pt x="225" y="84"/>
                </a:moveTo>
                <a:cubicBezTo>
                  <a:pt x="225" y="84"/>
                  <a:pt x="225" y="85"/>
                  <a:pt x="224" y="85"/>
                </a:cubicBezTo>
                <a:cubicBezTo>
                  <a:pt x="224" y="84"/>
                  <a:pt x="225" y="84"/>
                  <a:pt x="225" y="84"/>
                </a:cubicBezTo>
                <a:close/>
                <a:moveTo>
                  <a:pt x="216" y="85"/>
                </a:moveTo>
                <a:cubicBezTo>
                  <a:pt x="216" y="86"/>
                  <a:pt x="216" y="86"/>
                  <a:pt x="216" y="86"/>
                </a:cubicBezTo>
                <a:cubicBezTo>
                  <a:pt x="216" y="86"/>
                  <a:pt x="216" y="86"/>
                  <a:pt x="215" y="86"/>
                </a:cubicBezTo>
                <a:cubicBezTo>
                  <a:pt x="215" y="86"/>
                  <a:pt x="215" y="86"/>
                  <a:pt x="216" y="85"/>
                </a:cubicBezTo>
                <a:close/>
                <a:moveTo>
                  <a:pt x="219" y="104"/>
                </a:moveTo>
                <a:cubicBezTo>
                  <a:pt x="219" y="104"/>
                  <a:pt x="220" y="104"/>
                  <a:pt x="220" y="104"/>
                </a:cubicBezTo>
                <a:cubicBezTo>
                  <a:pt x="219" y="105"/>
                  <a:pt x="218" y="104"/>
                  <a:pt x="217" y="105"/>
                </a:cubicBezTo>
                <a:cubicBezTo>
                  <a:pt x="217" y="104"/>
                  <a:pt x="215" y="105"/>
                  <a:pt x="215" y="105"/>
                </a:cubicBezTo>
                <a:cubicBezTo>
                  <a:pt x="214" y="105"/>
                  <a:pt x="213" y="106"/>
                  <a:pt x="213" y="105"/>
                </a:cubicBezTo>
                <a:cubicBezTo>
                  <a:pt x="212" y="105"/>
                  <a:pt x="213" y="106"/>
                  <a:pt x="212" y="106"/>
                </a:cubicBezTo>
                <a:cubicBezTo>
                  <a:pt x="212" y="106"/>
                  <a:pt x="211" y="106"/>
                  <a:pt x="210" y="105"/>
                </a:cubicBezTo>
                <a:cubicBezTo>
                  <a:pt x="208" y="106"/>
                  <a:pt x="207" y="106"/>
                  <a:pt x="206" y="105"/>
                </a:cubicBezTo>
                <a:cubicBezTo>
                  <a:pt x="205" y="107"/>
                  <a:pt x="204" y="105"/>
                  <a:pt x="203" y="106"/>
                </a:cubicBezTo>
                <a:cubicBezTo>
                  <a:pt x="203" y="106"/>
                  <a:pt x="202" y="106"/>
                  <a:pt x="202" y="105"/>
                </a:cubicBezTo>
                <a:cubicBezTo>
                  <a:pt x="200" y="106"/>
                  <a:pt x="200" y="108"/>
                  <a:pt x="199" y="107"/>
                </a:cubicBezTo>
                <a:cubicBezTo>
                  <a:pt x="199" y="107"/>
                  <a:pt x="199" y="107"/>
                  <a:pt x="200" y="107"/>
                </a:cubicBezTo>
                <a:cubicBezTo>
                  <a:pt x="199" y="104"/>
                  <a:pt x="195" y="106"/>
                  <a:pt x="193" y="106"/>
                </a:cubicBezTo>
                <a:cubicBezTo>
                  <a:pt x="193" y="106"/>
                  <a:pt x="193" y="106"/>
                  <a:pt x="193" y="106"/>
                </a:cubicBezTo>
                <a:cubicBezTo>
                  <a:pt x="192" y="106"/>
                  <a:pt x="190" y="105"/>
                  <a:pt x="189" y="107"/>
                </a:cubicBezTo>
                <a:cubicBezTo>
                  <a:pt x="189" y="106"/>
                  <a:pt x="188" y="106"/>
                  <a:pt x="188" y="106"/>
                </a:cubicBezTo>
                <a:cubicBezTo>
                  <a:pt x="189" y="105"/>
                  <a:pt x="191" y="106"/>
                  <a:pt x="193" y="105"/>
                </a:cubicBezTo>
                <a:cubicBezTo>
                  <a:pt x="193" y="105"/>
                  <a:pt x="193" y="106"/>
                  <a:pt x="194" y="105"/>
                </a:cubicBezTo>
                <a:cubicBezTo>
                  <a:pt x="197" y="105"/>
                  <a:pt x="199" y="105"/>
                  <a:pt x="202" y="105"/>
                </a:cubicBezTo>
                <a:cubicBezTo>
                  <a:pt x="203" y="104"/>
                  <a:pt x="204" y="105"/>
                  <a:pt x="205" y="105"/>
                </a:cubicBezTo>
                <a:cubicBezTo>
                  <a:pt x="206" y="105"/>
                  <a:pt x="205" y="105"/>
                  <a:pt x="206" y="105"/>
                </a:cubicBezTo>
                <a:cubicBezTo>
                  <a:pt x="209" y="105"/>
                  <a:pt x="212" y="104"/>
                  <a:pt x="215" y="105"/>
                </a:cubicBezTo>
                <a:cubicBezTo>
                  <a:pt x="216" y="104"/>
                  <a:pt x="218" y="105"/>
                  <a:pt x="219" y="104"/>
                </a:cubicBezTo>
                <a:close/>
                <a:moveTo>
                  <a:pt x="213" y="107"/>
                </a:moveTo>
                <a:cubicBezTo>
                  <a:pt x="213" y="107"/>
                  <a:pt x="212" y="107"/>
                  <a:pt x="213" y="108"/>
                </a:cubicBezTo>
                <a:cubicBezTo>
                  <a:pt x="213" y="108"/>
                  <a:pt x="212" y="108"/>
                  <a:pt x="212" y="108"/>
                </a:cubicBezTo>
                <a:cubicBezTo>
                  <a:pt x="212" y="108"/>
                  <a:pt x="212" y="107"/>
                  <a:pt x="212" y="107"/>
                </a:cubicBezTo>
                <a:cubicBezTo>
                  <a:pt x="212" y="107"/>
                  <a:pt x="212" y="107"/>
                  <a:pt x="213" y="107"/>
                </a:cubicBezTo>
                <a:close/>
                <a:moveTo>
                  <a:pt x="201" y="86"/>
                </a:moveTo>
                <a:cubicBezTo>
                  <a:pt x="201" y="86"/>
                  <a:pt x="200" y="86"/>
                  <a:pt x="201" y="86"/>
                </a:cubicBezTo>
                <a:close/>
                <a:moveTo>
                  <a:pt x="205" y="103"/>
                </a:moveTo>
                <a:cubicBezTo>
                  <a:pt x="205" y="104"/>
                  <a:pt x="204" y="103"/>
                  <a:pt x="205" y="103"/>
                </a:cubicBezTo>
                <a:close/>
                <a:moveTo>
                  <a:pt x="205" y="106"/>
                </a:moveTo>
                <a:cubicBezTo>
                  <a:pt x="205" y="106"/>
                  <a:pt x="205" y="106"/>
                  <a:pt x="205" y="106"/>
                </a:cubicBezTo>
                <a:close/>
                <a:moveTo>
                  <a:pt x="191" y="86"/>
                </a:moveTo>
                <a:cubicBezTo>
                  <a:pt x="192" y="87"/>
                  <a:pt x="192" y="87"/>
                  <a:pt x="192" y="87"/>
                </a:cubicBezTo>
                <a:cubicBezTo>
                  <a:pt x="191" y="87"/>
                  <a:pt x="191" y="87"/>
                  <a:pt x="191" y="87"/>
                </a:cubicBezTo>
                <a:cubicBezTo>
                  <a:pt x="191" y="87"/>
                  <a:pt x="191" y="87"/>
                  <a:pt x="191" y="86"/>
                </a:cubicBezTo>
                <a:close/>
                <a:moveTo>
                  <a:pt x="200" y="103"/>
                </a:moveTo>
                <a:cubicBezTo>
                  <a:pt x="200" y="104"/>
                  <a:pt x="199" y="103"/>
                  <a:pt x="199" y="103"/>
                </a:cubicBezTo>
                <a:cubicBezTo>
                  <a:pt x="199" y="103"/>
                  <a:pt x="200" y="103"/>
                  <a:pt x="200" y="103"/>
                </a:cubicBezTo>
                <a:close/>
                <a:moveTo>
                  <a:pt x="202" y="107"/>
                </a:moveTo>
                <a:cubicBezTo>
                  <a:pt x="203" y="107"/>
                  <a:pt x="201" y="108"/>
                  <a:pt x="202" y="107"/>
                </a:cubicBezTo>
                <a:close/>
                <a:moveTo>
                  <a:pt x="198" y="103"/>
                </a:moveTo>
                <a:cubicBezTo>
                  <a:pt x="198" y="103"/>
                  <a:pt x="197" y="104"/>
                  <a:pt x="197" y="103"/>
                </a:cubicBezTo>
                <a:cubicBezTo>
                  <a:pt x="198" y="103"/>
                  <a:pt x="198" y="103"/>
                  <a:pt x="198" y="103"/>
                </a:cubicBezTo>
                <a:cubicBezTo>
                  <a:pt x="198" y="103"/>
                  <a:pt x="198" y="103"/>
                  <a:pt x="198" y="103"/>
                </a:cubicBezTo>
                <a:close/>
                <a:moveTo>
                  <a:pt x="197" y="103"/>
                </a:moveTo>
                <a:cubicBezTo>
                  <a:pt x="197" y="103"/>
                  <a:pt x="196" y="104"/>
                  <a:pt x="197" y="103"/>
                </a:cubicBezTo>
                <a:close/>
                <a:moveTo>
                  <a:pt x="196" y="103"/>
                </a:moveTo>
                <a:cubicBezTo>
                  <a:pt x="197" y="103"/>
                  <a:pt x="196" y="103"/>
                  <a:pt x="196" y="103"/>
                </a:cubicBezTo>
                <a:cubicBezTo>
                  <a:pt x="195" y="103"/>
                  <a:pt x="196" y="103"/>
                  <a:pt x="196" y="103"/>
                </a:cubicBezTo>
                <a:close/>
                <a:moveTo>
                  <a:pt x="196" y="108"/>
                </a:moveTo>
                <a:cubicBezTo>
                  <a:pt x="196" y="108"/>
                  <a:pt x="195" y="107"/>
                  <a:pt x="196" y="107"/>
                </a:cubicBezTo>
                <a:cubicBezTo>
                  <a:pt x="196" y="107"/>
                  <a:pt x="196" y="107"/>
                  <a:pt x="196" y="108"/>
                </a:cubicBezTo>
                <a:close/>
                <a:moveTo>
                  <a:pt x="184" y="88"/>
                </a:moveTo>
                <a:cubicBezTo>
                  <a:pt x="185" y="88"/>
                  <a:pt x="184" y="88"/>
                  <a:pt x="184" y="88"/>
                </a:cubicBezTo>
                <a:close/>
                <a:moveTo>
                  <a:pt x="194" y="107"/>
                </a:moveTo>
                <a:cubicBezTo>
                  <a:pt x="195" y="108"/>
                  <a:pt x="194" y="108"/>
                  <a:pt x="194" y="107"/>
                </a:cubicBezTo>
                <a:cubicBezTo>
                  <a:pt x="194" y="107"/>
                  <a:pt x="194" y="107"/>
                  <a:pt x="194" y="107"/>
                </a:cubicBezTo>
                <a:close/>
                <a:moveTo>
                  <a:pt x="181" y="87"/>
                </a:moveTo>
                <a:cubicBezTo>
                  <a:pt x="179" y="87"/>
                  <a:pt x="177" y="88"/>
                  <a:pt x="176" y="87"/>
                </a:cubicBezTo>
                <a:cubicBezTo>
                  <a:pt x="176" y="87"/>
                  <a:pt x="177" y="87"/>
                  <a:pt x="177" y="87"/>
                </a:cubicBezTo>
                <a:cubicBezTo>
                  <a:pt x="177" y="87"/>
                  <a:pt x="177" y="87"/>
                  <a:pt x="178" y="87"/>
                </a:cubicBezTo>
                <a:cubicBezTo>
                  <a:pt x="178" y="87"/>
                  <a:pt x="178" y="87"/>
                  <a:pt x="178" y="86"/>
                </a:cubicBezTo>
                <a:cubicBezTo>
                  <a:pt x="179" y="87"/>
                  <a:pt x="180" y="87"/>
                  <a:pt x="181" y="87"/>
                </a:cubicBezTo>
                <a:close/>
                <a:moveTo>
                  <a:pt x="187" y="105"/>
                </a:moveTo>
                <a:cubicBezTo>
                  <a:pt x="187" y="106"/>
                  <a:pt x="185" y="106"/>
                  <a:pt x="185" y="106"/>
                </a:cubicBezTo>
                <a:cubicBezTo>
                  <a:pt x="185" y="105"/>
                  <a:pt x="184" y="107"/>
                  <a:pt x="184" y="106"/>
                </a:cubicBezTo>
                <a:cubicBezTo>
                  <a:pt x="184" y="105"/>
                  <a:pt x="185" y="106"/>
                  <a:pt x="185" y="105"/>
                </a:cubicBezTo>
                <a:cubicBezTo>
                  <a:pt x="186" y="106"/>
                  <a:pt x="186" y="105"/>
                  <a:pt x="187" y="105"/>
                </a:cubicBezTo>
                <a:close/>
                <a:moveTo>
                  <a:pt x="183" y="106"/>
                </a:moveTo>
                <a:cubicBezTo>
                  <a:pt x="184" y="106"/>
                  <a:pt x="183" y="106"/>
                  <a:pt x="183" y="106"/>
                </a:cubicBezTo>
                <a:close/>
                <a:moveTo>
                  <a:pt x="182" y="106"/>
                </a:moveTo>
                <a:cubicBezTo>
                  <a:pt x="181" y="106"/>
                  <a:pt x="182" y="105"/>
                  <a:pt x="182" y="106"/>
                </a:cubicBezTo>
                <a:cubicBezTo>
                  <a:pt x="183" y="105"/>
                  <a:pt x="182" y="106"/>
                  <a:pt x="182" y="106"/>
                </a:cubicBezTo>
                <a:close/>
                <a:moveTo>
                  <a:pt x="180" y="104"/>
                </a:moveTo>
                <a:cubicBezTo>
                  <a:pt x="181" y="104"/>
                  <a:pt x="180" y="104"/>
                  <a:pt x="180" y="104"/>
                </a:cubicBezTo>
                <a:cubicBezTo>
                  <a:pt x="180" y="104"/>
                  <a:pt x="180" y="104"/>
                  <a:pt x="180" y="104"/>
                </a:cubicBezTo>
                <a:close/>
                <a:moveTo>
                  <a:pt x="179" y="104"/>
                </a:moveTo>
                <a:cubicBezTo>
                  <a:pt x="180" y="104"/>
                  <a:pt x="180" y="104"/>
                  <a:pt x="179" y="104"/>
                </a:cubicBezTo>
                <a:cubicBezTo>
                  <a:pt x="179" y="104"/>
                  <a:pt x="179" y="104"/>
                  <a:pt x="179" y="104"/>
                </a:cubicBezTo>
                <a:close/>
                <a:moveTo>
                  <a:pt x="179" y="104"/>
                </a:moveTo>
                <a:cubicBezTo>
                  <a:pt x="179" y="104"/>
                  <a:pt x="178" y="104"/>
                  <a:pt x="178" y="104"/>
                </a:cubicBezTo>
                <a:cubicBezTo>
                  <a:pt x="178" y="104"/>
                  <a:pt x="178" y="104"/>
                  <a:pt x="179" y="104"/>
                </a:cubicBezTo>
                <a:close/>
                <a:moveTo>
                  <a:pt x="175" y="104"/>
                </a:moveTo>
                <a:cubicBezTo>
                  <a:pt x="175" y="104"/>
                  <a:pt x="175" y="104"/>
                  <a:pt x="174" y="105"/>
                </a:cubicBezTo>
                <a:cubicBezTo>
                  <a:pt x="174" y="104"/>
                  <a:pt x="174" y="104"/>
                  <a:pt x="174" y="104"/>
                </a:cubicBezTo>
                <a:cubicBezTo>
                  <a:pt x="174" y="104"/>
                  <a:pt x="175" y="104"/>
                  <a:pt x="175" y="104"/>
                </a:cubicBezTo>
                <a:close/>
                <a:moveTo>
                  <a:pt x="165" y="87"/>
                </a:moveTo>
                <a:cubicBezTo>
                  <a:pt x="165" y="87"/>
                  <a:pt x="165" y="87"/>
                  <a:pt x="166" y="87"/>
                </a:cubicBezTo>
                <a:cubicBezTo>
                  <a:pt x="165" y="87"/>
                  <a:pt x="165" y="87"/>
                  <a:pt x="165" y="87"/>
                </a:cubicBezTo>
                <a:close/>
                <a:moveTo>
                  <a:pt x="168" y="93"/>
                </a:moveTo>
                <a:cubicBezTo>
                  <a:pt x="168" y="94"/>
                  <a:pt x="168" y="94"/>
                  <a:pt x="168" y="94"/>
                </a:cubicBezTo>
                <a:cubicBezTo>
                  <a:pt x="167" y="94"/>
                  <a:pt x="167" y="94"/>
                  <a:pt x="166" y="94"/>
                </a:cubicBezTo>
                <a:cubicBezTo>
                  <a:pt x="166" y="93"/>
                  <a:pt x="167" y="93"/>
                  <a:pt x="168" y="93"/>
                </a:cubicBezTo>
                <a:close/>
                <a:moveTo>
                  <a:pt x="178" y="118"/>
                </a:moveTo>
                <a:cubicBezTo>
                  <a:pt x="178" y="118"/>
                  <a:pt x="178" y="118"/>
                  <a:pt x="178" y="119"/>
                </a:cubicBezTo>
                <a:cubicBezTo>
                  <a:pt x="178" y="119"/>
                  <a:pt x="178" y="119"/>
                  <a:pt x="178" y="119"/>
                </a:cubicBezTo>
                <a:cubicBezTo>
                  <a:pt x="178" y="119"/>
                  <a:pt x="178" y="118"/>
                  <a:pt x="178" y="118"/>
                </a:cubicBezTo>
                <a:cubicBezTo>
                  <a:pt x="178" y="118"/>
                  <a:pt x="178" y="118"/>
                  <a:pt x="178" y="118"/>
                </a:cubicBezTo>
                <a:close/>
                <a:moveTo>
                  <a:pt x="157" y="89"/>
                </a:moveTo>
                <a:cubicBezTo>
                  <a:pt x="157" y="89"/>
                  <a:pt x="156" y="89"/>
                  <a:pt x="156" y="88"/>
                </a:cubicBezTo>
                <a:cubicBezTo>
                  <a:pt x="156" y="88"/>
                  <a:pt x="156" y="88"/>
                  <a:pt x="157" y="88"/>
                </a:cubicBezTo>
                <a:cubicBezTo>
                  <a:pt x="157" y="88"/>
                  <a:pt x="157" y="88"/>
                  <a:pt x="157" y="89"/>
                </a:cubicBezTo>
                <a:close/>
                <a:moveTo>
                  <a:pt x="155" y="88"/>
                </a:moveTo>
                <a:cubicBezTo>
                  <a:pt x="155" y="88"/>
                  <a:pt x="155" y="88"/>
                  <a:pt x="156" y="88"/>
                </a:cubicBezTo>
                <a:cubicBezTo>
                  <a:pt x="155" y="89"/>
                  <a:pt x="155" y="88"/>
                  <a:pt x="155" y="88"/>
                </a:cubicBezTo>
                <a:close/>
                <a:moveTo>
                  <a:pt x="155" y="103"/>
                </a:moveTo>
                <a:cubicBezTo>
                  <a:pt x="155" y="103"/>
                  <a:pt x="155" y="104"/>
                  <a:pt x="155" y="104"/>
                </a:cubicBezTo>
                <a:cubicBezTo>
                  <a:pt x="155" y="104"/>
                  <a:pt x="155" y="104"/>
                  <a:pt x="155" y="104"/>
                </a:cubicBezTo>
                <a:cubicBezTo>
                  <a:pt x="155" y="103"/>
                  <a:pt x="155" y="104"/>
                  <a:pt x="155" y="103"/>
                </a:cubicBezTo>
                <a:close/>
                <a:moveTo>
                  <a:pt x="145" y="96"/>
                </a:moveTo>
                <a:cubicBezTo>
                  <a:pt x="145" y="96"/>
                  <a:pt x="145" y="97"/>
                  <a:pt x="144" y="97"/>
                </a:cubicBezTo>
                <a:cubicBezTo>
                  <a:pt x="144" y="96"/>
                  <a:pt x="145" y="96"/>
                  <a:pt x="145" y="96"/>
                </a:cubicBezTo>
                <a:close/>
                <a:moveTo>
                  <a:pt x="166" y="241"/>
                </a:moveTo>
                <a:cubicBezTo>
                  <a:pt x="166" y="241"/>
                  <a:pt x="166" y="241"/>
                  <a:pt x="166" y="241"/>
                </a:cubicBezTo>
                <a:cubicBezTo>
                  <a:pt x="166" y="241"/>
                  <a:pt x="166" y="241"/>
                  <a:pt x="166" y="241"/>
                </a:cubicBezTo>
                <a:close/>
                <a:moveTo>
                  <a:pt x="165" y="241"/>
                </a:moveTo>
                <a:cubicBezTo>
                  <a:pt x="165" y="242"/>
                  <a:pt x="164" y="241"/>
                  <a:pt x="164" y="241"/>
                </a:cubicBezTo>
                <a:cubicBezTo>
                  <a:pt x="164" y="241"/>
                  <a:pt x="165" y="241"/>
                  <a:pt x="165" y="241"/>
                </a:cubicBezTo>
                <a:close/>
                <a:moveTo>
                  <a:pt x="160" y="244"/>
                </a:moveTo>
                <a:cubicBezTo>
                  <a:pt x="160" y="244"/>
                  <a:pt x="159" y="244"/>
                  <a:pt x="159" y="244"/>
                </a:cubicBezTo>
                <a:cubicBezTo>
                  <a:pt x="159" y="244"/>
                  <a:pt x="159" y="244"/>
                  <a:pt x="160" y="244"/>
                </a:cubicBezTo>
                <a:close/>
                <a:moveTo>
                  <a:pt x="132" y="221"/>
                </a:moveTo>
                <a:cubicBezTo>
                  <a:pt x="132" y="221"/>
                  <a:pt x="132" y="222"/>
                  <a:pt x="132" y="221"/>
                </a:cubicBezTo>
                <a:close/>
                <a:moveTo>
                  <a:pt x="95" y="186"/>
                </a:moveTo>
                <a:cubicBezTo>
                  <a:pt x="96" y="186"/>
                  <a:pt x="94" y="188"/>
                  <a:pt x="94" y="187"/>
                </a:cubicBezTo>
                <a:cubicBezTo>
                  <a:pt x="94" y="187"/>
                  <a:pt x="95" y="186"/>
                  <a:pt x="95" y="186"/>
                </a:cubicBezTo>
                <a:close/>
                <a:moveTo>
                  <a:pt x="93" y="188"/>
                </a:moveTo>
                <a:cubicBezTo>
                  <a:pt x="93" y="188"/>
                  <a:pt x="93" y="188"/>
                  <a:pt x="93" y="188"/>
                </a:cubicBezTo>
                <a:close/>
                <a:moveTo>
                  <a:pt x="91" y="186"/>
                </a:moveTo>
                <a:cubicBezTo>
                  <a:pt x="91" y="186"/>
                  <a:pt x="91" y="186"/>
                  <a:pt x="91" y="186"/>
                </a:cubicBezTo>
                <a:close/>
                <a:moveTo>
                  <a:pt x="114" y="236"/>
                </a:moveTo>
                <a:cubicBezTo>
                  <a:pt x="114" y="236"/>
                  <a:pt x="113" y="236"/>
                  <a:pt x="114" y="236"/>
                </a:cubicBezTo>
                <a:close/>
                <a:moveTo>
                  <a:pt x="94" y="213"/>
                </a:moveTo>
                <a:cubicBezTo>
                  <a:pt x="94" y="213"/>
                  <a:pt x="93" y="213"/>
                  <a:pt x="93" y="213"/>
                </a:cubicBezTo>
                <a:cubicBezTo>
                  <a:pt x="94" y="213"/>
                  <a:pt x="94" y="213"/>
                  <a:pt x="94" y="213"/>
                </a:cubicBezTo>
                <a:close/>
                <a:moveTo>
                  <a:pt x="91" y="213"/>
                </a:moveTo>
                <a:cubicBezTo>
                  <a:pt x="92" y="212"/>
                  <a:pt x="91" y="212"/>
                  <a:pt x="92" y="212"/>
                </a:cubicBezTo>
                <a:cubicBezTo>
                  <a:pt x="92" y="213"/>
                  <a:pt x="93" y="213"/>
                  <a:pt x="93" y="213"/>
                </a:cubicBezTo>
                <a:cubicBezTo>
                  <a:pt x="93" y="213"/>
                  <a:pt x="93" y="213"/>
                  <a:pt x="92" y="214"/>
                </a:cubicBezTo>
                <a:cubicBezTo>
                  <a:pt x="92" y="213"/>
                  <a:pt x="92" y="214"/>
                  <a:pt x="92" y="213"/>
                </a:cubicBezTo>
                <a:cubicBezTo>
                  <a:pt x="91" y="213"/>
                  <a:pt x="91" y="213"/>
                  <a:pt x="91" y="214"/>
                </a:cubicBezTo>
                <a:cubicBezTo>
                  <a:pt x="90" y="213"/>
                  <a:pt x="89" y="213"/>
                  <a:pt x="87" y="213"/>
                </a:cubicBezTo>
                <a:cubicBezTo>
                  <a:pt x="87" y="213"/>
                  <a:pt x="87" y="213"/>
                  <a:pt x="87" y="213"/>
                </a:cubicBezTo>
                <a:cubicBezTo>
                  <a:pt x="89" y="213"/>
                  <a:pt x="90" y="213"/>
                  <a:pt x="91" y="213"/>
                </a:cubicBezTo>
                <a:close/>
                <a:moveTo>
                  <a:pt x="78" y="209"/>
                </a:moveTo>
                <a:cubicBezTo>
                  <a:pt x="79" y="209"/>
                  <a:pt x="78" y="210"/>
                  <a:pt x="77" y="210"/>
                </a:cubicBezTo>
                <a:cubicBezTo>
                  <a:pt x="77" y="209"/>
                  <a:pt x="78" y="209"/>
                  <a:pt x="78" y="209"/>
                </a:cubicBezTo>
                <a:close/>
                <a:moveTo>
                  <a:pt x="66" y="194"/>
                </a:moveTo>
                <a:cubicBezTo>
                  <a:pt x="66" y="194"/>
                  <a:pt x="66" y="194"/>
                  <a:pt x="66" y="194"/>
                </a:cubicBezTo>
                <a:cubicBezTo>
                  <a:pt x="66" y="194"/>
                  <a:pt x="66" y="194"/>
                  <a:pt x="66" y="194"/>
                </a:cubicBezTo>
                <a:cubicBezTo>
                  <a:pt x="65" y="194"/>
                  <a:pt x="65" y="194"/>
                  <a:pt x="65" y="194"/>
                </a:cubicBezTo>
                <a:cubicBezTo>
                  <a:pt x="65" y="194"/>
                  <a:pt x="66" y="194"/>
                  <a:pt x="66" y="194"/>
                </a:cubicBezTo>
                <a:close/>
                <a:moveTo>
                  <a:pt x="64" y="194"/>
                </a:moveTo>
                <a:cubicBezTo>
                  <a:pt x="64" y="194"/>
                  <a:pt x="63" y="194"/>
                  <a:pt x="64" y="194"/>
                </a:cubicBezTo>
                <a:close/>
                <a:moveTo>
                  <a:pt x="59" y="186"/>
                </a:moveTo>
                <a:cubicBezTo>
                  <a:pt x="59" y="186"/>
                  <a:pt x="59" y="186"/>
                  <a:pt x="60" y="187"/>
                </a:cubicBezTo>
                <a:cubicBezTo>
                  <a:pt x="59" y="187"/>
                  <a:pt x="59" y="186"/>
                  <a:pt x="59" y="186"/>
                </a:cubicBezTo>
                <a:close/>
                <a:moveTo>
                  <a:pt x="36" y="155"/>
                </a:moveTo>
                <a:cubicBezTo>
                  <a:pt x="36" y="155"/>
                  <a:pt x="35" y="156"/>
                  <a:pt x="35" y="155"/>
                </a:cubicBezTo>
                <a:cubicBezTo>
                  <a:pt x="35" y="155"/>
                  <a:pt x="36" y="155"/>
                  <a:pt x="36" y="155"/>
                </a:cubicBezTo>
                <a:close/>
                <a:moveTo>
                  <a:pt x="557" y="110"/>
                </a:moveTo>
                <a:cubicBezTo>
                  <a:pt x="557" y="111"/>
                  <a:pt x="558" y="112"/>
                  <a:pt x="559" y="112"/>
                </a:cubicBezTo>
                <a:cubicBezTo>
                  <a:pt x="560" y="111"/>
                  <a:pt x="558" y="108"/>
                  <a:pt x="557" y="110"/>
                </a:cubicBezTo>
                <a:close/>
                <a:moveTo>
                  <a:pt x="530" y="102"/>
                </a:moveTo>
                <a:cubicBezTo>
                  <a:pt x="529" y="102"/>
                  <a:pt x="530" y="102"/>
                  <a:pt x="530" y="102"/>
                </a:cubicBezTo>
                <a:close/>
                <a:moveTo>
                  <a:pt x="528" y="102"/>
                </a:moveTo>
                <a:cubicBezTo>
                  <a:pt x="528" y="102"/>
                  <a:pt x="528" y="102"/>
                  <a:pt x="528" y="102"/>
                </a:cubicBezTo>
                <a:close/>
                <a:moveTo>
                  <a:pt x="519" y="85"/>
                </a:moveTo>
                <a:cubicBezTo>
                  <a:pt x="518" y="85"/>
                  <a:pt x="518" y="86"/>
                  <a:pt x="519" y="85"/>
                </a:cubicBezTo>
                <a:close/>
                <a:moveTo>
                  <a:pt x="512" y="86"/>
                </a:moveTo>
                <a:cubicBezTo>
                  <a:pt x="512" y="86"/>
                  <a:pt x="513" y="86"/>
                  <a:pt x="512" y="86"/>
                </a:cubicBezTo>
                <a:close/>
                <a:moveTo>
                  <a:pt x="520" y="101"/>
                </a:moveTo>
                <a:cubicBezTo>
                  <a:pt x="520" y="102"/>
                  <a:pt x="521" y="101"/>
                  <a:pt x="520" y="101"/>
                </a:cubicBezTo>
                <a:close/>
                <a:moveTo>
                  <a:pt x="511" y="86"/>
                </a:moveTo>
                <a:cubicBezTo>
                  <a:pt x="511" y="86"/>
                  <a:pt x="512" y="86"/>
                  <a:pt x="512" y="86"/>
                </a:cubicBezTo>
                <a:cubicBezTo>
                  <a:pt x="511" y="86"/>
                  <a:pt x="511" y="86"/>
                  <a:pt x="511" y="86"/>
                </a:cubicBezTo>
                <a:close/>
                <a:moveTo>
                  <a:pt x="519" y="101"/>
                </a:moveTo>
                <a:cubicBezTo>
                  <a:pt x="519" y="101"/>
                  <a:pt x="519" y="101"/>
                  <a:pt x="519" y="101"/>
                </a:cubicBezTo>
                <a:cubicBezTo>
                  <a:pt x="519" y="101"/>
                  <a:pt x="519" y="101"/>
                  <a:pt x="519" y="101"/>
                </a:cubicBezTo>
                <a:close/>
                <a:moveTo>
                  <a:pt x="509" y="86"/>
                </a:moveTo>
                <a:cubicBezTo>
                  <a:pt x="509" y="86"/>
                  <a:pt x="510" y="86"/>
                  <a:pt x="510" y="86"/>
                </a:cubicBezTo>
                <a:cubicBezTo>
                  <a:pt x="510" y="85"/>
                  <a:pt x="509" y="86"/>
                  <a:pt x="509" y="86"/>
                </a:cubicBezTo>
                <a:close/>
                <a:moveTo>
                  <a:pt x="506" y="86"/>
                </a:moveTo>
                <a:cubicBezTo>
                  <a:pt x="506" y="86"/>
                  <a:pt x="507" y="86"/>
                  <a:pt x="507" y="86"/>
                </a:cubicBezTo>
                <a:cubicBezTo>
                  <a:pt x="506" y="86"/>
                  <a:pt x="506" y="86"/>
                  <a:pt x="506" y="86"/>
                </a:cubicBezTo>
                <a:close/>
                <a:moveTo>
                  <a:pt x="504" y="83"/>
                </a:moveTo>
                <a:cubicBezTo>
                  <a:pt x="504" y="83"/>
                  <a:pt x="505" y="83"/>
                  <a:pt x="504" y="83"/>
                </a:cubicBezTo>
                <a:cubicBezTo>
                  <a:pt x="504" y="83"/>
                  <a:pt x="504" y="83"/>
                  <a:pt x="504" y="83"/>
                </a:cubicBezTo>
                <a:close/>
                <a:moveTo>
                  <a:pt x="504" y="88"/>
                </a:moveTo>
                <a:cubicBezTo>
                  <a:pt x="505" y="88"/>
                  <a:pt x="505" y="88"/>
                  <a:pt x="505" y="88"/>
                </a:cubicBezTo>
                <a:cubicBezTo>
                  <a:pt x="505" y="88"/>
                  <a:pt x="505" y="87"/>
                  <a:pt x="505" y="87"/>
                </a:cubicBezTo>
                <a:cubicBezTo>
                  <a:pt x="505" y="87"/>
                  <a:pt x="504" y="87"/>
                  <a:pt x="504" y="88"/>
                </a:cubicBezTo>
                <a:close/>
                <a:moveTo>
                  <a:pt x="507" y="99"/>
                </a:moveTo>
                <a:cubicBezTo>
                  <a:pt x="508" y="99"/>
                  <a:pt x="508" y="99"/>
                  <a:pt x="508" y="99"/>
                </a:cubicBezTo>
                <a:cubicBezTo>
                  <a:pt x="508" y="98"/>
                  <a:pt x="508" y="99"/>
                  <a:pt x="507" y="99"/>
                </a:cubicBezTo>
                <a:close/>
                <a:moveTo>
                  <a:pt x="506" y="99"/>
                </a:moveTo>
                <a:cubicBezTo>
                  <a:pt x="506" y="100"/>
                  <a:pt x="507" y="100"/>
                  <a:pt x="507" y="99"/>
                </a:cubicBezTo>
                <a:cubicBezTo>
                  <a:pt x="507" y="99"/>
                  <a:pt x="507" y="99"/>
                  <a:pt x="506" y="99"/>
                </a:cubicBezTo>
                <a:close/>
                <a:moveTo>
                  <a:pt x="499" y="86"/>
                </a:moveTo>
                <a:cubicBezTo>
                  <a:pt x="499" y="87"/>
                  <a:pt x="500" y="86"/>
                  <a:pt x="500" y="86"/>
                </a:cubicBezTo>
                <a:cubicBezTo>
                  <a:pt x="499" y="86"/>
                  <a:pt x="499" y="85"/>
                  <a:pt x="499" y="86"/>
                </a:cubicBezTo>
                <a:close/>
                <a:moveTo>
                  <a:pt x="591" y="260"/>
                </a:moveTo>
                <a:cubicBezTo>
                  <a:pt x="590" y="261"/>
                  <a:pt x="591" y="260"/>
                  <a:pt x="591" y="260"/>
                </a:cubicBezTo>
                <a:close/>
                <a:moveTo>
                  <a:pt x="495" y="83"/>
                </a:moveTo>
                <a:cubicBezTo>
                  <a:pt x="495" y="83"/>
                  <a:pt x="495" y="83"/>
                  <a:pt x="495" y="83"/>
                </a:cubicBezTo>
                <a:cubicBezTo>
                  <a:pt x="496" y="83"/>
                  <a:pt x="496" y="83"/>
                  <a:pt x="496" y="83"/>
                </a:cubicBezTo>
                <a:cubicBezTo>
                  <a:pt x="496" y="83"/>
                  <a:pt x="496" y="83"/>
                  <a:pt x="496" y="83"/>
                </a:cubicBezTo>
                <a:cubicBezTo>
                  <a:pt x="495" y="83"/>
                  <a:pt x="495" y="83"/>
                  <a:pt x="495" y="83"/>
                </a:cubicBezTo>
                <a:close/>
                <a:moveTo>
                  <a:pt x="503" y="98"/>
                </a:moveTo>
                <a:cubicBezTo>
                  <a:pt x="503" y="99"/>
                  <a:pt x="504" y="98"/>
                  <a:pt x="503" y="98"/>
                </a:cubicBezTo>
                <a:close/>
                <a:moveTo>
                  <a:pt x="503" y="98"/>
                </a:moveTo>
                <a:cubicBezTo>
                  <a:pt x="502" y="98"/>
                  <a:pt x="502" y="100"/>
                  <a:pt x="503" y="99"/>
                </a:cubicBezTo>
                <a:cubicBezTo>
                  <a:pt x="503" y="99"/>
                  <a:pt x="503" y="98"/>
                  <a:pt x="503" y="98"/>
                </a:cubicBezTo>
                <a:close/>
                <a:moveTo>
                  <a:pt x="495" y="86"/>
                </a:moveTo>
                <a:cubicBezTo>
                  <a:pt x="496" y="86"/>
                  <a:pt x="496" y="86"/>
                  <a:pt x="496" y="87"/>
                </a:cubicBezTo>
                <a:cubicBezTo>
                  <a:pt x="496" y="86"/>
                  <a:pt x="496" y="86"/>
                  <a:pt x="496" y="86"/>
                </a:cubicBezTo>
                <a:cubicBezTo>
                  <a:pt x="496" y="86"/>
                  <a:pt x="496" y="86"/>
                  <a:pt x="496" y="86"/>
                </a:cubicBezTo>
                <a:cubicBezTo>
                  <a:pt x="496" y="86"/>
                  <a:pt x="496" y="86"/>
                  <a:pt x="495" y="86"/>
                </a:cubicBezTo>
                <a:close/>
                <a:moveTo>
                  <a:pt x="502" y="99"/>
                </a:moveTo>
                <a:cubicBezTo>
                  <a:pt x="501" y="99"/>
                  <a:pt x="502" y="99"/>
                  <a:pt x="502" y="99"/>
                </a:cubicBezTo>
                <a:close/>
                <a:moveTo>
                  <a:pt x="501" y="98"/>
                </a:moveTo>
                <a:cubicBezTo>
                  <a:pt x="501" y="99"/>
                  <a:pt x="502" y="98"/>
                  <a:pt x="501" y="98"/>
                </a:cubicBezTo>
                <a:close/>
                <a:moveTo>
                  <a:pt x="494" y="86"/>
                </a:moveTo>
                <a:cubicBezTo>
                  <a:pt x="493" y="86"/>
                  <a:pt x="493" y="86"/>
                  <a:pt x="493" y="86"/>
                </a:cubicBezTo>
                <a:cubicBezTo>
                  <a:pt x="493" y="86"/>
                  <a:pt x="493" y="86"/>
                  <a:pt x="494" y="86"/>
                </a:cubicBezTo>
                <a:close/>
                <a:moveTo>
                  <a:pt x="499" y="98"/>
                </a:moveTo>
                <a:cubicBezTo>
                  <a:pt x="499" y="99"/>
                  <a:pt x="500" y="99"/>
                  <a:pt x="500" y="99"/>
                </a:cubicBezTo>
                <a:cubicBezTo>
                  <a:pt x="500" y="98"/>
                  <a:pt x="499" y="98"/>
                  <a:pt x="499" y="98"/>
                </a:cubicBezTo>
                <a:close/>
                <a:moveTo>
                  <a:pt x="489" y="82"/>
                </a:moveTo>
                <a:cubicBezTo>
                  <a:pt x="489" y="82"/>
                  <a:pt x="489" y="82"/>
                  <a:pt x="489" y="82"/>
                </a:cubicBezTo>
                <a:close/>
                <a:moveTo>
                  <a:pt x="497" y="98"/>
                </a:moveTo>
                <a:cubicBezTo>
                  <a:pt x="497" y="99"/>
                  <a:pt x="498" y="98"/>
                  <a:pt x="497" y="98"/>
                </a:cubicBezTo>
                <a:close/>
                <a:moveTo>
                  <a:pt x="497" y="98"/>
                </a:moveTo>
                <a:cubicBezTo>
                  <a:pt x="497" y="99"/>
                  <a:pt x="496" y="99"/>
                  <a:pt x="496" y="99"/>
                </a:cubicBezTo>
                <a:cubicBezTo>
                  <a:pt x="496" y="99"/>
                  <a:pt x="496" y="99"/>
                  <a:pt x="497" y="99"/>
                </a:cubicBezTo>
                <a:cubicBezTo>
                  <a:pt x="497" y="99"/>
                  <a:pt x="497" y="99"/>
                  <a:pt x="497" y="99"/>
                </a:cubicBezTo>
                <a:cubicBezTo>
                  <a:pt x="497" y="99"/>
                  <a:pt x="497" y="98"/>
                  <a:pt x="497" y="98"/>
                </a:cubicBezTo>
                <a:close/>
                <a:moveTo>
                  <a:pt x="496" y="98"/>
                </a:moveTo>
                <a:cubicBezTo>
                  <a:pt x="496" y="98"/>
                  <a:pt x="497" y="98"/>
                  <a:pt x="497" y="98"/>
                </a:cubicBezTo>
                <a:cubicBezTo>
                  <a:pt x="496" y="98"/>
                  <a:pt x="496" y="98"/>
                  <a:pt x="496" y="98"/>
                </a:cubicBezTo>
                <a:close/>
                <a:moveTo>
                  <a:pt x="487" y="83"/>
                </a:moveTo>
                <a:cubicBezTo>
                  <a:pt x="487" y="83"/>
                  <a:pt x="488" y="84"/>
                  <a:pt x="488" y="84"/>
                </a:cubicBezTo>
                <a:cubicBezTo>
                  <a:pt x="488" y="84"/>
                  <a:pt x="488" y="84"/>
                  <a:pt x="488" y="84"/>
                </a:cubicBezTo>
                <a:cubicBezTo>
                  <a:pt x="488" y="83"/>
                  <a:pt x="488" y="83"/>
                  <a:pt x="487" y="83"/>
                </a:cubicBezTo>
                <a:close/>
                <a:moveTo>
                  <a:pt x="490" y="90"/>
                </a:moveTo>
                <a:cubicBezTo>
                  <a:pt x="490" y="90"/>
                  <a:pt x="491" y="90"/>
                  <a:pt x="491" y="89"/>
                </a:cubicBezTo>
                <a:cubicBezTo>
                  <a:pt x="490" y="90"/>
                  <a:pt x="490" y="89"/>
                  <a:pt x="490" y="90"/>
                </a:cubicBezTo>
                <a:close/>
                <a:moveTo>
                  <a:pt x="489" y="88"/>
                </a:moveTo>
                <a:cubicBezTo>
                  <a:pt x="489" y="88"/>
                  <a:pt x="489" y="88"/>
                  <a:pt x="489" y="88"/>
                </a:cubicBezTo>
                <a:cubicBezTo>
                  <a:pt x="490" y="88"/>
                  <a:pt x="490" y="88"/>
                  <a:pt x="490" y="88"/>
                </a:cubicBezTo>
                <a:cubicBezTo>
                  <a:pt x="490" y="88"/>
                  <a:pt x="489" y="88"/>
                  <a:pt x="489" y="88"/>
                </a:cubicBezTo>
                <a:close/>
                <a:moveTo>
                  <a:pt x="495" y="99"/>
                </a:moveTo>
                <a:cubicBezTo>
                  <a:pt x="495" y="99"/>
                  <a:pt x="495" y="99"/>
                  <a:pt x="495" y="99"/>
                </a:cubicBezTo>
                <a:cubicBezTo>
                  <a:pt x="495" y="99"/>
                  <a:pt x="496" y="99"/>
                  <a:pt x="496" y="99"/>
                </a:cubicBezTo>
                <a:cubicBezTo>
                  <a:pt x="495" y="99"/>
                  <a:pt x="495" y="99"/>
                  <a:pt x="495" y="99"/>
                </a:cubicBezTo>
                <a:close/>
                <a:moveTo>
                  <a:pt x="489" y="86"/>
                </a:moveTo>
                <a:cubicBezTo>
                  <a:pt x="489" y="87"/>
                  <a:pt x="489" y="87"/>
                  <a:pt x="489" y="87"/>
                </a:cubicBezTo>
                <a:cubicBezTo>
                  <a:pt x="489" y="87"/>
                  <a:pt x="489" y="87"/>
                  <a:pt x="489" y="86"/>
                </a:cubicBezTo>
                <a:cubicBezTo>
                  <a:pt x="489" y="87"/>
                  <a:pt x="489" y="86"/>
                  <a:pt x="489" y="86"/>
                </a:cubicBezTo>
                <a:close/>
                <a:moveTo>
                  <a:pt x="488" y="86"/>
                </a:moveTo>
                <a:cubicBezTo>
                  <a:pt x="488" y="86"/>
                  <a:pt x="488" y="87"/>
                  <a:pt x="488" y="86"/>
                </a:cubicBezTo>
                <a:close/>
                <a:moveTo>
                  <a:pt x="493" y="98"/>
                </a:moveTo>
                <a:cubicBezTo>
                  <a:pt x="494" y="99"/>
                  <a:pt x="494" y="98"/>
                  <a:pt x="495" y="99"/>
                </a:cubicBezTo>
                <a:cubicBezTo>
                  <a:pt x="495" y="98"/>
                  <a:pt x="495" y="98"/>
                  <a:pt x="494" y="98"/>
                </a:cubicBezTo>
                <a:cubicBezTo>
                  <a:pt x="494" y="98"/>
                  <a:pt x="494" y="98"/>
                  <a:pt x="493" y="98"/>
                </a:cubicBezTo>
                <a:close/>
                <a:moveTo>
                  <a:pt x="442" y="0"/>
                </a:moveTo>
                <a:cubicBezTo>
                  <a:pt x="442" y="0"/>
                  <a:pt x="442" y="0"/>
                  <a:pt x="442" y="0"/>
                </a:cubicBezTo>
                <a:cubicBezTo>
                  <a:pt x="441" y="0"/>
                  <a:pt x="441" y="0"/>
                  <a:pt x="442" y="0"/>
                </a:cubicBezTo>
                <a:close/>
                <a:moveTo>
                  <a:pt x="487" y="88"/>
                </a:moveTo>
                <a:cubicBezTo>
                  <a:pt x="488" y="88"/>
                  <a:pt x="488" y="89"/>
                  <a:pt x="488" y="88"/>
                </a:cubicBezTo>
                <a:cubicBezTo>
                  <a:pt x="489" y="88"/>
                  <a:pt x="488" y="87"/>
                  <a:pt x="487" y="88"/>
                </a:cubicBezTo>
                <a:close/>
                <a:moveTo>
                  <a:pt x="487" y="90"/>
                </a:moveTo>
                <a:cubicBezTo>
                  <a:pt x="488" y="90"/>
                  <a:pt x="488" y="90"/>
                  <a:pt x="489" y="90"/>
                </a:cubicBezTo>
                <a:cubicBezTo>
                  <a:pt x="488" y="89"/>
                  <a:pt x="488" y="89"/>
                  <a:pt x="487" y="90"/>
                </a:cubicBezTo>
                <a:close/>
                <a:moveTo>
                  <a:pt x="487" y="87"/>
                </a:moveTo>
                <a:cubicBezTo>
                  <a:pt x="487" y="87"/>
                  <a:pt x="487" y="87"/>
                  <a:pt x="487" y="87"/>
                </a:cubicBezTo>
                <a:cubicBezTo>
                  <a:pt x="487" y="87"/>
                  <a:pt x="487" y="87"/>
                  <a:pt x="487" y="87"/>
                </a:cubicBezTo>
                <a:close/>
                <a:moveTo>
                  <a:pt x="493" y="99"/>
                </a:moveTo>
                <a:cubicBezTo>
                  <a:pt x="493" y="99"/>
                  <a:pt x="493" y="99"/>
                  <a:pt x="493" y="99"/>
                </a:cubicBezTo>
                <a:cubicBezTo>
                  <a:pt x="493" y="99"/>
                  <a:pt x="492" y="99"/>
                  <a:pt x="493" y="99"/>
                </a:cubicBezTo>
                <a:close/>
                <a:moveTo>
                  <a:pt x="480" y="77"/>
                </a:moveTo>
                <a:cubicBezTo>
                  <a:pt x="480" y="77"/>
                  <a:pt x="481" y="78"/>
                  <a:pt x="481" y="77"/>
                </a:cubicBezTo>
                <a:cubicBezTo>
                  <a:pt x="481" y="77"/>
                  <a:pt x="480" y="77"/>
                  <a:pt x="480" y="77"/>
                </a:cubicBezTo>
                <a:close/>
                <a:moveTo>
                  <a:pt x="490" y="93"/>
                </a:moveTo>
                <a:cubicBezTo>
                  <a:pt x="490" y="93"/>
                  <a:pt x="489" y="93"/>
                  <a:pt x="489" y="93"/>
                </a:cubicBezTo>
                <a:cubicBezTo>
                  <a:pt x="489" y="93"/>
                  <a:pt x="489" y="94"/>
                  <a:pt x="490" y="93"/>
                </a:cubicBezTo>
                <a:close/>
                <a:moveTo>
                  <a:pt x="484" y="84"/>
                </a:moveTo>
                <a:cubicBezTo>
                  <a:pt x="483" y="84"/>
                  <a:pt x="484" y="84"/>
                  <a:pt x="484" y="84"/>
                </a:cubicBezTo>
                <a:close/>
                <a:moveTo>
                  <a:pt x="485" y="88"/>
                </a:moveTo>
                <a:cubicBezTo>
                  <a:pt x="486" y="88"/>
                  <a:pt x="486" y="88"/>
                  <a:pt x="486" y="88"/>
                </a:cubicBezTo>
                <a:cubicBezTo>
                  <a:pt x="486" y="88"/>
                  <a:pt x="486" y="88"/>
                  <a:pt x="486" y="87"/>
                </a:cubicBezTo>
                <a:cubicBezTo>
                  <a:pt x="486" y="87"/>
                  <a:pt x="486" y="87"/>
                  <a:pt x="485" y="88"/>
                </a:cubicBezTo>
                <a:close/>
                <a:moveTo>
                  <a:pt x="489" y="93"/>
                </a:moveTo>
                <a:cubicBezTo>
                  <a:pt x="489" y="93"/>
                  <a:pt x="488" y="94"/>
                  <a:pt x="489" y="93"/>
                </a:cubicBezTo>
                <a:close/>
                <a:moveTo>
                  <a:pt x="491" y="98"/>
                </a:moveTo>
                <a:cubicBezTo>
                  <a:pt x="491" y="98"/>
                  <a:pt x="491" y="98"/>
                  <a:pt x="491" y="98"/>
                </a:cubicBezTo>
                <a:cubicBezTo>
                  <a:pt x="491" y="98"/>
                  <a:pt x="491" y="98"/>
                  <a:pt x="490" y="98"/>
                </a:cubicBezTo>
                <a:cubicBezTo>
                  <a:pt x="491" y="99"/>
                  <a:pt x="491" y="98"/>
                  <a:pt x="491" y="98"/>
                </a:cubicBezTo>
                <a:close/>
                <a:moveTo>
                  <a:pt x="484" y="86"/>
                </a:moveTo>
                <a:cubicBezTo>
                  <a:pt x="484" y="87"/>
                  <a:pt x="483" y="88"/>
                  <a:pt x="482" y="87"/>
                </a:cubicBezTo>
                <a:cubicBezTo>
                  <a:pt x="482" y="87"/>
                  <a:pt x="483" y="87"/>
                  <a:pt x="483" y="86"/>
                </a:cubicBezTo>
                <a:cubicBezTo>
                  <a:pt x="482" y="87"/>
                  <a:pt x="482" y="86"/>
                  <a:pt x="481" y="87"/>
                </a:cubicBezTo>
                <a:cubicBezTo>
                  <a:pt x="482" y="87"/>
                  <a:pt x="482" y="87"/>
                  <a:pt x="482" y="87"/>
                </a:cubicBezTo>
                <a:cubicBezTo>
                  <a:pt x="482" y="88"/>
                  <a:pt x="481" y="88"/>
                  <a:pt x="481" y="88"/>
                </a:cubicBezTo>
                <a:cubicBezTo>
                  <a:pt x="482" y="89"/>
                  <a:pt x="486" y="89"/>
                  <a:pt x="484" y="86"/>
                </a:cubicBezTo>
                <a:close/>
                <a:moveTo>
                  <a:pt x="484" y="90"/>
                </a:moveTo>
                <a:cubicBezTo>
                  <a:pt x="485" y="90"/>
                  <a:pt x="485" y="90"/>
                  <a:pt x="485" y="90"/>
                </a:cubicBezTo>
                <a:cubicBezTo>
                  <a:pt x="485" y="90"/>
                  <a:pt x="484" y="90"/>
                  <a:pt x="484" y="90"/>
                </a:cubicBezTo>
                <a:close/>
                <a:moveTo>
                  <a:pt x="476" y="78"/>
                </a:moveTo>
                <a:cubicBezTo>
                  <a:pt x="476" y="79"/>
                  <a:pt x="477" y="79"/>
                  <a:pt x="478" y="79"/>
                </a:cubicBezTo>
                <a:cubicBezTo>
                  <a:pt x="477" y="78"/>
                  <a:pt x="476" y="78"/>
                  <a:pt x="476" y="78"/>
                </a:cubicBezTo>
                <a:close/>
                <a:moveTo>
                  <a:pt x="487" y="98"/>
                </a:moveTo>
                <a:cubicBezTo>
                  <a:pt x="487" y="99"/>
                  <a:pt x="488" y="99"/>
                  <a:pt x="488" y="98"/>
                </a:cubicBezTo>
                <a:cubicBezTo>
                  <a:pt x="488" y="98"/>
                  <a:pt x="488" y="98"/>
                  <a:pt x="487" y="98"/>
                </a:cubicBezTo>
                <a:close/>
                <a:moveTo>
                  <a:pt x="487" y="98"/>
                </a:moveTo>
                <a:cubicBezTo>
                  <a:pt x="487" y="98"/>
                  <a:pt x="488" y="98"/>
                  <a:pt x="487" y="98"/>
                </a:cubicBezTo>
                <a:close/>
                <a:moveTo>
                  <a:pt x="482" y="90"/>
                </a:moveTo>
                <a:cubicBezTo>
                  <a:pt x="483" y="90"/>
                  <a:pt x="483" y="90"/>
                  <a:pt x="483" y="90"/>
                </a:cubicBezTo>
                <a:cubicBezTo>
                  <a:pt x="483" y="90"/>
                  <a:pt x="483" y="90"/>
                  <a:pt x="483" y="90"/>
                </a:cubicBezTo>
                <a:cubicBezTo>
                  <a:pt x="483" y="90"/>
                  <a:pt x="483" y="90"/>
                  <a:pt x="483" y="90"/>
                </a:cubicBezTo>
                <a:cubicBezTo>
                  <a:pt x="483" y="90"/>
                  <a:pt x="483" y="90"/>
                  <a:pt x="482" y="90"/>
                </a:cubicBezTo>
                <a:close/>
                <a:moveTo>
                  <a:pt x="480" y="87"/>
                </a:moveTo>
                <a:cubicBezTo>
                  <a:pt x="480" y="87"/>
                  <a:pt x="480" y="87"/>
                  <a:pt x="480" y="86"/>
                </a:cubicBezTo>
                <a:cubicBezTo>
                  <a:pt x="480" y="86"/>
                  <a:pt x="480" y="86"/>
                  <a:pt x="480" y="87"/>
                </a:cubicBezTo>
                <a:close/>
                <a:moveTo>
                  <a:pt x="481" y="90"/>
                </a:moveTo>
                <a:cubicBezTo>
                  <a:pt x="481" y="90"/>
                  <a:pt x="481" y="90"/>
                  <a:pt x="481" y="90"/>
                </a:cubicBezTo>
                <a:cubicBezTo>
                  <a:pt x="482" y="90"/>
                  <a:pt x="482" y="90"/>
                  <a:pt x="482" y="90"/>
                </a:cubicBezTo>
                <a:cubicBezTo>
                  <a:pt x="482" y="90"/>
                  <a:pt x="482" y="90"/>
                  <a:pt x="482" y="89"/>
                </a:cubicBezTo>
                <a:cubicBezTo>
                  <a:pt x="482" y="90"/>
                  <a:pt x="481" y="90"/>
                  <a:pt x="481" y="90"/>
                </a:cubicBezTo>
                <a:close/>
                <a:moveTo>
                  <a:pt x="462" y="53"/>
                </a:moveTo>
                <a:cubicBezTo>
                  <a:pt x="462" y="52"/>
                  <a:pt x="461" y="53"/>
                  <a:pt x="461" y="53"/>
                </a:cubicBezTo>
                <a:cubicBezTo>
                  <a:pt x="461" y="54"/>
                  <a:pt x="462" y="54"/>
                  <a:pt x="462" y="53"/>
                </a:cubicBezTo>
                <a:close/>
                <a:moveTo>
                  <a:pt x="474" y="78"/>
                </a:moveTo>
                <a:cubicBezTo>
                  <a:pt x="474" y="79"/>
                  <a:pt x="475" y="78"/>
                  <a:pt x="475" y="78"/>
                </a:cubicBezTo>
                <a:cubicBezTo>
                  <a:pt x="475" y="78"/>
                  <a:pt x="475" y="78"/>
                  <a:pt x="475" y="78"/>
                </a:cubicBezTo>
                <a:cubicBezTo>
                  <a:pt x="475" y="78"/>
                  <a:pt x="474" y="78"/>
                  <a:pt x="474" y="78"/>
                </a:cubicBezTo>
                <a:close/>
                <a:moveTo>
                  <a:pt x="479" y="87"/>
                </a:moveTo>
                <a:cubicBezTo>
                  <a:pt x="478" y="88"/>
                  <a:pt x="477" y="88"/>
                  <a:pt x="476" y="89"/>
                </a:cubicBezTo>
                <a:cubicBezTo>
                  <a:pt x="478" y="88"/>
                  <a:pt x="479" y="89"/>
                  <a:pt x="481" y="88"/>
                </a:cubicBezTo>
                <a:cubicBezTo>
                  <a:pt x="480" y="87"/>
                  <a:pt x="479" y="88"/>
                  <a:pt x="479" y="87"/>
                </a:cubicBezTo>
                <a:close/>
                <a:moveTo>
                  <a:pt x="480" y="89"/>
                </a:moveTo>
                <a:cubicBezTo>
                  <a:pt x="480" y="91"/>
                  <a:pt x="481" y="90"/>
                  <a:pt x="481" y="89"/>
                </a:cubicBezTo>
                <a:cubicBezTo>
                  <a:pt x="481" y="89"/>
                  <a:pt x="480" y="90"/>
                  <a:pt x="480" y="89"/>
                </a:cubicBezTo>
                <a:close/>
                <a:moveTo>
                  <a:pt x="476" y="82"/>
                </a:moveTo>
                <a:cubicBezTo>
                  <a:pt x="475" y="82"/>
                  <a:pt x="476" y="82"/>
                  <a:pt x="476" y="82"/>
                </a:cubicBezTo>
                <a:close/>
                <a:moveTo>
                  <a:pt x="482" y="93"/>
                </a:moveTo>
                <a:cubicBezTo>
                  <a:pt x="482" y="94"/>
                  <a:pt x="483" y="93"/>
                  <a:pt x="482" y="93"/>
                </a:cubicBezTo>
                <a:close/>
                <a:moveTo>
                  <a:pt x="460" y="53"/>
                </a:moveTo>
                <a:cubicBezTo>
                  <a:pt x="460" y="53"/>
                  <a:pt x="460" y="54"/>
                  <a:pt x="460" y="54"/>
                </a:cubicBezTo>
                <a:cubicBezTo>
                  <a:pt x="460" y="54"/>
                  <a:pt x="460" y="53"/>
                  <a:pt x="461" y="53"/>
                </a:cubicBezTo>
                <a:cubicBezTo>
                  <a:pt x="460" y="53"/>
                  <a:pt x="460" y="53"/>
                  <a:pt x="460" y="53"/>
                </a:cubicBezTo>
                <a:close/>
                <a:moveTo>
                  <a:pt x="476" y="84"/>
                </a:moveTo>
                <a:cubicBezTo>
                  <a:pt x="476" y="84"/>
                  <a:pt x="476" y="84"/>
                  <a:pt x="476" y="84"/>
                </a:cubicBezTo>
                <a:close/>
                <a:moveTo>
                  <a:pt x="473" y="78"/>
                </a:moveTo>
                <a:cubicBezTo>
                  <a:pt x="473" y="79"/>
                  <a:pt x="473" y="79"/>
                  <a:pt x="473" y="79"/>
                </a:cubicBezTo>
                <a:cubicBezTo>
                  <a:pt x="473" y="78"/>
                  <a:pt x="473" y="78"/>
                  <a:pt x="473" y="78"/>
                </a:cubicBezTo>
                <a:close/>
                <a:moveTo>
                  <a:pt x="470" y="78"/>
                </a:moveTo>
                <a:cubicBezTo>
                  <a:pt x="471" y="78"/>
                  <a:pt x="471" y="79"/>
                  <a:pt x="472" y="79"/>
                </a:cubicBezTo>
                <a:cubicBezTo>
                  <a:pt x="471" y="78"/>
                  <a:pt x="471" y="78"/>
                  <a:pt x="471" y="78"/>
                </a:cubicBezTo>
                <a:cubicBezTo>
                  <a:pt x="471" y="78"/>
                  <a:pt x="472" y="78"/>
                  <a:pt x="472" y="77"/>
                </a:cubicBezTo>
                <a:cubicBezTo>
                  <a:pt x="472" y="77"/>
                  <a:pt x="471" y="77"/>
                  <a:pt x="470" y="78"/>
                </a:cubicBezTo>
                <a:close/>
                <a:moveTo>
                  <a:pt x="458" y="54"/>
                </a:moveTo>
                <a:cubicBezTo>
                  <a:pt x="458" y="54"/>
                  <a:pt x="459" y="54"/>
                  <a:pt x="459" y="53"/>
                </a:cubicBezTo>
                <a:cubicBezTo>
                  <a:pt x="459" y="53"/>
                  <a:pt x="458" y="53"/>
                  <a:pt x="458" y="54"/>
                </a:cubicBezTo>
                <a:close/>
                <a:moveTo>
                  <a:pt x="480" y="94"/>
                </a:moveTo>
                <a:cubicBezTo>
                  <a:pt x="480" y="93"/>
                  <a:pt x="480" y="94"/>
                  <a:pt x="480" y="93"/>
                </a:cubicBezTo>
                <a:cubicBezTo>
                  <a:pt x="480" y="93"/>
                  <a:pt x="480" y="93"/>
                  <a:pt x="480" y="94"/>
                </a:cubicBezTo>
                <a:close/>
                <a:moveTo>
                  <a:pt x="472" y="79"/>
                </a:moveTo>
                <a:cubicBezTo>
                  <a:pt x="472" y="79"/>
                  <a:pt x="472" y="79"/>
                  <a:pt x="472" y="79"/>
                </a:cubicBezTo>
                <a:close/>
                <a:moveTo>
                  <a:pt x="473" y="82"/>
                </a:moveTo>
                <a:cubicBezTo>
                  <a:pt x="473" y="82"/>
                  <a:pt x="474" y="82"/>
                  <a:pt x="474" y="82"/>
                </a:cubicBezTo>
                <a:cubicBezTo>
                  <a:pt x="473" y="82"/>
                  <a:pt x="473" y="82"/>
                  <a:pt x="473" y="82"/>
                </a:cubicBezTo>
                <a:close/>
                <a:moveTo>
                  <a:pt x="474" y="84"/>
                </a:moveTo>
                <a:cubicBezTo>
                  <a:pt x="474" y="84"/>
                  <a:pt x="474" y="84"/>
                  <a:pt x="474" y="84"/>
                </a:cubicBezTo>
                <a:cubicBezTo>
                  <a:pt x="474" y="84"/>
                  <a:pt x="474" y="84"/>
                  <a:pt x="474" y="84"/>
                </a:cubicBezTo>
                <a:cubicBezTo>
                  <a:pt x="474" y="84"/>
                  <a:pt x="474" y="84"/>
                  <a:pt x="474" y="84"/>
                </a:cubicBezTo>
                <a:cubicBezTo>
                  <a:pt x="474" y="84"/>
                  <a:pt x="474" y="84"/>
                  <a:pt x="474" y="84"/>
                </a:cubicBezTo>
                <a:close/>
                <a:moveTo>
                  <a:pt x="469" y="75"/>
                </a:moveTo>
                <a:cubicBezTo>
                  <a:pt x="469" y="75"/>
                  <a:pt x="470" y="75"/>
                  <a:pt x="469" y="75"/>
                </a:cubicBezTo>
                <a:cubicBezTo>
                  <a:pt x="469" y="75"/>
                  <a:pt x="469" y="75"/>
                  <a:pt x="469" y="75"/>
                </a:cubicBezTo>
                <a:close/>
                <a:moveTo>
                  <a:pt x="473" y="82"/>
                </a:moveTo>
                <a:cubicBezTo>
                  <a:pt x="473" y="82"/>
                  <a:pt x="473" y="82"/>
                  <a:pt x="473" y="82"/>
                </a:cubicBezTo>
                <a:close/>
                <a:moveTo>
                  <a:pt x="468" y="77"/>
                </a:moveTo>
                <a:cubicBezTo>
                  <a:pt x="469" y="78"/>
                  <a:pt x="469" y="78"/>
                  <a:pt x="470" y="77"/>
                </a:cubicBezTo>
                <a:cubicBezTo>
                  <a:pt x="470" y="77"/>
                  <a:pt x="469" y="77"/>
                  <a:pt x="468" y="77"/>
                </a:cubicBezTo>
                <a:close/>
                <a:moveTo>
                  <a:pt x="478" y="93"/>
                </a:moveTo>
                <a:cubicBezTo>
                  <a:pt x="479" y="93"/>
                  <a:pt x="478" y="94"/>
                  <a:pt x="478" y="93"/>
                </a:cubicBezTo>
                <a:close/>
                <a:moveTo>
                  <a:pt x="457" y="53"/>
                </a:moveTo>
                <a:cubicBezTo>
                  <a:pt x="456" y="52"/>
                  <a:pt x="454" y="53"/>
                  <a:pt x="453" y="53"/>
                </a:cubicBezTo>
                <a:cubicBezTo>
                  <a:pt x="452" y="53"/>
                  <a:pt x="450" y="52"/>
                  <a:pt x="450" y="54"/>
                </a:cubicBezTo>
                <a:cubicBezTo>
                  <a:pt x="452" y="54"/>
                  <a:pt x="454" y="54"/>
                  <a:pt x="457" y="54"/>
                </a:cubicBezTo>
                <a:cubicBezTo>
                  <a:pt x="457" y="53"/>
                  <a:pt x="457" y="53"/>
                  <a:pt x="457" y="53"/>
                </a:cubicBezTo>
                <a:close/>
                <a:moveTo>
                  <a:pt x="472" y="88"/>
                </a:moveTo>
                <a:cubicBezTo>
                  <a:pt x="473" y="89"/>
                  <a:pt x="474" y="89"/>
                  <a:pt x="475" y="88"/>
                </a:cubicBezTo>
                <a:cubicBezTo>
                  <a:pt x="475" y="87"/>
                  <a:pt x="473" y="88"/>
                  <a:pt x="472" y="87"/>
                </a:cubicBezTo>
                <a:cubicBezTo>
                  <a:pt x="472" y="87"/>
                  <a:pt x="472" y="88"/>
                  <a:pt x="471" y="88"/>
                </a:cubicBezTo>
                <a:cubicBezTo>
                  <a:pt x="471" y="87"/>
                  <a:pt x="469" y="88"/>
                  <a:pt x="469" y="87"/>
                </a:cubicBezTo>
                <a:cubicBezTo>
                  <a:pt x="468" y="88"/>
                  <a:pt x="468" y="88"/>
                  <a:pt x="467" y="88"/>
                </a:cubicBezTo>
                <a:cubicBezTo>
                  <a:pt x="467" y="89"/>
                  <a:pt x="468" y="89"/>
                  <a:pt x="469" y="88"/>
                </a:cubicBezTo>
                <a:cubicBezTo>
                  <a:pt x="469" y="89"/>
                  <a:pt x="470" y="88"/>
                  <a:pt x="471" y="89"/>
                </a:cubicBezTo>
                <a:cubicBezTo>
                  <a:pt x="472" y="89"/>
                  <a:pt x="471" y="88"/>
                  <a:pt x="472" y="88"/>
                </a:cubicBezTo>
                <a:close/>
                <a:moveTo>
                  <a:pt x="470" y="80"/>
                </a:moveTo>
                <a:cubicBezTo>
                  <a:pt x="470" y="81"/>
                  <a:pt x="471" y="81"/>
                  <a:pt x="471" y="81"/>
                </a:cubicBezTo>
                <a:cubicBezTo>
                  <a:pt x="471" y="80"/>
                  <a:pt x="470" y="80"/>
                  <a:pt x="470" y="80"/>
                </a:cubicBezTo>
                <a:close/>
                <a:moveTo>
                  <a:pt x="472" y="83"/>
                </a:moveTo>
                <a:cubicBezTo>
                  <a:pt x="472" y="83"/>
                  <a:pt x="472" y="83"/>
                  <a:pt x="472" y="83"/>
                </a:cubicBezTo>
                <a:cubicBezTo>
                  <a:pt x="472" y="83"/>
                  <a:pt x="472" y="83"/>
                  <a:pt x="473" y="83"/>
                </a:cubicBezTo>
                <a:cubicBezTo>
                  <a:pt x="472" y="83"/>
                  <a:pt x="472" y="83"/>
                  <a:pt x="472" y="83"/>
                </a:cubicBezTo>
                <a:cubicBezTo>
                  <a:pt x="472" y="83"/>
                  <a:pt x="472" y="83"/>
                  <a:pt x="472" y="83"/>
                </a:cubicBezTo>
                <a:close/>
                <a:moveTo>
                  <a:pt x="466" y="75"/>
                </a:moveTo>
                <a:cubicBezTo>
                  <a:pt x="466" y="75"/>
                  <a:pt x="467" y="75"/>
                  <a:pt x="467" y="76"/>
                </a:cubicBezTo>
                <a:cubicBezTo>
                  <a:pt x="467" y="75"/>
                  <a:pt x="468" y="75"/>
                  <a:pt x="468" y="75"/>
                </a:cubicBezTo>
                <a:cubicBezTo>
                  <a:pt x="467" y="75"/>
                  <a:pt x="466" y="74"/>
                  <a:pt x="466" y="75"/>
                </a:cubicBezTo>
                <a:close/>
                <a:moveTo>
                  <a:pt x="469" y="79"/>
                </a:moveTo>
                <a:cubicBezTo>
                  <a:pt x="469" y="79"/>
                  <a:pt x="470" y="79"/>
                  <a:pt x="470" y="79"/>
                </a:cubicBezTo>
                <a:cubicBezTo>
                  <a:pt x="470" y="78"/>
                  <a:pt x="470" y="78"/>
                  <a:pt x="470" y="78"/>
                </a:cubicBezTo>
                <a:cubicBezTo>
                  <a:pt x="469" y="78"/>
                  <a:pt x="469" y="79"/>
                  <a:pt x="469" y="79"/>
                </a:cubicBezTo>
                <a:close/>
                <a:moveTo>
                  <a:pt x="475" y="90"/>
                </a:moveTo>
                <a:cubicBezTo>
                  <a:pt x="475" y="90"/>
                  <a:pt x="476" y="90"/>
                  <a:pt x="476" y="90"/>
                </a:cubicBezTo>
                <a:cubicBezTo>
                  <a:pt x="475" y="90"/>
                  <a:pt x="475" y="90"/>
                  <a:pt x="475" y="90"/>
                </a:cubicBezTo>
                <a:close/>
                <a:moveTo>
                  <a:pt x="479" y="96"/>
                </a:moveTo>
                <a:cubicBezTo>
                  <a:pt x="479" y="95"/>
                  <a:pt x="479" y="96"/>
                  <a:pt x="479" y="96"/>
                </a:cubicBezTo>
                <a:close/>
                <a:moveTo>
                  <a:pt x="471" y="83"/>
                </a:moveTo>
                <a:cubicBezTo>
                  <a:pt x="471" y="83"/>
                  <a:pt x="471" y="83"/>
                  <a:pt x="471" y="83"/>
                </a:cubicBezTo>
                <a:cubicBezTo>
                  <a:pt x="472" y="83"/>
                  <a:pt x="472" y="83"/>
                  <a:pt x="472" y="83"/>
                </a:cubicBezTo>
                <a:cubicBezTo>
                  <a:pt x="472" y="83"/>
                  <a:pt x="471" y="83"/>
                  <a:pt x="471" y="83"/>
                </a:cubicBezTo>
                <a:close/>
                <a:moveTo>
                  <a:pt x="468" y="76"/>
                </a:moveTo>
                <a:cubicBezTo>
                  <a:pt x="467" y="76"/>
                  <a:pt x="468" y="76"/>
                  <a:pt x="468" y="76"/>
                </a:cubicBezTo>
                <a:close/>
                <a:moveTo>
                  <a:pt x="471" y="84"/>
                </a:moveTo>
                <a:cubicBezTo>
                  <a:pt x="472" y="84"/>
                  <a:pt x="472" y="84"/>
                  <a:pt x="472" y="84"/>
                </a:cubicBezTo>
                <a:cubicBezTo>
                  <a:pt x="471" y="84"/>
                  <a:pt x="471" y="84"/>
                  <a:pt x="471" y="84"/>
                </a:cubicBezTo>
                <a:close/>
                <a:moveTo>
                  <a:pt x="467" y="77"/>
                </a:moveTo>
                <a:cubicBezTo>
                  <a:pt x="467" y="77"/>
                  <a:pt x="468" y="77"/>
                  <a:pt x="468" y="77"/>
                </a:cubicBezTo>
                <a:cubicBezTo>
                  <a:pt x="468" y="77"/>
                  <a:pt x="468" y="77"/>
                  <a:pt x="468" y="77"/>
                </a:cubicBezTo>
                <a:cubicBezTo>
                  <a:pt x="468" y="77"/>
                  <a:pt x="468" y="77"/>
                  <a:pt x="468" y="77"/>
                </a:cubicBezTo>
                <a:cubicBezTo>
                  <a:pt x="468" y="77"/>
                  <a:pt x="468" y="77"/>
                  <a:pt x="467" y="77"/>
                </a:cubicBezTo>
                <a:close/>
                <a:moveTo>
                  <a:pt x="456" y="57"/>
                </a:moveTo>
                <a:cubicBezTo>
                  <a:pt x="456" y="57"/>
                  <a:pt x="456" y="57"/>
                  <a:pt x="456" y="56"/>
                </a:cubicBezTo>
                <a:cubicBezTo>
                  <a:pt x="456" y="56"/>
                  <a:pt x="456" y="56"/>
                  <a:pt x="456" y="57"/>
                </a:cubicBezTo>
                <a:close/>
                <a:moveTo>
                  <a:pt x="475" y="94"/>
                </a:moveTo>
                <a:cubicBezTo>
                  <a:pt x="475" y="93"/>
                  <a:pt x="475" y="94"/>
                  <a:pt x="476" y="94"/>
                </a:cubicBezTo>
                <a:cubicBezTo>
                  <a:pt x="476" y="93"/>
                  <a:pt x="475" y="93"/>
                  <a:pt x="475" y="94"/>
                </a:cubicBezTo>
                <a:close/>
                <a:moveTo>
                  <a:pt x="470" y="84"/>
                </a:moveTo>
                <a:cubicBezTo>
                  <a:pt x="470" y="84"/>
                  <a:pt x="470" y="84"/>
                  <a:pt x="470" y="85"/>
                </a:cubicBezTo>
                <a:cubicBezTo>
                  <a:pt x="470" y="85"/>
                  <a:pt x="470" y="84"/>
                  <a:pt x="470" y="84"/>
                </a:cubicBezTo>
                <a:cubicBezTo>
                  <a:pt x="470" y="84"/>
                  <a:pt x="470" y="84"/>
                  <a:pt x="470" y="84"/>
                </a:cubicBezTo>
                <a:cubicBezTo>
                  <a:pt x="470" y="84"/>
                  <a:pt x="470" y="84"/>
                  <a:pt x="470" y="84"/>
                </a:cubicBezTo>
                <a:close/>
                <a:moveTo>
                  <a:pt x="473" y="90"/>
                </a:moveTo>
                <a:cubicBezTo>
                  <a:pt x="473" y="90"/>
                  <a:pt x="473" y="90"/>
                  <a:pt x="473" y="90"/>
                </a:cubicBezTo>
                <a:close/>
                <a:moveTo>
                  <a:pt x="466" y="78"/>
                </a:moveTo>
                <a:cubicBezTo>
                  <a:pt x="466" y="78"/>
                  <a:pt x="467" y="78"/>
                  <a:pt x="467" y="78"/>
                </a:cubicBezTo>
                <a:cubicBezTo>
                  <a:pt x="466" y="78"/>
                  <a:pt x="466" y="78"/>
                  <a:pt x="466" y="78"/>
                </a:cubicBezTo>
                <a:close/>
                <a:moveTo>
                  <a:pt x="472" y="90"/>
                </a:moveTo>
                <a:cubicBezTo>
                  <a:pt x="472" y="90"/>
                  <a:pt x="473" y="90"/>
                  <a:pt x="473" y="90"/>
                </a:cubicBezTo>
                <a:cubicBezTo>
                  <a:pt x="473" y="90"/>
                  <a:pt x="472" y="90"/>
                  <a:pt x="472" y="90"/>
                </a:cubicBezTo>
                <a:close/>
                <a:moveTo>
                  <a:pt x="475" y="96"/>
                </a:moveTo>
                <a:cubicBezTo>
                  <a:pt x="475" y="96"/>
                  <a:pt x="475" y="96"/>
                  <a:pt x="476" y="96"/>
                </a:cubicBezTo>
                <a:cubicBezTo>
                  <a:pt x="476" y="95"/>
                  <a:pt x="475" y="95"/>
                  <a:pt x="475" y="96"/>
                </a:cubicBezTo>
                <a:close/>
                <a:moveTo>
                  <a:pt x="463" y="75"/>
                </a:moveTo>
                <a:cubicBezTo>
                  <a:pt x="464" y="75"/>
                  <a:pt x="464" y="75"/>
                  <a:pt x="465" y="75"/>
                </a:cubicBezTo>
                <a:cubicBezTo>
                  <a:pt x="464" y="75"/>
                  <a:pt x="463" y="74"/>
                  <a:pt x="463" y="75"/>
                </a:cubicBezTo>
                <a:close/>
                <a:moveTo>
                  <a:pt x="468" y="82"/>
                </a:moveTo>
                <a:cubicBezTo>
                  <a:pt x="468" y="82"/>
                  <a:pt x="468" y="82"/>
                  <a:pt x="468" y="82"/>
                </a:cubicBezTo>
                <a:close/>
                <a:moveTo>
                  <a:pt x="467" y="90"/>
                </a:moveTo>
                <a:cubicBezTo>
                  <a:pt x="468" y="91"/>
                  <a:pt x="470" y="90"/>
                  <a:pt x="471" y="90"/>
                </a:cubicBezTo>
                <a:cubicBezTo>
                  <a:pt x="471" y="89"/>
                  <a:pt x="471" y="89"/>
                  <a:pt x="471" y="89"/>
                </a:cubicBezTo>
                <a:cubicBezTo>
                  <a:pt x="470" y="90"/>
                  <a:pt x="468" y="90"/>
                  <a:pt x="467" y="90"/>
                </a:cubicBezTo>
                <a:close/>
                <a:moveTo>
                  <a:pt x="462" y="74"/>
                </a:moveTo>
                <a:cubicBezTo>
                  <a:pt x="462" y="74"/>
                  <a:pt x="462" y="75"/>
                  <a:pt x="462" y="75"/>
                </a:cubicBezTo>
                <a:cubicBezTo>
                  <a:pt x="462" y="75"/>
                  <a:pt x="462" y="75"/>
                  <a:pt x="462" y="75"/>
                </a:cubicBezTo>
                <a:cubicBezTo>
                  <a:pt x="462" y="75"/>
                  <a:pt x="462" y="75"/>
                  <a:pt x="462" y="75"/>
                </a:cubicBezTo>
                <a:cubicBezTo>
                  <a:pt x="462" y="75"/>
                  <a:pt x="462" y="74"/>
                  <a:pt x="462" y="74"/>
                </a:cubicBezTo>
                <a:close/>
                <a:moveTo>
                  <a:pt x="465" y="82"/>
                </a:moveTo>
                <a:cubicBezTo>
                  <a:pt x="465" y="82"/>
                  <a:pt x="466" y="82"/>
                  <a:pt x="465" y="82"/>
                </a:cubicBezTo>
                <a:close/>
                <a:moveTo>
                  <a:pt x="460" y="75"/>
                </a:moveTo>
                <a:cubicBezTo>
                  <a:pt x="460" y="75"/>
                  <a:pt x="461" y="75"/>
                  <a:pt x="461" y="75"/>
                </a:cubicBezTo>
                <a:cubicBezTo>
                  <a:pt x="461" y="75"/>
                  <a:pt x="461" y="74"/>
                  <a:pt x="460" y="75"/>
                </a:cubicBezTo>
                <a:close/>
                <a:moveTo>
                  <a:pt x="465" y="84"/>
                </a:moveTo>
                <a:cubicBezTo>
                  <a:pt x="465" y="84"/>
                  <a:pt x="466" y="84"/>
                  <a:pt x="466" y="84"/>
                </a:cubicBezTo>
                <a:cubicBezTo>
                  <a:pt x="466" y="84"/>
                  <a:pt x="466" y="84"/>
                  <a:pt x="465" y="84"/>
                </a:cubicBezTo>
                <a:close/>
                <a:moveTo>
                  <a:pt x="464" y="82"/>
                </a:moveTo>
                <a:cubicBezTo>
                  <a:pt x="464" y="82"/>
                  <a:pt x="465" y="82"/>
                  <a:pt x="465" y="82"/>
                </a:cubicBezTo>
                <a:cubicBezTo>
                  <a:pt x="464" y="82"/>
                  <a:pt x="464" y="82"/>
                  <a:pt x="464" y="82"/>
                </a:cubicBezTo>
                <a:close/>
                <a:moveTo>
                  <a:pt x="469" y="91"/>
                </a:moveTo>
                <a:cubicBezTo>
                  <a:pt x="469" y="91"/>
                  <a:pt x="470" y="91"/>
                  <a:pt x="469" y="91"/>
                </a:cubicBezTo>
                <a:close/>
                <a:moveTo>
                  <a:pt x="463" y="88"/>
                </a:moveTo>
                <a:cubicBezTo>
                  <a:pt x="462" y="87"/>
                  <a:pt x="461" y="87"/>
                  <a:pt x="460" y="87"/>
                </a:cubicBezTo>
                <a:cubicBezTo>
                  <a:pt x="460" y="87"/>
                  <a:pt x="461" y="87"/>
                  <a:pt x="461" y="87"/>
                </a:cubicBezTo>
                <a:cubicBezTo>
                  <a:pt x="461" y="88"/>
                  <a:pt x="460" y="88"/>
                  <a:pt x="461" y="88"/>
                </a:cubicBezTo>
                <a:cubicBezTo>
                  <a:pt x="462" y="89"/>
                  <a:pt x="462" y="89"/>
                  <a:pt x="464" y="88"/>
                </a:cubicBezTo>
                <a:cubicBezTo>
                  <a:pt x="464" y="89"/>
                  <a:pt x="465" y="89"/>
                  <a:pt x="465" y="89"/>
                </a:cubicBezTo>
                <a:cubicBezTo>
                  <a:pt x="466" y="88"/>
                  <a:pt x="465" y="88"/>
                  <a:pt x="466" y="88"/>
                </a:cubicBezTo>
                <a:cubicBezTo>
                  <a:pt x="466" y="88"/>
                  <a:pt x="466" y="87"/>
                  <a:pt x="466" y="87"/>
                </a:cubicBezTo>
                <a:cubicBezTo>
                  <a:pt x="465" y="88"/>
                  <a:pt x="464" y="86"/>
                  <a:pt x="463" y="88"/>
                </a:cubicBezTo>
                <a:close/>
                <a:moveTo>
                  <a:pt x="462" y="81"/>
                </a:moveTo>
                <a:cubicBezTo>
                  <a:pt x="461" y="81"/>
                  <a:pt x="463" y="80"/>
                  <a:pt x="462" y="81"/>
                </a:cubicBezTo>
                <a:close/>
                <a:moveTo>
                  <a:pt x="451" y="61"/>
                </a:moveTo>
                <a:cubicBezTo>
                  <a:pt x="450" y="61"/>
                  <a:pt x="452" y="61"/>
                  <a:pt x="451" y="61"/>
                </a:cubicBezTo>
                <a:close/>
                <a:moveTo>
                  <a:pt x="458" y="75"/>
                </a:moveTo>
                <a:cubicBezTo>
                  <a:pt x="458" y="75"/>
                  <a:pt x="458" y="75"/>
                  <a:pt x="458" y="75"/>
                </a:cubicBezTo>
                <a:cubicBezTo>
                  <a:pt x="459" y="75"/>
                  <a:pt x="459" y="75"/>
                  <a:pt x="459" y="75"/>
                </a:cubicBezTo>
                <a:cubicBezTo>
                  <a:pt x="459" y="75"/>
                  <a:pt x="459" y="75"/>
                  <a:pt x="459" y="75"/>
                </a:cubicBezTo>
                <a:cubicBezTo>
                  <a:pt x="459" y="75"/>
                  <a:pt x="458" y="75"/>
                  <a:pt x="458" y="75"/>
                </a:cubicBezTo>
                <a:close/>
                <a:moveTo>
                  <a:pt x="466" y="90"/>
                </a:moveTo>
                <a:cubicBezTo>
                  <a:pt x="466" y="90"/>
                  <a:pt x="467" y="90"/>
                  <a:pt x="466" y="90"/>
                </a:cubicBezTo>
                <a:close/>
                <a:moveTo>
                  <a:pt x="469" y="95"/>
                </a:moveTo>
                <a:cubicBezTo>
                  <a:pt x="469" y="95"/>
                  <a:pt x="469" y="95"/>
                  <a:pt x="469" y="95"/>
                </a:cubicBezTo>
                <a:cubicBezTo>
                  <a:pt x="469" y="95"/>
                  <a:pt x="469" y="95"/>
                  <a:pt x="469" y="95"/>
                </a:cubicBezTo>
                <a:close/>
                <a:moveTo>
                  <a:pt x="459" y="78"/>
                </a:moveTo>
                <a:cubicBezTo>
                  <a:pt x="459" y="79"/>
                  <a:pt x="459" y="79"/>
                  <a:pt x="460" y="79"/>
                </a:cubicBezTo>
                <a:cubicBezTo>
                  <a:pt x="460" y="79"/>
                  <a:pt x="459" y="79"/>
                  <a:pt x="459" y="78"/>
                </a:cubicBezTo>
                <a:close/>
                <a:moveTo>
                  <a:pt x="460" y="81"/>
                </a:moveTo>
                <a:cubicBezTo>
                  <a:pt x="460" y="81"/>
                  <a:pt x="460" y="81"/>
                  <a:pt x="460" y="81"/>
                </a:cubicBezTo>
                <a:close/>
                <a:moveTo>
                  <a:pt x="461" y="83"/>
                </a:moveTo>
                <a:cubicBezTo>
                  <a:pt x="461" y="83"/>
                  <a:pt x="460" y="82"/>
                  <a:pt x="460" y="83"/>
                </a:cubicBezTo>
                <a:cubicBezTo>
                  <a:pt x="460" y="83"/>
                  <a:pt x="461" y="83"/>
                  <a:pt x="461" y="83"/>
                </a:cubicBezTo>
                <a:close/>
                <a:moveTo>
                  <a:pt x="465" y="90"/>
                </a:moveTo>
                <a:cubicBezTo>
                  <a:pt x="464" y="90"/>
                  <a:pt x="465" y="90"/>
                  <a:pt x="465" y="90"/>
                </a:cubicBezTo>
                <a:close/>
                <a:moveTo>
                  <a:pt x="457" y="77"/>
                </a:moveTo>
                <a:cubicBezTo>
                  <a:pt x="458" y="77"/>
                  <a:pt x="458" y="77"/>
                  <a:pt x="458" y="78"/>
                </a:cubicBezTo>
                <a:cubicBezTo>
                  <a:pt x="458" y="77"/>
                  <a:pt x="458" y="78"/>
                  <a:pt x="458" y="77"/>
                </a:cubicBezTo>
                <a:cubicBezTo>
                  <a:pt x="458" y="77"/>
                  <a:pt x="458" y="77"/>
                  <a:pt x="458" y="77"/>
                </a:cubicBezTo>
                <a:cubicBezTo>
                  <a:pt x="458" y="77"/>
                  <a:pt x="458" y="77"/>
                  <a:pt x="457" y="77"/>
                </a:cubicBezTo>
                <a:close/>
                <a:moveTo>
                  <a:pt x="460" y="82"/>
                </a:moveTo>
                <a:cubicBezTo>
                  <a:pt x="460" y="82"/>
                  <a:pt x="461" y="82"/>
                  <a:pt x="460" y="82"/>
                </a:cubicBezTo>
                <a:cubicBezTo>
                  <a:pt x="460" y="82"/>
                  <a:pt x="460" y="82"/>
                  <a:pt x="460" y="82"/>
                </a:cubicBezTo>
                <a:close/>
                <a:moveTo>
                  <a:pt x="457" y="76"/>
                </a:moveTo>
                <a:cubicBezTo>
                  <a:pt x="457" y="77"/>
                  <a:pt x="457" y="77"/>
                  <a:pt x="457" y="77"/>
                </a:cubicBezTo>
                <a:cubicBezTo>
                  <a:pt x="457" y="77"/>
                  <a:pt x="457" y="77"/>
                  <a:pt x="457" y="77"/>
                </a:cubicBezTo>
                <a:cubicBezTo>
                  <a:pt x="457" y="77"/>
                  <a:pt x="457" y="76"/>
                  <a:pt x="457" y="76"/>
                </a:cubicBezTo>
                <a:cubicBezTo>
                  <a:pt x="457" y="76"/>
                  <a:pt x="457" y="76"/>
                  <a:pt x="457" y="76"/>
                </a:cubicBezTo>
                <a:close/>
                <a:moveTo>
                  <a:pt x="460" y="83"/>
                </a:moveTo>
                <a:cubicBezTo>
                  <a:pt x="460" y="82"/>
                  <a:pt x="459" y="83"/>
                  <a:pt x="460" y="83"/>
                </a:cubicBezTo>
                <a:close/>
                <a:moveTo>
                  <a:pt x="457" y="79"/>
                </a:moveTo>
                <a:cubicBezTo>
                  <a:pt x="457" y="79"/>
                  <a:pt x="457" y="79"/>
                  <a:pt x="458" y="79"/>
                </a:cubicBezTo>
                <a:cubicBezTo>
                  <a:pt x="458" y="79"/>
                  <a:pt x="457" y="79"/>
                  <a:pt x="457" y="79"/>
                </a:cubicBezTo>
                <a:cubicBezTo>
                  <a:pt x="457" y="79"/>
                  <a:pt x="457" y="79"/>
                  <a:pt x="457" y="79"/>
                </a:cubicBezTo>
                <a:close/>
                <a:moveTo>
                  <a:pt x="459" y="82"/>
                </a:moveTo>
                <a:cubicBezTo>
                  <a:pt x="459" y="82"/>
                  <a:pt x="460" y="82"/>
                  <a:pt x="459" y="82"/>
                </a:cubicBezTo>
                <a:cubicBezTo>
                  <a:pt x="459" y="82"/>
                  <a:pt x="459" y="82"/>
                  <a:pt x="459" y="82"/>
                </a:cubicBezTo>
                <a:close/>
                <a:moveTo>
                  <a:pt x="454" y="75"/>
                </a:moveTo>
                <a:cubicBezTo>
                  <a:pt x="454" y="75"/>
                  <a:pt x="455" y="75"/>
                  <a:pt x="455" y="75"/>
                </a:cubicBezTo>
                <a:cubicBezTo>
                  <a:pt x="455" y="75"/>
                  <a:pt x="455" y="75"/>
                  <a:pt x="455" y="75"/>
                </a:cubicBezTo>
                <a:cubicBezTo>
                  <a:pt x="455" y="75"/>
                  <a:pt x="455" y="75"/>
                  <a:pt x="455" y="75"/>
                </a:cubicBezTo>
                <a:cubicBezTo>
                  <a:pt x="455" y="75"/>
                  <a:pt x="455" y="75"/>
                  <a:pt x="454" y="75"/>
                </a:cubicBezTo>
                <a:close/>
                <a:moveTo>
                  <a:pt x="459" y="84"/>
                </a:moveTo>
                <a:cubicBezTo>
                  <a:pt x="459" y="84"/>
                  <a:pt x="460" y="84"/>
                  <a:pt x="460" y="84"/>
                </a:cubicBezTo>
                <a:cubicBezTo>
                  <a:pt x="459" y="84"/>
                  <a:pt x="459" y="84"/>
                  <a:pt x="459" y="84"/>
                </a:cubicBezTo>
                <a:close/>
                <a:moveTo>
                  <a:pt x="436" y="41"/>
                </a:moveTo>
                <a:cubicBezTo>
                  <a:pt x="436" y="41"/>
                  <a:pt x="437" y="41"/>
                  <a:pt x="436" y="41"/>
                </a:cubicBezTo>
                <a:close/>
                <a:moveTo>
                  <a:pt x="440" y="49"/>
                </a:moveTo>
                <a:cubicBezTo>
                  <a:pt x="440" y="49"/>
                  <a:pt x="440" y="49"/>
                  <a:pt x="440" y="49"/>
                </a:cubicBezTo>
                <a:close/>
                <a:moveTo>
                  <a:pt x="459" y="84"/>
                </a:moveTo>
                <a:cubicBezTo>
                  <a:pt x="459" y="84"/>
                  <a:pt x="459" y="85"/>
                  <a:pt x="459" y="84"/>
                </a:cubicBezTo>
                <a:close/>
                <a:moveTo>
                  <a:pt x="454" y="78"/>
                </a:moveTo>
                <a:cubicBezTo>
                  <a:pt x="455" y="79"/>
                  <a:pt x="453" y="78"/>
                  <a:pt x="453" y="79"/>
                </a:cubicBezTo>
                <a:cubicBezTo>
                  <a:pt x="454" y="80"/>
                  <a:pt x="455" y="79"/>
                  <a:pt x="456" y="79"/>
                </a:cubicBezTo>
                <a:cubicBezTo>
                  <a:pt x="456" y="79"/>
                  <a:pt x="456" y="79"/>
                  <a:pt x="456" y="79"/>
                </a:cubicBezTo>
                <a:cubicBezTo>
                  <a:pt x="455" y="79"/>
                  <a:pt x="455" y="78"/>
                  <a:pt x="454" y="78"/>
                </a:cubicBezTo>
                <a:close/>
                <a:moveTo>
                  <a:pt x="445" y="60"/>
                </a:moveTo>
                <a:cubicBezTo>
                  <a:pt x="446" y="61"/>
                  <a:pt x="446" y="60"/>
                  <a:pt x="445" y="60"/>
                </a:cubicBezTo>
                <a:close/>
                <a:moveTo>
                  <a:pt x="449" y="67"/>
                </a:moveTo>
                <a:cubicBezTo>
                  <a:pt x="449" y="68"/>
                  <a:pt x="449" y="68"/>
                  <a:pt x="449" y="68"/>
                </a:cubicBezTo>
                <a:cubicBezTo>
                  <a:pt x="450" y="68"/>
                  <a:pt x="450" y="68"/>
                  <a:pt x="450" y="67"/>
                </a:cubicBezTo>
                <a:cubicBezTo>
                  <a:pt x="450" y="67"/>
                  <a:pt x="449" y="67"/>
                  <a:pt x="449" y="67"/>
                </a:cubicBezTo>
                <a:close/>
                <a:moveTo>
                  <a:pt x="442" y="61"/>
                </a:moveTo>
                <a:cubicBezTo>
                  <a:pt x="443" y="61"/>
                  <a:pt x="444" y="61"/>
                  <a:pt x="445" y="61"/>
                </a:cubicBezTo>
                <a:cubicBezTo>
                  <a:pt x="445" y="61"/>
                  <a:pt x="445" y="61"/>
                  <a:pt x="445" y="60"/>
                </a:cubicBezTo>
                <a:cubicBezTo>
                  <a:pt x="444" y="60"/>
                  <a:pt x="443" y="60"/>
                  <a:pt x="442" y="61"/>
                </a:cubicBezTo>
                <a:close/>
                <a:moveTo>
                  <a:pt x="452" y="76"/>
                </a:moveTo>
                <a:cubicBezTo>
                  <a:pt x="453" y="76"/>
                  <a:pt x="453" y="77"/>
                  <a:pt x="454" y="76"/>
                </a:cubicBezTo>
                <a:cubicBezTo>
                  <a:pt x="453" y="76"/>
                  <a:pt x="453" y="76"/>
                  <a:pt x="453" y="75"/>
                </a:cubicBezTo>
                <a:cubicBezTo>
                  <a:pt x="453" y="75"/>
                  <a:pt x="452" y="74"/>
                  <a:pt x="451" y="75"/>
                </a:cubicBezTo>
                <a:cubicBezTo>
                  <a:pt x="451" y="75"/>
                  <a:pt x="452" y="76"/>
                  <a:pt x="452" y="76"/>
                </a:cubicBezTo>
                <a:cubicBezTo>
                  <a:pt x="452" y="76"/>
                  <a:pt x="452" y="76"/>
                  <a:pt x="452" y="76"/>
                </a:cubicBezTo>
                <a:cubicBezTo>
                  <a:pt x="452" y="76"/>
                  <a:pt x="452" y="76"/>
                  <a:pt x="452" y="76"/>
                </a:cubicBezTo>
                <a:cubicBezTo>
                  <a:pt x="452" y="76"/>
                  <a:pt x="452" y="76"/>
                  <a:pt x="452" y="76"/>
                </a:cubicBezTo>
                <a:cubicBezTo>
                  <a:pt x="452" y="76"/>
                  <a:pt x="452" y="76"/>
                  <a:pt x="452" y="76"/>
                </a:cubicBezTo>
                <a:close/>
                <a:moveTo>
                  <a:pt x="438" y="49"/>
                </a:moveTo>
                <a:cubicBezTo>
                  <a:pt x="438" y="49"/>
                  <a:pt x="439" y="49"/>
                  <a:pt x="439" y="49"/>
                </a:cubicBezTo>
                <a:cubicBezTo>
                  <a:pt x="439" y="48"/>
                  <a:pt x="438" y="48"/>
                  <a:pt x="438" y="49"/>
                </a:cubicBezTo>
                <a:close/>
                <a:moveTo>
                  <a:pt x="454" y="81"/>
                </a:moveTo>
                <a:cubicBezTo>
                  <a:pt x="455" y="81"/>
                  <a:pt x="456" y="81"/>
                  <a:pt x="456" y="81"/>
                </a:cubicBezTo>
                <a:cubicBezTo>
                  <a:pt x="455" y="81"/>
                  <a:pt x="454" y="80"/>
                  <a:pt x="454" y="81"/>
                </a:cubicBezTo>
                <a:close/>
                <a:moveTo>
                  <a:pt x="439" y="51"/>
                </a:moveTo>
                <a:cubicBezTo>
                  <a:pt x="439" y="51"/>
                  <a:pt x="439" y="51"/>
                  <a:pt x="439" y="51"/>
                </a:cubicBezTo>
                <a:close/>
                <a:moveTo>
                  <a:pt x="453" y="77"/>
                </a:moveTo>
                <a:cubicBezTo>
                  <a:pt x="453" y="78"/>
                  <a:pt x="454" y="77"/>
                  <a:pt x="453" y="77"/>
                </a:cubicBezTo>
                <a:close/>
                <a:moveTo>
                  <a:pt x="450" y="72"/>
                </a:moveTo>
                <a:cubicBezTo>
                  <a:pt x="450" y="72"/>
                  <a:pt x="450" y="72"/>
                  <a:pt x="450" y="72"/>
                </a:cubicBezTo>
                <a:cubicBezTo>
                  <a:pt x="450" y="72"/>
                  <a:pt x="450" y="72"/>
                  <a:pt x="450" y="71"/>
                </a:cubicBezTo>
                <a:cubicBezTo>
                  <a:pt x="450" y="72"/>
                  <a:pt x="450" y="72"/>
                  <a:pt x="450" y="72"/>
                </a:cubicBezTo>
                <a:close/>
                <a:moveTo>
                  <a:pt x="460" y="90"/>
                </a:moveTo>
                <a:cubicBezTo>
                  <a:pt x="459" y="91"/>
                  <a:pt x="460" y="90"/>
                  <a:pt x="460" y="90"/>
                </a:cubicBezTo>
                <a:close/>
                <a:moveTo>
                  <a:pt x="457" y="88"/>
                </a:moveTo>
                <a:cubicBezTo>
                  <a:pt x="458" y="88"/>
                  <a:pt x="458" y="88"/>
                  <a:pt x="458" y="88"/>
                </a:cubicBezTo>
                <a:cubicBezTo>
                  <a:pt x="458" y="88"/>
                  <a:pt x="458" y="87"/>
                  <a:pt x="457" y="88"/>
                </a:cubicBezTo>
                <a:close/>
                <a:moveTo>
                  <a:pt x="458" y="89"/>
                </a:moveTo>
                <a:cubicBezTo>
                  <a:pt x="458" y="89"/>
                  <a:pt x="459" y="89"/>
                  <a:pt x="459" y="89"/>
                </a:cubicBezTo>
                <a:cubicBezTo>
                  <a:pt x="459" y="88"/>
                  <a:pt x="459" y="88"/>
                  <a:pt x="459" y="88"/>
                </a:cubicBezTo>
                <a:cubicBezTo>
                  <a:pt x="458" y="88"/>
                  <a:pt x="458" y="89"/>
                  <a:pt x="458" y="89"/>
                </a:cubicBezTo>
                <a:close/>
                <a:moveTo>
                  <a:pt x="442" y="57"/>
                </a:moveTo>
                <a:cubicBezTo>
                  <a:pt x="442" y="57"/>
                  <a:pt x="441" y="57"/>
                  <a:pt x="442" y="57"/>
                </a:cubicBezTo>
                <a:close/>
                <a:moveTo>
                  <a:pt x="452" y="76"/>
                </a:moveTo>
                <a:cubicBezTo>
                  <a:pt x="452" y="76"/>
                  <a:pt x="452" y="76"/>
                  <a:pt x="452" y="76"/>
                </a:cubicBezTo>
                <a:close/>
                <a:moveTo>
                  <a:pt x="461" y="95"/>
                </a:moveTo>
                <a:cubicBezTo>
                  <a:pt x="462" y="95"/>
                  <a:pt x="462" y="95"/>
                  <a:pt x="462" y="95"/>
                </a:cubicBezTo>
                <a:cubicBezTo>
                  <a:pt x="462" y="95"/>
                  <a:pt x="461" y="95"/>
                  <a:pt x="461" y="95"/>
                </a:cubicBezTo>
                <a:close/>
                <a:moveTo>
                  <a:pt x="444" y="62"/>
                </a:moveTo>
                <a:cubicBezTo>
                  <a:pt x="444" y="62"/>
                  <a:pt x="444" y="62"/>
                  <a:pt x="444" y="62"/>
                </a:cubicBezTo>
                <a:close/>
                <a:moveTo>
                  <a:pt x="450" y="75"/>
                </a:moveTo>
                <a:cubicBezTo>
                  <a:pt x="451" y="75"/>
                  <a:pt x="451" y="75"/>
                  <a:pt x="451" y="75"/>
                </a:cubicBezTo>
                <a:cubicBezTo>
                  <a:pt x="450" y="75"/>
                  <a:pt x="450" y="75"/>
                  <a:pt x="450" y="75"/>
                </a:cubicBezTo>
                <a:close/>
                <a:moveTo>
                  <a:pt x="451" y="78"/>
                </a:moveTo>
                <a:cubicBezTo>
                  <a:pt x="451" y="78"/>
                  <a:pt x="452" y="78"/>
                  <a:pt x="452" y="78"/>
                </a:cubicBezTo>
                <a:cubicBezTo>
                  <a:pt x="452" y="77"/>
                  <a:pt x="451" y="77"/>
                  <a:pt x="451" y="78"/>
                </a:cubicBezTo>
                <a:close/>
                <a:moveTo>
                  <a:pt x="452" y="79"/>
                </a:moveTo>
                <a:cubicBezTo>
                  <a:pt x="452" y="79"/>
                  <a:pt x="452" y="79"/>
                  <a:pt x="453" y="79"/>
                </a:cubicBezTo>
                <a:cubicBezTo>
                  <a:pt x="453" y="79"/>
                  <a:pt x="453" y="79"/>
                  <a:pt x="453" y="79"/>
                </a:cubicBezTo>
                <a:cubicBezTo>
                  <a:pt x="453" y="79"/>
                  <a:pt x="453" y="79"/>
                  <a:pt x="453" y="79"/>
                </a:cubicBezTo>
                <a:cubicBezTo>
                  <a:pt x="453" y="79"/>
                  <a:pt x="452" y="79"/>
                  <a:pt x="452" y="79"/>
                </a:cubicBezTo>
                <a:close/>
                <a:moveTo>
                  <a:pt x="459" y="90"/>
                </a:moveTo>
                <a:cubicBezTo>
                  <a:pt x="458" y="91"/>
                  <a:pt x="459" y="90"/>
                  <a:pt x="459" y="90"/>
                </a:cubicBezTo>
                <a:close/>
                <a:moveTo>
                  <a:pt x="456" y="87"/>
                </a:moveTo>
                <a:cubicBezTo>
                  <a:pt x="456" y="87"/>
                  <a:pt x="457" y="87"/>
                  <a:pt x="457" y="87"/>
                </a:cubicBezTo>
                <a:cubicBezTo>
                  <a:pt x="457" y="87"/>
                  <a:pt x="456" y="87"/>
                  <a:pt x="456" y="87"/>
                </a:cubicBezTo>
                <a:close/>
                <a:moveTo>
                  <a:pt x="452" y="81"/>
                </a:moveTo>
                <a:cubicBezTo>
                  <a:pt x="452" y="81"/>
                  <a:pt x="453" y="81"/>
                  <a:pt x="453" y="81"/>
                </a:cubicBezTo>
                <a:cubicBezTo>
                  <a:pt x="453" y="81"/>
                  <a:pt x="452" y="81"/>
                  <a:pt x="452" y="81"/>
                </a:cubicBezTo>
                <a:close/>
                <a:moveTo>
                  <a:pt x="452" y="78"/>
                </a:moveTo>
                <a:cubicBezTo>
                  <a:pt x="451" y="79"/>
                  <a:pt x="451" y="79"/>
                  <a:pt x="450" y="79"/>
                </a:cubicBezTo>
                <a:cubicBezTo>
                  <a:pt x="451" y="79"/>
                  <a:pt x="451" y="79"/>
                  <a:pt x="452" y="79"/>
                </a:cubicBezTo>
                <a:cubicBezTo>
                  <a:pt x="452" y="79"/>
                  <a:pt x="452" y="79"/>
                  <a:pt x="452" y="78"/>
                </a:cubicBezTo>
                <a:close/>
                <a:moveTo>
                  <a:pt x="443" y="64"/>
                </a:moveTo>
                <a:cubicBezTo>
                  <a:pt x="443" y="65"/>
                  <a:pt x="444" y="66"/>
                  <a:pt x="443" y="66"/>
                </a:cubicBezTo>
                <a:cubicBezTo>
                  <a:pt x="444" y="67"/>
                  <a:pt x="444" y="66"/>
                  <a:pt x="444" y="66"/>
                </a:cubicBezTo>
                <a:cubicBezTo>
                  <a:pt x="444" y="65"/>
                  <a:pt x="444" y="65"/>
                  <a:pt x="443" y="64"/>
                </a:cubicBezTo>
                <a:close/>
                <a:moveTo>
                  <a:pt x="449" y="75"/>
                </a:moveTo>
                <a:cubicBezTo>
                  <a:pt x="449" y="75"/>
                  <a:pt x="449" y="75"/>
                  <a:pt x="448" y="75"/>
                </a:cubicBezTo>
                <a:cubicBezTo>
                  <a:pt x="449" y="75"/>
                  <a:pt x="449" y="75"/>
                  <a:pt x="449" y="75"/>
                </a:cubicBezTo>
                <a:close/>
                <a:moveTo>
                  <a:pt x="450" y="81"/>
                </a:moveTo>
                <a:cubicBezTo>
                  <a:pt x="451" y="81"/>
                  <a:pt x="451" y="81"/>
                  <a:pt x="452" y="81"/>
                </a:cubicBezTo>
                <a:cubicBezTo>
                  <a:pt x="452" y="80"/>
                  <a:pt x="451" y="81"/>
                  <a:pt x="450" y="81"/>
                </a:cubicBezTo>
                <a:close/>
                <a:moveTo>
                  <a:pt x="434" y="49"/>
                </a:moveTo>
                <a:cubicBezTo>
                  <a:pt x="434" y="49"/>
                  <a:pt x="434" y="49"/>
                  <a:pt x="435" y="49"/>
                </a:cubicBezTo>
                <a:cubicBezTo>
                  <a:pt x="435" y="49"/>
                  <a:pt x="434" y="49"/>
                  <a:pt x="434" y="49"/>
                </a:cubicBezTo>
                <a:cubicBezTo>
                  <a:pt x="434" y="49"/>
                  <a:pt x="434" y="49"/>
                  <a:pt x="434" y="49"/>
                </a:cubicBezTo>
                <a:close/>
                <a:moveTo>
                  <a:pt x="448" y="75"/>
                </a:moveTo>
                <a:cubicBezTo>
                  <a:pt x="448" y="76"/>
                  <a:pt x="449" y="75"/>
                  <a:pt x="448" y="75"/>
                </a:cubicBezTo>
                <a:close/>
                <a:moveTo>
                  <a:pt x="455" y="88"/>
                </a:moveTo>
                <a:cubicBezTo>
                  <a:pt x="455" y="89"/>
                  <a:pt x="456" y="88"/>
                  <a:pt x="455" y="88"/>
                </a:cubicBezTo>
                <a:cubicBezTo>
                  <a:pt x="455" y="88"/>
                  <a:pt x="455" y="88"/>
                  <a:pt x="455" y="88"/>
                </a:cubicBezTo>
                <a:close/>
                <a:moveTo>
                  <a:pt x="434" y="48"/>
                </a:moveTo>
                <a:cubicBezTo>
                  <a:pt x="433" y="48"/>
                  <a:pt x="434" y="49"/>
                  <a:pt x="434" y="48"/>
                </a:cubicBezTo>
                <a:close/>
                <a:moveTo>
                  <a:pt x="454" y="87"/>
                </a:moveTo>
                <a:cubicBezTo>
                  <a:pt x="454" y="87"/>
                  <a:pt x="454" y="87"/>
                  <a:pt x="454" y="87"/>
                </a:cubicBezTo>
                <a:cubicBezTo>
                  <a:pt x="454" y="87"/>
                  <a:pt x="454" y="87"/>
                  <a:pt x="454" y="87"/>
                </a:cubicBezTo>
                <a:close/>
                <a:moveTo>
                  <a:pt x="455" y="90"/>
                </a:moveTo>
                <a:cubicBezTo>
                  <a:pt x="456" y="91"/>
                  <a:pt x="456" y="91"/>
                  <a:pt x="456" y="90"/>
                </a:cubicBezTo>
                <a:cubicBezTo>
                  <a:pt x="456" y="90"/>
                  <a:pt x="456" y="90"/>
                  <a:pt x="455" y="90"/>
                </a:cubicBezTo>
                <a:close/>
                <a:moveTo>
                  <a:pt x="446" y="75"/>
                </a:moveTo>
                <a:cubicBezTo>
                  <a:pt x="446" y="76"/>
                  <a:pt x="447" y="75"/>
                  <a:pt x="448" y="75"/>
                </a:cubicBezTo>
                <a:cubicBezTo>
                  <a:pt x="447" y="74"/>
                  <a:pt x="447" y="74"/>
                  <a:pt x="446" y="75"/>
                </a:cubicBezTo>
                <a:close/>
                <a:moveTo>
                  <a:pt x="449" y="77"/>
                </a:moveTo>
                <a:cubicBezTo>
                  <a:pt x="448" y="77"/>
                  <a:pt x="449" y="78"/>
                  <a:pt x="449" y="77"/>
                </a:cubicBezTo>
                <a:close/>
                <a:moveTo>
                  <a:pt x="449" y="79"/>
                </a:moveTo>
                <a:cubicBezTo>
                  <a:pt x="449" y="79"/>
                  <a:pt x="450" y="79"/>
                  <a:pt x="450" y="79"/>
                </a:cubicBezTo>
                <a:cubicBezTo>
                  <a:pt x="450" y="79"/>
                  <a:pt x="450" y="79"/>
                  <a:pt x="450" y="79"/>
                </a:cubicBezTo>
                <a:cubicBezTo>
                  <a:pt x="450" y="79"/>
                  <a:pt x="449" y="79"/>
                  <a:pt x="449" y="79"/>
                </a:cubicBezTo>
                <a:close/>
                <a:moveTo>
                  <a:pt x="453" y="85"/>
                </a:moveTo>
                <a:cubicBezTo>
                  <a:pt x="453" y="85"/>
                  <a:pt x="453" y="85"/>
                  <a:pt x="452" y="85"/>
                </a:cubicBezTo>
                <a:cubicBezTo>
                  <a:pt x="452" y="85"/>
                  <a:pt x="453" y="85"/>
                  <a:pt x="453" y="85"/>
                </a:cubicBezTo>
                <a:close/>
                <a:moveTo>
                  <a:pt x="447" y="76"/>
                </a:moveTo>
                <a:cubicBezTo>
                  <a:pt x="448" y="77"/>
                  <a:pt x="448" y="77"/>
                  <a:pt x="448" y="77"/>
                </a:cubicBezTo>
                <a:cubicBezTo>
                  <a:pt x="448" y="77"/>
                  <a:pt x="448" y="77"/>
                  <a:pt x="448" y="77"/>
                </a:cubicBezTo>
                <a:cubicBezTo>
                  <a:pt x="448" y="77"/>
                  <a:pt x="448" y="76"/>
                  <a:pt x="448" y="76"/>
                </a:cubicBezTo>
                <a:cubicBezTo>
                  <a:pt x="448" y="76"/>
                  <a:pt x="448" y="76"/>
                  <a:pt x="447" y="76"/>
                </a:cubicBezTo>
                <a:close/>
                <a:moveTo>
                  <a:pt x="455" y="90"/>
                </a:moveTo>
                <a:cubicBezTo>
                  <a:pt x="455" y="90"/>
                  <a:pt x="455" y="89"/>
                  <a:pt x="455" y="90"/>
                </a:cubicBezTo>
                <a:cubicBezTo>
                  <a:pt x="455" y="90"/>
                  <a:pt x="455" y="90"/>
                  <a:pt x="455" y="90"/>
                </a:cubicBezTo>
                <a:close/>
                <a:moveTo>
                  <a:pt x="439" y="61"/>
                </a:moveTo>
                <a:cubicBezTo>
                  <a:pt x="439" y="61"/>
                  <a:pt x="439" y="61"/>
                  <a:pt x="439" y="61"/>
                </a:cubicBezTo>
                <a:cubicBezTo>
                  <a:pt x="439" y="61"/>
                  <a:pt x="439" y="61"/>
                  <a:pt x="439" y="61"/>
                </a:cubicBezTo>
                <a:cubicBezTo>
                  <a:pt x="439" y="61"/>
                  <a:pt x="439" y="61"/>
                  <a:pt x="439" y="61"/>
                </a:cubicBezTo>
                <a:cubicBezTo>
                  <a:pt x="439" y="61"/>
                  <a:pt x="439" y="61"/>
                  <a:pt x="439" y="61"/>
                </a:cubicBezTo>
                <a:close/>
                <a:moveTo>
                  <a:pt x="448" y="78"/>
                </a:moveTo>
                <a:cubicBezTo>
                  <a:pt x="448" y="78"/>
                  <a:pt x="448" y="78"/>
                  <a:pt x="448" y="78"/>
                </a:cubicBezTo>
                <a:cubicBezTo>
                  <a:pt x="448" y="78"/>
                  <a:pt x="448" y="78"/>
                  <a:pt x="448" y="78"/>
                </a:cubicBezTo>
                <a:close/>
                <a:moveTo>
                  <a:pt x="447" y="83"/>
                </a:moveTo>
                <a:cubicBezTo>
                  <a:pt x="448" y="83"/>
                  <a:pt x="449" y="82"/>
                  <a:pt x="450" y="83"/>
                </a:cubicBezTo>
                <a:cubicBezTo>
                  <a:pt x="450" y="82"/>
                  <a:pt x="450" y="82"/>
                  <a:pt x="450" y="82"/>
                </a:cubicBezTo>
                <a:cubicBezTo>
                  <a:pt x="449" y="82"/>
                  <a:pt x="448" y="82"/>
                  <a:pt x="447" y="83"/>
                </a:cubicBezTo>
                <a:close/>
                <a:moveTo>
                  <a:pt x="449" y="81"/>
                </a:moveTo>
                <a:cubicBezTo>
                  <a:pt x="449" y="81"/>
                  <a:pt x="449" y="81"/>
                  <a:pt x="450" y="81"/>
                </a:cubicBezTo>
                <a:cubicBezTo>
                  <a:pt x="450" y="81"/>
                  <a:pt x="449" y="81"/>
                  <a:pt x="449" y="81"/>
                </a:cubicBezTo>
                <a:close/>
                <a:moveTo>
                  <a:pt x="437" y="59"/>
                </a:moveTo>
                <a:cubicBezTo>
                  <a:pt x="437" y="59"/>
                  <a:pt x="437" y="59"/>
                  <a:pt x="437" y="59"/>
                </a:cubicBezTo>
                <a:cubicBezTo>
                  <a:pt x="438" y="59"/>
                  <a:pt x="438" y="59"/>
                  <a:pt x="438" y="59"/>
                </a:cubicBezTo>
                <a:cubicBezTo>
                  <a:pt x="438" y="59"/>
                  <a:pt x="438" y="59"/>
                  <a:pt x="438" y="59"/>
                </a:cubicBezTo>
                <a:cubicBezTo>
                  <a:pt x="438" y="59"/>
                  <a:pt x="437" y="59"/>
                  <a:pt x="437" y="59"/>
                </a:cubicBezTo>
                <a:close/>
                <a:moveTo>
                  <a:pt x="439" y="62"/>
                </a:moveTo>
                <a:cubicBezTo>
                  <a:pt x="439" y="62"/>
                  <a:pt x="439" y="62"/>
                  <a:pt x="439" y="62"/>
                </a:cubicBezTo>
                <a:close/>
                <a:moveTo>
                  <a:pt x="440" y="66"/>
                </a:moveTo>
                <a:cubicBezTo>
                  <a:pt x="440" y="66"/>
                  <a:pt x="441" y="66"/>
                  <a:pt x="441" y="66"/>
                </a:cubicBezTo>
                <a:cubicBezTo>
                  <a:pt x="441" y="65"/>
                  <a:pt x="440" y="66"/>
                  <a:pt x="440" y="66"/>
                </a:cubicBezTo>
                <a:close/>
                <a:moveTo>
                  <a:pt x="446" y="77"/>
                </a:moveTo>
                <a:cubicBezTo>
                  <a:pt x="446" y="77"/>
                  <a:pt x="446" y="77"/>
                  <a:pt x="447" y="77"/>
                </a:cubicBezTo>
                <a:cubicBezTo>
                  <a:pt x="447" y="76"/>
                  <a:pt x="446" y="76"/>
                  <a:pt x="446" y="77"/>
                </a:cubicBezTo>
                <a:close/>
                <a:moveTo>
                  <a:pt x="450" y="85"/>
                </a:moveTo>
                <a:cubicBezTo>
                  <a:pt x="451" y="85"/>
                  <a:pt x="451" y="84"/>
                  <a:pt x="451" y="84"/>
                </a:cubicBezTo>
                <a:cubicBezTo>
                  <a:pt x="450" y="84"/>
                  <a:pt x="450" y="84"/>
                  <a:pt x="450" y="85"/>
                </a:cubicBezTo>
                <a:close/>
                <a:moveTo>
                  <a:pt x="452" y="87"/>
                </a:moveTo>
                <a:cubicBezTo>
                  <a:pt x="452" y="88"/>
                  <a:pt x="452" y="88"/>
                  <a:pt x="452" y="89"/>
                </a:cubicBezTo>
                <a:cubicBezTo>
                  <a:pt x="453" y="89"/>
                  <a:pt x="453" y="89"/>
                  <a:pt x="453" y="89"/>
                </a:cubicBezTo>
                <a:cubicBezTo>
                  <a:pt x="453" y="88"/>
                  <a:pt x="452" y="87"/>
                  <a:pt x="452" y="87"/>
                </a:cubicBezTo>
                <a:close/>
                <a:moveTo>
                  <a:pt x="455" y="94"/>
                </a:moveTo>
                <a:cubicBezTo>
                  <a:pt x="455" y="94"/>
                  <a:pt x="456" y="94"/>
                  <a:pt x="456" y="94"/>
                </a:cubicBezTo>
                <a:cubicBezTo>
                  <a:pt x="456" y="94"/>
                  <a:pt x="456" y="94"/>
                  <a:pt x="456" y="94"/>
                </a:cubicBezTo>
                <a:cubicBezTo>
                  <a:pt x="456" y="94"/>
                  <a:pt x="455" y="94"/>
                  <a:pt x="455" y="94"/>
                </a:cubicBezTo>
                <a:close/>
                <a:moveTo>
                  <a:pt x="442" y="72"/>
                </a:moveTo>
                <a:cubicBezTo>
                  <a:pt x="443" y="72"/>
                  <a:pt x="444" y="72"/>
                  <a:pt x="444" y="72"/>
                </a:cubicBezTo>
                <a:cubicBezTo>
                  <a:pt x="443" y="72"/>
                  <a:pt x="443" y="71"/>
                  <a:pt x="442" y="72"/>
                </a:cubicBezTo>
                <a:close/>
                <a:moveTo>
                  <a:pt x="445" y="75"/>
                </a:moveTo>
                <a:cubicBezTo>
                  <a:pt x="445" y="75"/>
                  <a:pt x="446" y="75"/>
                  <a:pt x="446" y="75"/>
                </a:cubicBezTo>
                <a:cubicBezTo>
                  <a:pt x="446" y="75"/>
                  <a:pt x="445" y="75"/>
                  <a:pt x="445" y="75"/>
                </a:cubicBezTo>
                <a:close/>
                <a:moveTo>
                  <a:pt x="447" y="79"/>
                </a:moveTo>
                <a:cubicBezTo>
                  <a:pt x="447" y="79"/>
                  <a:pt x="448" y="79"/>
                  <a:pt x="448" y="79"/>
                </a:cubicBezTo>
                <a:cubicBezTo>
                  <a:pt x="448" y="79"/>
                  <a:pt x="448" y="79"/>
                  <a:pt x="448" y="79"/>
                </a:cubicBezTo>
                <a:cubicBezTo>
                  <a:pt x="448" y="79"/>
                  <a:pt x="447" y="79"/>
                  <a:pt x="447" y="79"/>
                </a:cubicBezTo>
                <a:close/>
                <a:moveTo>
                  <a:pt x="451" y="85"/>
                </a:moveTo>
                <a:cubicBezTo>
                  <a:pt x="451" y="85"/>
                  <a:pt x="451" y="85"/>
                  <a:pt x="451" y="84"/>
                </a:cubicBezTo>
                <a:cubicBezTo>
                  <a:pt x="451" y="85"/>
                  <a:pt x="451" y="85"/>
                  <a:pt x="451" y="85"/>
                </a:cubicBezTo>
                <a:close/>
                <a:moveTo>
                  <a:pt x="436" y="59"/>
                </a:moveTo>
                <a:cubicBezTo>
                  <a:pt x="437" y="59"/>
                  <a:pt x="437" y="59"/>
                  <a:pt x="437" y="59"/>
                </a:cubicBezTo>
                <a:cubicBezTo>
                  <a:pt x="437" y="59"/>
                  <a:pt x="437" y="59"/>
                  <a:pt x="437" y="59"/>
                </a:cubicBezTo>
                <a:cubicBezTo>
                  <a:pt x="437" y="59"/>
                  <a:pt x="436" y="59"/>
                  <a:pt x="436" y="59"/>
                </a:cubicBezTo>
                <a:close/>
                <a:moveTo>
                  <a:pt x="453" y="90"/>
                </a:moveTo>
                <a:cubicBezTo>
                  <a:pt x="453" y="90"/>
                  <a:pt x="453" y="90"/>
                  <a:pt x="453" y="90"/>
                </a:cubicBezTo>
                <a:close/>
                <a:moveTo>
                  <a:pt x="431" y="49"/>
                </a:moveTo>
                <a:cubicBezTo>
                  <a:pt x="431" y="49"/>
                  <a:pt x="431" y="49"/>
                  <a:pt x="431" y="49"/>
                </a:cubicBezTo>
                <a:cubicBezTo>
                  <a:pt x="431" y="49"/>
                  <a:pt x="431" y="49"/>
                  <a:pt x="431" y="48"/>
                </a:cubicBezTo>
                <a:cubicBezTo>
                  <a:pt x="431" y="48"/>
                  <a:pt x="431" y="49"/>
                  <a:pt x="431" y="49"/>
                </a:cubicBezTo>
                <a:close/>
                <a:moveTo>
                  <a:pt x="437" y="61"/>
                </a:moveTo>
                <a:cubicBezTo>
                  <a:pt x="437" y="61"/>
                  <a:pt x="438" y="62"/>
                  <a:pt x="438" y="61"/>
                </a:cubicBezTo>
                <a:cubicBezTo>
                  <a:pt x="438" y="61"/>
                  <a:pt x="438" y="61"/>
                  <a:pt x="438" y="61"/>
                </a:cubicBezTo>
                <a:cubicBezTo>
                  <a:pt x="437" y="61"/>
                  <a:pt x="437" y="61"/>
                  <a:pt x="437" y="61"/>
                </a:cubicBezTo>
                <a:close/>
                <a:moveTo>
                  <a:pt x="447" y="81"/>
                </a:moveTo>
                <a:cubicBezTo>
                  <a:pt x="447" y="81"/>
                  <a:pt x="448" y="82"/>
                  <a:pt x="448" y="81"/>
                </a:cubicBezTo>
                <a:cubicBezTo>
                  <a:pt x="448" y="81"/>
                  <a:pt x="448" y="81"/>
                  <a:pt x="447" y="81"/>
                </a:cubicBezTo>
                <a:close/>
                <a:moveTo>
                  <a:pt x="450" y="87"/>
                </a:moveTo>
                <a:cubicBezTo>
                  <a:pt x="450" y="88"/>
                  <a:pt x="451" y="88"/>
                  <a:pt x="451" y="88"/>
                </a:cubicBezTo>
                <a:cubicBezTo>
                  <a:pt x="451" y="88"/>
                  <a:pt x="452" y="88"/>
                  <a:pt x="451" y="87"/>
                </a:cubicBezTo>
                <a:cubicBezTo>
                  <a:pt x="451" y="88"/>
                  <a:pt x="450" y="87"/>
                  <a:pt x="450" y="87"/>
                </a:cubicBezTo>
                <a:close/>
                <a:moveTo>
                  <a:pt x="444" y="77"/>
                </a:moveTo>
                <a:cubicBezTo>
                  <a:pt x="444" y="77"/>
                  <a:pt x="446" y="77"/>
                  <a:pt x="445" y="77"/>
                </a:cubicBezTo>
                <a:cubicBezTo>
                  <a:pt x="445" y="77"/>
                  <a:pt x="445" y="77"/>
                  <a:pt x="444" y="77"/>
                </a:cubicBezTo>
                <a:close/>
                <a:moveTo>
                  <a:pt x="450" y="88"/>
                </a:moveTo>
                <a:cubicBezTo>
                  <a:pt x="449" y="88"/>
                  <a:pt x="448" y="87"/>
                  <a:pt x="446" y="88"/>
                </a:cubicBezTo>
                <a:cubicBezTo>
                  <a:pt x="446" y="88"/>
                  <a:pt x="447" y="88"/>
                  <a:pt x="447" y="88"/>
                </a:cubicBezTo>
                <a:cubicBezTo>
                  <a:pt x="445" y="89"/>
                  <a:pt x="443" y="88"/>
                  <a:pt x="440" y="88"/>
                </a:cubicBezTo>
                <a:cubicBezTo>
                  <a:pt x="441" y="88"/>
                  <a:pt x="440" y="88"/>
                  <a:pt x="440" y="89"/>
                </a:cubicBezTo>
                <a:cubicBezTo>
                  <a:pt x="440" y="89"/>
                  <a:pt x="441" y="89"/>
                  <a:pt x="441" y="90"/>
                </a:cubicBezTo>
                <a:cubicBezTo>
                  <a:pt x="443" y="89"/>
                  <a:pt x="444" y="90"/>
                  <a:pt x="446" y="89"/>
                </a:cubicBezTo>
                <a:cubicBezTo>
                  <a:pt x="447" y="89"/>
                  <a:pt x="448" y="90"/>
                  <a:pt x="449" y="88"/>
                </a:cubicBezTo>
                <a:cubicBezTo>
                  <a:pt x="450" y="89"/>
                  <a:pt x="451" y="89"/>
                  <a:pt x="452" y="89"/>
                </a:cubicBezTo>
                <a:cubicBezTo>
                  <a:pt x="451" y="88"/>
                  <a:pt x="451" y="89"/>
                  <a:pt x="450" y="88"/>
                </a:cubicBezTo>
                <a:close/>
                <a:moveTo>
                  <a:pt x="440" y="68"/>
                </a:moveTo>
                <a:cubicBezTo>
                  <a:pt x="440" y="68"/>
                  <a:pt x="440" y="68"/>
                  <a:pt x="440" y="68"/>
                </a:cubicBezTo>
                <a:cubicBezTo>
                  <a:pt x="440" y="67"/>
                  <a:pt x="440" y="67"/>
                  <a:pt x="440" y="68"/>
                </a:cubicBezTo>
                <a:close/>
                <a:moveTo>
                  <a:pt x="453" y="93"/>
                </a:moveTo>
                <a:cubicBezTo>
                  <a:pt x="453" y="94"/>
                  <a:pt x="452" y="93"/>
                  <a:pt x="451" y="94"/>
                </a:cubicBezTo>
                <a:cubicBezTo>
                  <a:pt x="452" y="95"/>
                  <a:pt x="453" y="94"/>
                  <a:pt x="454" y="95"/>
                </a:cubicBezTo>
                <a:cubicBezTo>
                  <a:pt x="454" y="94"/>
                  <a:pt x="454" y="93"/>
                  <a:pt x="453" y="93"/>
                </a:cubicBezTo>
                <a:close/>
                <a:moveTo>
                  <a:pt x="437" y="66"/>
                </a:moveTo>
                <a:cubicBezTo>
                  <a:pt x="437" y="66"/>
                  <a:pt x="438" y="66"/>
                  <a:pt x="438" y="65"/>
                </a:cubicBezTo>
                <a:cubicBezTo>
                  <a:pt x="438" y="65"/>
                  <a:pt x="437" y="65"/>
                  <a:pt x="437" y="66"/>
                </a:cubicBezTo>
                <a:cubicBezTo>
                  <a:pt x="437" y="66"/>
                  <a:pt x="437" y="66"/>
                  <a:pt x="437" y="66"/>
                </a:cubicBezTo>
                <a:close/>
                <a:moveTo>
                  <a:pt x="451" y="90"/>
                </a:moveTo>
                <a:cubicBezTo>
                  <a:pt x="451" y="90"/>
                  <a:pt x="451" y="90"/>
                  <a:pt x="452" y="91"/>
                </a:cubicBezTo>
                <a:cubicBezTo>
                  <a:pt x="452" y="90"/>
                  <a:pt x="452" y="90"/>
                  <a:pt x="452" y="90"/>
                </a:cubicBezTo>
                <a:cubicBezTo>
                  <a:pt x="452" y="90"/>
                  <a:pt x="452" y="90"/>
                  <a:pt x="452" y="90"/>
                </a:cubicBezTo>
                <a:cubicBezTo>
                  <a:pt x="451" y="90"/>
                  <a:pt x="451" y="90"/>
                  <a:pt x="451" y="90"/>
                </a:cubicBezTo>
                <a:close/>
                <a:moveTo>
                  <a:pt x="441" y="75"/>
                </a:moveTo>
                <a:cubicBezTo>
                  <a:pt x="442" y="75"/>
                  <a:pt x="441" y="75"/>
                  <a:pt x="441" y="75"/>
                </a:cubicBezTo>
                <a:cubicBezTo>
                  <a:pt x="442" y="75"/>
                  <a:pt x="443" y="76"/>
                  <a:pt x="444" y="75"/>
                </a:cubicBezTo>
                <a:cubicBezTo>
                  <a:pt x="443" y="75"/>
                  <a:pt x="442" y="75"/>
                  <a:pt x="442" y="74"/>
                </a:cubicBezTo>
                <a:cubicBezTo>
                  <a:pt x="440" y="75"/>
                  <a:pt x="439" y="74"/>
                  <a:pt x="438" y="75"/>
                </a:cubicBezTo>
                <a:cubicBezTo>
                  <a:pt x="438" y="75"/>
                  <a:pt x="439" y="75"/>
                  <a:pt x="439" y="75"/>
                </a:cubicBezTo>
                <a:cubicBezTo>
                  <a:pt x="440" y="75"/>
                  <a:pt x="441" y="75"/>
                  <a:pt x="441" y="75"/>
                </a:cubicBezTo>
                <a:close/>
                <a:moveTo>
                  <a:pt x="447" y="82"/>
                </a:moveTo>
                <a:cubicBezTo>
                  <a:pt x="446" y="82"/>
                  <a:pt x="447" y="82"/>
                  <a:pt x="447" y="82"/>
                </a:cubicBezTo>
                <a:close/>
                <a:moveTo>
                  <a:pt x="447" y="84"/>
                </a:moveTo>
                <a:cubicBezTo>
                  <a:pt x="448" y="84"/>
                  <a:pt x="448" y="85"/>
                  <a:pt x="448" y="85"/>
                </a:cubicBezTo>
                <a:cubicBezTo>
                  <a:pt x="448" y="85"/>
                  <a:pt x="448" y="84"/>
                  <a:pt x="448" y="84"/>
                </a:cubicBezTo>
                <a:cubicBezTo>
                  <a:pt x="448" y="84"/>
                  <a:pt x="447" y="84"/>
                  <a:pt x="447" y="84"/>
                </a:cubicBezTo>
                <a:close/>
                <a:moveTo>
                  <a:pt x="441" y="72"/>
                </a:moveTo>
                <a:cubicBezTo>
                  <a:pt x="441" y="72"/>
                  <a:pt x="441" y="72"/>
                  <a:pt x="441" y="72"/>
                </a:cubicBezTo>
                <a:cubicBezTo>
                  <a:pt x="441" y="72"/>
                  <a:pt x="441" y="72"/>
                  <a:pt x="441" y="72"/>
                </a:cubicBezTo>
                <a:cubicBezTo>
                  <a:pt x="441" y="72"/>
                  <a:pt x="441" y="72"/>
                  <a:pt x="441" y="72"/>
                </a:cubicBezTo>
                <a:close/>
                <a:moveTo>
                  <a:pt x="442" y="77"/>
                </a:moveTo>
                <a:cubicBezTo>
                  <a:pt x="443" y="77"/>
                  <a:pt x="444" y="77"/>
                  <a:pt x="444" y="76"/>
                </a:cubicBezTo>
                <a:cubicBezTo>
                  <a:pt x="443" y="77"/>
                  <a:pt x="442" y="76"/>
                  <a:pt x="442" y="77"/>
                </a:cubicBezTo>
                <a:close/>
                <a:moveTo>
                  <a:pt x="448" y="87"/>
                </a:moveTo>
                <a:cubicBezTo>
                  <a:pt x="448" y="87"/>
                  <a:pt x="448" y="87"/>
                  <a:pt x="448" y="87"/>
                </a:cubicBezTo>
                <a:cubicBezTo>
                  <a:pt x="449" y="87"/>
                  <a:pt x="450" y="88"/>
                  <a:pt x="449" y="87"/>
                </a:cubicBezTo>
                <a:cubicBezTo>
                  <a:pt x="449" y="87"/>
                  <a:pt x="449" y="87"/>
                  <a:pt x="448" y="87"/>
                </a:cubicBezTo>
                <a:close/>
                <a:moveTo>
                  <a:pt x="433" y="61"/>
                </a:moveTo>
                <a:cubicBezTo>
                  <a:pt x="433" y="61"/>
                  <a:pt x="433" y="62"/>
                  <a:pt x="434" y="62"/>
                </a:cubicBezTo>
                <a:cubicBezTo>
                  <a:pt x="434" y="61"/>
                  <a:pt x="435" y="61"/>
                  <a:pt x="435" y="61"/>
                </a:cubicBezTo>
                <a:cubicBezTo>
                  <a:pt x="435" y="61"/>
                  <a:pt x="435" y="61"/>
                  <a:pt x="435" y="60"/>
                </a:cubicBezTo>
                <a:cubicBezTo>
                  <a:pt x="434" y="61"/>
                  <a:pt x="434" y="61"/>
                  <a:pt x="433" y="61"/>
                </a:cubicBezTo>
                <a:close/>
                <a:moveTo>
                  <a:pt x="450" y="90"/>
                </a:moveTo>
                <a:cubicBezTo>
                  <a:pt x="450" y="90"/>
                  <a:pt x="451" y="90"/>
                  <a:pt x="450" y="89"/>
                </a:cubicBezTo>
                <a:cubicBezTo>
                  <a:pt x="450" y="89"/>
                  <a:pt x="450" y="90"/>
                  <a:pt x="450" y="90"/>
                </a:cubicBezTo>
                <a:close/>
                <a:moveTo>
                  <a:pt x="433" y="59"/>
                </a:moveTo>
                <a:cubicBezTo>
                  <a:pt x="434" y="59"/>
                  <a:pt x="432" y="59"/>
                  <a:pt x="433" y="59"/>
                </a:cubicBezTo>
                <a:close/>
                <a:moveTo>
                  <a:pt x="438" y="68"/>
                </a:moveTo>
                <a:cubicBezTo>
                  <a:pt x="438" y="68"/>
                  <a:pt x="438" y="68"/>
                  <a:pt x="438" y="68"/>
                </a:cubicBezTo>
                <a:close/>
                <a:moveTo>
                  <a:pt x="437" y="66"/>
                </a:moveTo>
                <a:cubicBezTo>
                  <a:pt x="436" y="65"/>
                  <a:pt x="436" y="66"/>
                  <a:pt x="437" y="66"/>
                </a:cubicBezTo>
                <a:close/>
                <a:moveTo>
                  <a:pt x="431" y="57"/>
                </a:moveTo>
                <a:cubicBezTo>
                  <a:pt x="431" y="57"/>
                  <a:pt x="432" y="57"/>
                  <a:pt x="431" y="57"/>
                </a:cubicBezTo>
                <a:close/>
                <a:moveTo>
                  <a:pt x="451" y="94"/>
                </a:moveTo>
                <a:cubicBezTo>
                  <a:pt x="451" y="94"/>
                  <a:pt x="451" y="94"/>
                  <a:pt x="451" y="94"/>
                </a:cubicBezTo>
                <a:cubicBezTo>
                  <a:pt x="451" y="94"/>
                  <a:pt x="451" y="94"/>
                  <a:pt x="451" y="94"/>
                </a:cubicBezTo>
                <a:cubicBezTo>
                  <a:pt x="451" y="94"/>
                  <a:pt x="451" y="94"/>
                  <a:pt x="451" y="94"/>
                </a:cubicBezTo>
                <a:close/>
                <a:moveTo>
                  <a:pt x="438" y="72"/>
                </a:moveTo>
                <a:cubicBezTo>
                  <a:pt x="439" y="72"/>
                  <a:pt x="439" y="72"/>
                  <a:pt x="439" y="72"/>
                </a:cubicBezTo>
                <a:cubicBezTo>
                  <a:pt x="439" y="72"/>
                  <a:pt x="439" y="72"/>
                  <a:pt x="439" y="71"/>
                </a:cubicBezTo>
                <a:cubicBezTo>
                  <a:pt x="439" y="72"/>
                  <a:pt x="439" y="72"/>
                  <a:pt x="438" y="72"/>
                </a:cubicBezTo>
                <a:close/>
                <a:moveTo>
                  <a:pt x="448" y="90"/>
                </a:moveTo>
                <a:cubicBezTo>
                  <a:pt x="448" y="90"/>
                  <a:pt x="449" y="91"/>
                  <a:pt x="449" y="90"/>
                </a:cubicBezTo>
                <a:cubicBezTo>
                  <a:pt x="448" y="90"/>
                  <a:pt x="448" y="90"/>
                  <a:pt x="448" y="90"/>
                </a:cubicBezTo>
                <a:close/>
                <a:moveTo>
                  <a:pt x="441" y="77"/>
                </a:moveTo>
                <a:cubicBezTo>
                  <a:pt x="441" y="77"/>
                  <a:pt x="441" y="77"/>
                  <a:pt x="441" y="77"/>
                </a:cubicBezTo>
                <a:cubicBezTo>
                  <a:pt x="441" y="77"/>
                  <a:pt x="441" y="77"/>
                  <a:pt x="441" y="77"/>
                </a:cubicBezTo>
                <a:close/>
                <a:moveTo>
                  <a:pt x="440" y="78"/>
                </a:moveTo>
                <a:cubicBezTo>
                  <a:pt x="440" y="78"/>
                  <a:pt x="441" y="78"/>
                  <a:pt x="442" y="77"/>
                </a:cubicBezTo>
                <a:cubicBezTo>
                  <a:pt x="441" y="78"/>
                  <a:pt x="441" y="77"/>
                  <a:pt x="440" y="78"/>
                </a:cubicBezTo>
                <a:close/>
                <a:moveTo>
                  <a:pt x="431" y="59"/>
                </a:moveTo>
                <a:cubicBezTo>
                  <a:pt x="431" y="59"/>
                  <a:pt x="432" y="60"/>
                  <a:pt x="431" y="59"/>
                </a:cubicBezTo>
                <a:close/>
                <a:moveTo>
                  <a:pt x="434" y="66"/>
                </a:moveTo>
                <a:cubicBezTo>
                  <a:pt x="434" y="66"/>
                  <a:pt x="434" y="66"/>
                  <a:pt x="434" y="66"/>
                </a:cubicBezTo>
                <a:cubicBezTo>
                  <a:pt x="434" y="67"/>
                  <a:pt x="435" y="67"/>
                  <a:pt x="435" y="66"/>
                </a:cubicBezTo>
                <a:cubicBezTo>
                  <a:pt x="435" y="66"/>
                  <a:pt x="435" y="66"/>
                  <a:pt x="434" y="66"/>
                </a:cubicBezTo>
                <a:close/>
                <a:moveTo>
                  <a:pt x="433" y="64"/>
                </a:moveTo>
                <a:cubicBezTo>
                  <a:pt x="433" y="65"/>
                  <a:pt x="434" y="64"/>
                  <a:pt x="433" y="64"/>
                </a:cubicBezTo>
                <a:close/>
                <a:moveTo>
                  <a:pt x="425" y="51"/>
                </a:moveTo>
                <a:cubicBezTo>
                  <a:pt x="425" y="51"/>
                  <a:pt x="424" y="51"/>
                  <a:pt x="424" y="51"/>
                </a:cubicBezTo>
                <a:cubicBezTo>
                  <a:pt x="425" y="52"/>
                  <a:pt x="425" y="52"/>
                  <a:pt x="427" y="52"/>
                </a:cubicBezTo>
                <a:cubicBezTo>
                  <a:pt x="426" y="51"/>
                  <a:pt x="426" y="51"/>
                  <a:pt x="425" y="51"/>
                </a:cubicBezTo>
                <a:close/>
                <a:moveTo>
                  <a:pt x="431" y="62"/>
                </a:moveTo>
                <a:cubicBezTo>
                  <a:pt x="431" y="62"/>
                  <a:pt x="431" y="62"/>
                  <a:pt x="432" y="63"/>
                </a:cubicBezTo>
                <a:cubicBezTo>
                  <a:pt x="432" y="62"/>
                  <a:pt x="432" y="62"/>
                  <a:pt x="432" y="62"/>
                </a:cubicBezTo>
                <a:cubicBezTo>
                  <a:pt x="432" y="62"/>
                  <a:pt x="432" y="62"/>
                  <a:pt x="431" y="62"/>
                </a:cubicBezTo>
                <a:close/>
                <a:moveTo>
                  <a:pt x="439" y="75"/>
                </a:moveTo>
                <a:cubicBezTo>
                  <a:pt x="439" y="76"/>
                  <a:pt x="439" y="76"/>
                  <a:pt x="439" y="75"/>
                </a:cubicBezTo>
                <a:close/>
                <a:moveTo>
                  <a:pt x="431" y="61"/>
                </a:moveTo>
                <a:cubicBezTo>
                  <a:pt x="430" y="61"/>
                  <a:pt x="431" y="60"/>
                  <a:pt x="431" y="61"/>
                </a:cubicBezTo>
                <a:close/>
                <a:moveTo>
                  <a:pt x="445" y="87"/>
                </a:moveTo>
                <a:cubicBezTo>
                  <a:pt x="445" y="87"/>
                  <a:pt x="445" y="87"/>
                  <a:pt x="445" y="87"/>
                </a:cubicBezTo>
                <a:cubicBezTo>
                  <a:pt x="445" y="88"/>
                  <a:pt x="445" y="87"/>
                  <a:pt x="445" y="87"/>
                </a:cubicBezTo>
                <a:cubicBezTo>
                  <a:pt x="445" y="87"/>
                  <a:pt x="445" y="87"/>
                  <a:pt x="445" y="87"/>
                </a:cubicBezTo>
                <a:close/>
                <a:moveTo>
                  <a:pt x="448" y="93"/>
                </a:moveTo>
                <a:cubicBezTo>
                  <a:pt x="448" y="93"/>
                  <a:pt x="448" y="93"/>
                  <a:pt x="448" y="93"/>
                </a:cubicBezTo>
                <a:cubicBezTo>
                  <a:pt x="448" y="93"/>
                  <a:pt x="448" y="93"/>
                  <a:pt x="448" y="93"/>
                </a:cubicBezTo>
                <a:cubicBezTo>
                  <a:pt x="448" y="93"/>
                  <a:pt x="448" y="93"/>
                  <a:pt x="448" y="93"/>
                </a:cubicBezTo>
                <a:cubicBezTo>
                  <a:pt x="448" y="93"/>
                  <a:pt x="448" y="93"/>
                  <a:pt x="448" y="93"/>
                </a:cubicBezTo>
                <a:close/>
                <a:moveTo>
                  <a:pt x="433" y="72"/>
                </a:moveTo>
                <a:cubicBezTo>
                  <a:pt x="434" y="72"/>
                  <a:pt x="436" y="72"/>
                  <a:pt x="437" y="72"/>
                </a:cubicBezTo>
                <a:cubicBezTo>
                  <a:pt x="436" y="71"/>
                  <a:pt x="434" y="72"/>
                  <a:pt x="433" y="72"/>
                </a:cubicBezTo>
                <a:close/>
                <a:moveTo>
                  <a:pt x="445" y="88"/>
                </a:moveTo>
                <a:cubicBezTo>
                  <a:pt x="445" y="88"/>
                  <a:pt x="445" y="88"/>
                  <a:pt x="445" y="88"/>
                </a:cubicBezTo>
                <a:close/>
                <a:moveTo>
                  <a:pt x="419" y="41"/>
                </a:moveTo>
                <a:cubicBezTo>
                  <a:pt x="419" y="41"/>
                  <a:pt x="419" y="41"/>
                  <a:pt x="419" y="42"/>
                </a:cubicBezTo>
                <a:cubicBezTo>
                  <a:pt x="419" y="42"/>
                  <a:pt x="419" y="42"/>
                  <a:pt x="420" y="42"/>
                </a:cubicBezTo>
                <a:cubicBezTo>
                  <a:pt x="420" y="41"/>
                  <a:pt x="420" y="41"/>
                  <a:pt x="419" y="41"/>
                </a:cubicBezTo>
                <a:close/>
                <a:moveTo>
                  <a:pt x="432" y="64"/>
                </a:moveTo>
                <a:cubicBezTo>
                  <a:pt x="432" y="65"/>
                  <a:pt x="433" y="64"/>
                  <a:pt x="432" y="64"/>
                </a:cubicBezTo>
                <a:close/>
                <a:moveTo>
                  <a:pt x="434" y="67"/>
                </a:moveTo>
                <a:cubicBezTo>
                  <a:pt x="433" y="68"/>
                  <a:pt x="434" y="68"/>
                  <a:pt x="434" y="67"/>
                </a:cubicBezTo>
                <a:close/>
                <a:moveTo>
                  <a:pt x="437" y="76"/>
                </a:moveTo>
                <a:cubicBezTo>
                  <a:pt x="437" y="76"/>
                  <a:pt x="438" y="75"/>
                  <a:pt x="437" y="75"/>
                </a:cubicBezTo>
                <a:cubicBezTo>
                  <a:pt x="437" y="75"/>
                  <a:pt x="437" y="75"/>
                  <a:pt x="437" y="76"/>
                </a:cubicBezTo>
                <a:close/>
                <a:moveTo>
                  <a:pt x="430" y="63"/>
                </a:moveTo>
                <a:cubicBezTo>
                  <a:pt x="430" y="63"/>
                  <a:pt x="431" y="62"/>
                  <a:pt x="431" y="62"/>
                </a:cubicBezTo>
                <a:cubicBezTo>
                  <a:pt x="430" y="62"/>
                  <a:pt x="430" y="62"/>
                  <a:pt x="430" y="63"/>
                </a:cubicBezTo>
                <a:close/>
                <a:moveTo>
                  <a:pt x="419" y="44"/>
                </a:moveTo>
                <a:cubicBezTo>
                  <a:pt x="420" y="44"/>
                  <a:pt x="421" y="44"/>
                  <a:pt x="420" y="43"/>
                </a:cubicBezTo>
                <a:cubicBezTo>
                  <a:pt x="420" y="43"/>
                  <a:pt x="420" y="44"/>
                  <a:pt x="419" y="44"/>
                </a:cubicBezTo>
                <a:close/>
                <a:moveTo>
                  <a:pt x="417" y="39"/>
                </a:moveTo>
                <a:cubicBezTo>
                  <a:pt x="417" y="39"/>
                  <a:pt x="418" y="40"/>
                  <a:pt x="418" y="39"/>
                </a:cubicBezTo>
                <a:cubicBezTo>
                  <a:pt x="418" y="39"/>
                  <a:pt x="418" y="39"/>
                  <a:pt x="418" y="39"/>
                </a:cubicBezTo>
                <a:cubicBezTo>
                  <a:pt x="418" y="39"/>
                  <a:pt x="417" y="39"/>
                  <a:pt x="417" y="39"/>
                </a:cubicBezTo>
                <a:close/>
                <a:moveTo>
                  <a:pt x="444" y="90"/>
                </a:moveTo>
                <a:cubicBezTo>
                  <a:pt x="441" y="90"/>
                  <a:pt x="438" y="90"/>
                  <a:pt x="436" y="90"/>
                </a:cubicBezTo>
                <a:cubicBezTo>
                  <a:pt x="437" y="92"/>
                  <a:pt x="438" y="91"/>
                  <a:pt x="440" y="91"/>
                </a:cubicBezTo>
                <a:cubicBezTo>
                  <a:pt x="440" y="91"/>
                  <a:pt x="440" y="91"/>
                  <a:pt x="441" y="91"/>
                </a:cubicBezTo>
                <a:cubicBezTo>
                  <a:pt x="441" y="91"/>
                  <a:pt x="441" y="91"/>
                  <a:pt x="442" y="91"/>
                </a:cubicBezTo>
                <a:cubicBezTo>
                  <a:pt x="443" y="91"/>
                  <a:pt x="444" y="91"/>
                  <a:pt x="445" y="91"/>
                </a:cubicBezTo>
                <a:cubicBezTo>
                  <a:pt x="445" y="90"/>
                  <a:pt x="445" y="90"/>
                  <a:pt x="445" y="90"/>
                </a:cubicBezTo>
                <a:cubicBezTo>
                  <a:pt x="444" y="90"/>
                  <a:pt x="444" y="90"/>
                  <a:pt x="444" y="90"/>
                </a:cubicBezTo>
                <a:close/>
                <a:moveTo>
                  <a:pt x="417" y="41"/>
                </a:moveTo>
                <a:cubicBezTo>
                  <a:pt x="417" y="41"/>
                  <a:pt x="418" y="41"/>
                  <a:pt x="418" y="41"/>
                </a:cubicBezTo>
                <a:cubicBezTo>
                  <a:pt x="418" y="41"/>
                  <a:pt x="418" y="41"/>
                  <a:pt x="418" y="40"/>
                </a:cubicBezTo>
                <a:cubicBezTo>
                  <a:pt x="417" y="40"/>
                  <a:pt x="417" y="41"/>
                  <a:pt x="417" y="41"/>
                </a:cubicBezTo>
                <a:close/>
                <a:moveTo>
                  <a:pt x="431" y="66"/>
                </a:moveTo>
                <a:cubicBezTo>
                  <a:pt x="431" y="66"/>
                  <a:pt x="432" y="66"/>
                  <a:pt x="431" y="66"/>
                </a:cubicBezTo>
                <a:close/>
                <a:moveTo>
                  <a:pt x="435" y="75"/>
                </a:moveTo>
                <a:cubicBezTo>
                  <a:pt x="436" y="75"/>
                  <a:pt x="436" y="76"/>
                  <a:pt x="436" y="75"/>
                </a:cubicBezTo>
                <a:cubicBezTo>
                  <a:pt x="436" y="75"/>
                  <a:pt x="436" y="75"/>
                  <a:pt x="436" y="75"/>
                </a:cubicBezTo>
                <a:cubicBezTo>
                  <a:pt x="436" y="75"/>
                  <a:pt x="435" y="75"/>
                  <a:pt x="435" y="75"/>
                </a:cubicBezTo>
                <a:close/>
                <a:moveTo>
                  <a:pt x="422" y="52"/>
                </a:moveTo>
                <a:cubicBezTo>
                  <a:pt x="423" y="52"/>
                  <a:pt x="423" y="52"/>
                  <a:pt x="423" y="52"/>
                </a:cubicBezTo>
                <a:cubicBezTo>
                  <a:pt x="423" y="52"/>
                  <a:pt x="423" y="51"/>
                  <a:pt x="423" y="51"/>
                </a:cubicBezTo>
                <a:cubicBezTo>
                  <a:pt x="423" y="51"/>
                  <a:pt x="422" y="51"/>
                  <a:pt x="422" y="52"/>
                </a:cubicBezTo>
                <a:close/>
                <a:moveTo>
                  <a:pt x="441" y="84"/>
                </a:moveTo>
                <a:cubicBezTo>
                  <a:pt x="440" y="85"/>
                  <a:pt x="441" y="84"/>
                  <a:pt x="441" y="84"/>
                </a:cubicBezTo>
                <a:close/>
                <a:moveTo>
                  <a:pt x="427" y="61"/>
                </a:moveTo>
                <a:cubicBezTo>
                  <a:pt x="428" y="61"/>
                  <a:pt x="428" y="61"/>
                  <a:pt x="428" y="61"/>
                </a:cubicBezTo>
                <a:cubicBezTo>
                  <a:pt x="428" y="61"/>
                  <a:pt x="427" y="61"/>
                  <a:pt x="427" y="61"/>
                </a:cubicBezTo>
                <a:close/>
                <a:moveTo>
                  <a:pt x="426" y="57"/>
                </a:moveTo>
                <a:cubicBezTo>
                  <a:pt x="425" y="57"/>
                  <a:pt x="426" y="57"/>
                  <a:pt x="426" y="57"/>
                </a:cubicBezTo>
                <a:close/>
                <a:moveTo>
                  <a:pt x="433" y="75"/>
                </a:moveTo>
                <a:cubicBezTo>
                  <a:pt x="433" y="75"/>
                  <a:pt x="434" y="75"/>
                  <a:pt x="434" y="75"/>
                </a:cubicBezTo>
                <a:cubicBezTo>
                  <a:pt x="434" y="76"/>
                  <a:pt x="433" y="76"/>
                  <a:pt x="433" y="76"/>
                </a:cubicBezTo>
                <a:cubicBezTo>
                  <a:pt x="434" y="76"/>
                  <a:pt x="434" y="76"/>
                  <a:pt x="434" y="76"/>
                </a:cubicBezTo>
                <a:cubicBezTo>
                  <a:pt x="435" y="76"/>
                  <a:pt x="435" y="75"/>
                  <a:pt x="435" y="74"/>
                </a:cubicBezTo>
                <a:cubicBezTo>
                  <a:pt x="434" y="74"/>
                  <a:pt x="434" y="75"/>
                  <a:pt x="433" y="75"/>
                </a:cubicBezTo>
                <a:close/>
                <a:moveTo>
                  <a:pt x="440" y="85"/>
                </a:moveTo>
                <a:cubicBezTo>
                  <a:pt x="440" y="85"/>
                  <a:pt x="441" y="85"/>
                  <a:pt x="440" y="85"/>
                </a:cubicBezTo>
                <a:cubicBezTo>
                  <a:pt x="440" y="85"/>
                  <a:pt x="440" y="85"/>
                  <a:pt x="440" y="85"/>
                </a:cubicBezTo>
                <a:close/>
                <a:moveTo>
                  <a:pt x="430" y="66"/>
                </a:moveTo>
                <a:cubicBezTo>
                  <a:pt x="430" y="66"/>
                  <a:pt x="430" y="66"/>
                  <a:pt x="430" y="66"/>
                </a:cubicBezTo>
                <a:close/>
                <a:moveTo>
                  <a:pt x="419" y="49"/>
                </a:moveTo>
                <a:cubicBezTo>
                  <a:pt x="419" y="49"/>
                  <a:pt x="420" y="49"/>
                  <a:pt x="420" y="48"/>
                </a:cubicBezTo>
                <a:cubicBezTo>
                  <a:pt x="419" y="48"/>
                  <a:pt x="419" y="49"/>
                  <a:pt x="419" y="49"/>
                </a:cubicBezTo>
                <a:close/>
                <a:moveTo>
                  <a:pt x="432" y="75"/>
                </a:moveTo>
                <a:cubicBezTo>
                  <a:pt x="432" y="75"/>
                  <a:pt x="433" y="75"/>
                  <a:pt x="433" y="75"/>
                </a:cubicBezTo>
                <a:cubicBezTo>
                  <a:pt x="432" y="75"/>
                  <a:pt x="432" y="75"/>
                  <a:pt x="432" y="75"/>
                </a:cubicBezTo>
                <a:close/>
                <a:moveTo>
                  <a:pt x="426" y="90"/>
                </a:moveTo>
                <a:cubicBezTo>
                  <a:pt x="426" y="91"/>
                  <a:pt x="428" y="90"/>
                  <a:pt x="430" y="91"/>
                </a:cubicBezTo>
                <a:cubicBezTo>
                  <a:pt x="431" y="90"/>
                  <a:pt x="432" y="91"/>
                  <a:pt x="434" y="90"/>
                </a:cubicBezTo>
                <a:cubicBezTo>
                  <a:pt x="434" y="91"/>
                  <a:pt x="435" y="91"/>
                  <a:pt x="435" y="91"/>
                </a:cubicBezTo>
                <a:cubicBezTo>
                  <a:pt x="435" y="91"/>
                  <a:pt x="436" y="91"/>
                  <a:pt x="436" y="90"/>
                </a:cubicBezTo>
                <a:cubicBezTo>
                  <a:pt x="435" y="90"/>
                  <a:pt x="435" y="90"/>
                  <a:pt x="435" y="90"/>
                </a:cubicBezTo>
                <a:cubicBezTo>
                  <a:pt x="434" y="90"/>
                  <a:pt x="434" y="90"/>
                  <a:pt x="434" y="90"/>
                </a:cubicBezTo>
                <a:cubicBezTo>
                  <a:pt x="435" y="90"/>
                  <a:pt x="437" y="89"/>
                  <a:pt x="438" y="89"/>
                </a:cubicBezTo>
                <a:cubicBezTo>
                  <a:pt x="439" y="89"/>
                  <a:pt x="439" y="88"/>
                  <a:pt x="440" y="88"/>
                </a:cubicBezTo>
                <a:cubicBezTo>
                  <a:pt x="439" y="87"/>
                  <a:pt x="438" y="87"/>
                  <a:pt x="437" y="88"/>
                </a:cubicBezTo>
                <a:cubicBezTo>
                  <a:pt x="435" y="87"/>
                  <a:pt x="433" y="86"/>
                  <a:pt x="432" y="88"/>
                </a:cubicBezTo>
                <a:cubicBezTo>
                  <a:pt x="431" y="87"/>
                  <a:pt x="430" y="88"/>
                  <a:pt x="430" y="87"/>
                </a:cubicBezTo>
                <a:cubicBezTo>
                  <a:pt x="428" y="88"/>
                  <a:pt x="427" y="87"/>
                  <a:pt x="425" y="88"/>
                </a:cubicBezTo>
                <a:cubicBezTo>
                  <a:pt x="425" y="88"/>
                  <a:pt x="425" y="88"/>
                  <a:pt x="425" y="89"/>
                </a:cubicBezTo>
                <a:cubicBezTo>
                  <a:pt x="424" y="89"/>
                  <a:pt x="424" y="88"/>
                  <a:pt x="424" y="88"/>
                </a:cubicBezTo>
                <a:cubicBezTo>
                  <a:pt x="424" y="88"/>
                  <a:pt x="423" y="89"/>
                  <a:pt x="423" y="88"/>
                </a:cubicBezTo>
                <a:cubicBezTo>
                  <a:pt x="423" y="88"/>
                  <a:pt x="423" y="88"/>
                  <a:pt x="424" y="88"/>
                </a:cubicBezTo>
                <a:cubicBezTo>
                  <a:pt x="423" y="87"/>
                  <a:pt x="423" y="87"/>
                  <a:pt x="422" y="87"/>
                </a:cubicBezTo>
                <a:cubicBezTo>
                  <a:pt x="422" y="88"/>
                  <a:pt x="423" y="88"/>
                  <a:pt x="422" y="88"/>
                </a:cubicBezTo>
                <a:cubicBezTo>
                  <a:pt x="423" y="88"/>
                  <a:pt x="422" y="89"/>
                  <a:pt x="423" y="89"/>
                </a:cubicBezTo>
                <a:cubicBezTo>
                  <a:pt x="425" y="90"/>
                  <a:pt x="427" y="89"/>
                  <a:pt x="429" y="90"/>
                </a:cubicBezTo>
                <a:cubicBezTo>
                  <a:pt x="431" y="89"/>
                  <a:pt x="432" y="90"/>
                  <a:pt x="433" y="90"/>
                </a:cubicBezTo>
                <a:cubicBezTo>
                  <a:pt x="432" y="91"/>
                  <a:pt x="431" y="90"/>
                  <a:pt x="429" y="90"/>
                </a:cubicBezTo>
                <a:cubicBezTo>
                  <a:pt x="428" y="90"/>
                  <a:pt x="427" y="90"/>
                  <a:pt x="426" y="90"/>
                </a:cubicBezTo>
                <a:close/>
                <a:moveTo>
                  <a:pt x="431" y="88"/>
                </a:moveTo>
                <a:cubicBezTo>
                  <a:pt x="431" y="88"/>
                  <a:pt x="430" y="88"/>
                  <a:pt x="431" y="88"/>
                </a:cubicBezTo>
                <a:close/>
                <a:moveTo>
                  <a:pt x="436" y="85"/>
                </a:moveTo>
                <a:cubicBezTo>
                  <a:pt x="437" y="85"/>
                  <a:pt x="437" y="85"/>
                  <a:pt x="437" y="85"/>
                </a:cubicBezTo>
                <a:cubicBezTo>
                  <a:pt x="437" y="85"/>
                  <a:pt x="437" y="85"/>
                  <a:pt x="436" y="85"/>
                </a:cubicBezTo>
                <a:close/>
                <a:moveTo>
                  <a:pt x="413" y="41"/>
                </a:moveTo>
                <a:cubicBezTo>
                  <a:pt x="413" y="41"/>
                  <a:pt x="413" y="42"/>
                  <a:pt x="413" y="42"/>
                </a:cubicBezTo>
                <a:cubicBezTo>
                  <a:pt x="413" y="42"/>
                  <a:pt x="414" y="41"/>
                  <a:pt x="414" y="41"/>
                </a:cubicBezTo>
                <a:cubicBezTo>
                  <a:pt x="413" y="41"/>
                  <a:pt x="413" y="41"/>
                  <a:pt x="413" y="41"/>
                </a:cubicBezTo>
                <a:close/>
                <a:moveTo>
                  <a:pt x="421" y="77"/>
                </a:moveTo>
                <a:cubicBezTo>
                  <a:pt x="422" y="77"/>
                  <a:pt x="421" y="77"/>
                  <a:pt x="422" y="76"/>
                </a:cubicBezTo>
                <a:cubicBezTo>
                  <a:pt x="422" y="76"/>
                  <a:pt x="422" y="77"/>
                  <a:pt x="423" y="76"/>
                </a:cubicBezTo>
                <a:cubicBezTo>
                  <a:pt x="424" y="75"/>
                  <a:pt x="426" y="76"/>
                  <a:pt x="428" y="76"/>
                </a:cubicBezTo>
                <a:cubicBezTo>
                  <a:pt x="429" y="77"/>
                  <a:pt x="430" y="75"/>
                  <a:pt x="432" y="76"/>
                </a:cubicBezTo>
                <a:cubicBezTo>
                  <a:pt x="431" y="75"/>
                  <a:pt x="432" y="75"/>
                  <a:pt x="431" y="75"/>
                </a:cubicBezTo>
                <a:cubicBezTo>
                  <a:pt x="430" y="75"/>
                  <a:pt x="429" y="74"/>
                  <a:pt x="427" y="75"/>
                </a:cubicBezTo>
                <a:cubicBezTo>
                  <a:pt x="426" y="74"/>
                  <a:pt x="423" y="74"/>
                  <a:pt x="421" y="76"/>
                </a:cubicBezTo>
                <a:cubicBezTo>
                  <a:pt x="421" y="74"/>
                  <a:pt x="418" y="75"/>
                  <a:pt x="417" y="75"/>
                </a:cubicBezTo>
                <a:cubicBezTo>
                  <a:pt x="417" y="75"/>
                  <a:pt x="417" y="76"/>
                  <a:pt x="417" y="76"/>
                </a:cubicBezTo>
                <a:cubicBezTo>
                  <a:pt x="417" y="76"/>
                  <a:pt x="418" y="77"/>
                  <a:pt x="419" y="76"/>
                </a:cubicBezTo>
                <a:cubicBezTo>
                  <a:pt x="420" y="76"/>
                  <a:pt x="420" y="76"/>
                  <a:pt x="421" y="76"/>
                </a:cubicBezTo>
                <a:cubicBezTo>
                  <a:pt x="421" y="77"/>
                  <a:pt x="420" y="76"/>
                  <a:pt x="421" y="77"/>
                </a:cubicBezTo>
                <a:cubicBezTo>
                  <a:pt x="421" y="77"/>
                  <a:pt x="421" y="77"/>
                  <a:pt x="421" y="77"/>
                </a:cubicBezTo>
                <a:close/>
                <a:moveTo>
                  <a:pt x="427" y="68"/>
                </a:moveTo>
                <a:cubicBezTo>
                  <a:pt x="427" y="67"/>
                  <a:pt x="427" y="68"/>
                  <a:pt x="427" y="68"/>
                </a:cubicBezTo>
                <a:close/>
                <a:moveTo>
                  <a:pt x="421" y="61"/>
                </a:moveTo>
                <a:cubicBezTo>
                  <a:pt x="422" y="61"/>
                  <a:pt x="423" y="62"/>
                  <a:pt x="423" y="62"/>
                </a:cubicBezTo>
                <a:cubicBezTo>
                  <a:pt x="423" y="61"/>
                  <a:pt x="424" y="62"/>
                  <a:pt x="424" y="61"/>
                </a:cubicBezTo>
                <a:cubicBezTo>
                  <a:pt x="424" y="61"/>
                  <a:pt x="424" y="61"/>
                  <a:pt x="423" y="61"/>
                </a:cubicBezTo>
                <a:cubicBezTo>
                  <a:pt x="423" y="61"/>
                  <a:pt x="422" y="61"/>
                  <a:pt x="421" y="61"/>
                </a:cubicBezTo>
                <a:close/>
                <a:moveTo>
                  <a:pt x="410" y="40"/>
                </a:moveTo>
                <a:cubicBezTo>
                  <a:pt x="410" y="40"/>
                  <a:pt x="410" y="40"/>
                  <a:pt x="410" y="40"/>
                </a:cubicBezTo>
                <a:cubicBezTo>
                  <a:pt x="410" y="40"/>
                  <a:pt x="411" y="40"/>
                  <a:pt x="411" y="40"/>
                </a:cubicBezTo>
                <a:cubicBezTo>
                  <a:pt x="410" y="40"/>
                  <a:pt x="410" y="40"/>
                  <a:pt x="410" y="40"/>
                </a:cubicBezTo>
                <a:close/>
                <a:moveTo>
                  <a:pt x="411" y="44"/>
                </a:moveTo>
                <a:cubicBezTo>
                  <a:pt x="412" y="44"/>
                  <a:pt x="413" y="44"/>
                  <a:pt x="412" y="44"/>
                </a:cubicBezTo>
                <a:cubicBezTo>
                  <a:pt x="412" y="44"/>
                  <a:pt x="411" y="43"/>
                  <a:pt x="411" y="44"/>
                </a:cubicBezTo>
                <a:close/>
                <a:moveTo>
                  <a:pt x="409" y="42"/>
                </a:moveTo>
                <a:cubicBezTo>
                  <a:pt x="410" y="42"/>
                  <a:pt x="410" y="41"/>
                  <a:pt x="410" y="41"/>
                </a:cubicBezTo>
                <a:cubicBezTo>
                  <a:pt x="409" y="41"/>
                  <a:pt x="409" y="40"/>
                  <a:pt x="408" y="40"/>
                </a:cubicBezTo>
                <a:cubicBezTo>
                  <a:pt x="409" y="41"/>
                  <a:pt x="409" y="41"/>
                  <a:pt x="409" y="41"/>
                </a:cubicBezTo>
                <a:cubicBezTo>
                  <a:pt x="409" y="41"/>
                  <a:pt x="409" y="42"/>
                  <a:pt x="409" y="42"/>
                </a:cubicBezTo>
                <a:cubicBezTo>
                  <a:pt x="410" y="42"/>
                  <a:pt x="410" y="42"/>
                  <a:pt x="410" y="42"/>
                </a:cubicBezTo>
                <a:cubicBezTo>
                  <a:pt x="410" y="42"/>
                  <a:pt x="410" y="42"/>
                  <a:pt x="409" y="42"/>
                </a:cubicBezTo>
                <a:close/>
                <a:moveTo>
                  <a:pt x="420" y="62"/>
                </a:moveTo>
                <a:cubicBezTo>
                  <a:pt x="420" y="61"/>
                  <a:pt x="420" y="62"/>
                  <a:pt x="421" y="61"/>
                </a:cubicBezTo>
                <a:cubicBezTo>
                  <a:pt x="420" y="61"/>
                  <a:pt x="420" y="61"/>
                  <a:pt x="420" y="61"/>
                </a:cubicBezTo>
                <a:cubicBezTo>
                  <a:pt x="420" y="61"/>
                  <a:pt x="420" y="61"/>
                  <a:pt x="420" y="62"/>
                </a:cubicBezTo>
                <a:close/>
                <a:moveTo>
                  <a:pt x="420" y="62"/>
                </a:moveTo>
                <a:cubicBezTo>
                  <a:pt x="420" y="62"/>
                  <a:pt x="420" y="63"/>
                  <a:pt x="421" y="62"/>
                </a:cubicBezTo>
                <a:cubicBezTo>
                  <a:pt x="421" y="62"/>
                  <a:pt x="421" y="61"/>
                  <a:pt x="420" y="62"/>
                </a:cubicBezTo>
                <a:close/>
                <a:moveTo>
                  <a:pt x="419" y="61"/>
                </a:moveTo>
                <a:cubicBezTo>
                  <a:pt x="419" y="61"/>
                  <a:pt x="419" y="61"/>
                  <a:pt x="419" y="61"/>
                </a:cubicBezTo>
                <a:cubicBezTo>
                  <a:pt x="420" y="61"/>
                  <a:pt x="420" y="61"/>
                  <a:pt x="420" y="61"/>
                </a:cubicBezTo>
                <a:cubicBezTo>
                  <a:pt x="420" y="61"/>
                  <a:pt x="420" y="61"/>
                  <a:pt x="420" y="60"/>
                </a:cubicBezTo>
                <a:cubicBezTo>
                  <a:pt x="419" y="61"/>
                  <a:pt x="419" y="61"/>
                  <a:pt x="419" y="61"/>
                </a:cubicBezTo>
                <a:close/>
                <a:moveTo>
                  <a:pt x="432" y="85"/>
                </a:moveTo>
                <a:cubicBezTo>
                  <a:pt x="432" y="85"/>
                  <a:pt x="433" y="85"/>
                  <a:pt x="433" y="85"/>
                </a:cubicBezTo>
                <a:cubicBezTo>
                  <a:pt x="432" y="85"/>
                  <a:pt x="432" y="85"/>
                  <a:pt x="432" y="85"/>
                </a:cubicBezTo>
                <a:cubicBezTo>
                  <a:pt x="432" y="85"/>
                  <a:pt x="432" y="85"/>
                  <a:pt x="432" y="85"/>
                </a:cubicBezTo>
                <a:close/>
                <a:moveTo>
                  <a:pt x="421" y="65"/>
                </a:moveTo>
                <a:cubicBezTo>
                  <a:pt x="421" y="65"/>
                  <a:pt x="422" y="65"/>
                  <a:pt x="421" y="65"/>
                </a:cubicBezTo>
                <a:cubicBezTo>
                  <a:pt x="421" y="65"/>
                  <a:pt x="421" y="65"/>
                  <a:pt x="421" y="65"/>
                </a:cubicBezTo>
                <a:close/>
                <a:moveTo>
                  <a:pt x="425" y="72"/>
                </a:moveTo>
                <a:cubicBezTo>
                  <a:pt x="425" y="72"/>
                  <a:pt x="425" y="72"/>
                  <a:pt x="425" y="72"/>
                </a:cubicBezTo>
                <a:cubicBezTo>
                  <a:pt x="425" y="72"/>
                  <a:pt x="425" y="72"/>
                  <a:pt x="425" y="72"/>
                </a:cubicBezTo>
                <a:cubicBezTo>
                  <a:pt x="425" y="72"/>
                  <a:pt x="425" y="72"/>
                  <a:pt x="425" y="72"/>
                </a:cubicBezTo>
                <a:cubicBezTo>
                  <a:pt x="425" y="72"/>
                  <a:pt x="425" y="72"/>
                  <a:pt x="425" y="72"/>
                </a:cubicBezTo>
                <a:close/>
                <a:moveTo>
                  <a:pt x="419" y="61"/>
                </a:moveTo>
                <a:cubicBezTo>
                  <a:pt x="419" y="60"/>
                  <a:pt x="418" y="61"/>
                  <a:pt x="419" y="61"/>
                </a:cubicBezTo>
                <a:close/>
                <a:moveTo>
                  <a:pt x="419" y="62"/>
                </a:moveTo>
                <a:cubicBezTo>
                  <a:pt x="419" y="62"/>
                  <a:pt x="419" y="63"/>
                  <a:pt x="420" y="62"/>
                </a:cubicBezTo>
                <a:cubicBezTo>
                  <a:pt x="420" y="62"/>
                  <a:pt x="419" y="62"/>
                  <a:pt x="419" y="62"/>
                </a:cubicBezTo>
                <a:close/>
                <a:moveTo>
                  <a:pt x="422" y="68"/>
                </a:moveTo>
                <a:cubicBezTo>
                  <a:pt x="422" y="68"/>
                  <a:pt x="422" y="68"/>
                  <a:pt x="423" y="68"/>
                </a:cubicBezTo>
                <a:cubicBezTo>
                  <a:pt x="423" y="68"/>
                  <a:pt x="423" y="68"/>
                  <a:pt x="423" y="67"/>
                </a:cubicBezTo>
                <a:cubicBezTo>
                  <a:pt x="422" y="67"/>
                  <a:pt x="422" y="68"/>
                  <a:pt x="422" y="68"/>
                </a:cubicBezTo>
                <a:close/>
                <a:moveTo>
                  <a:pt x="430" y="84"/>
                </a:moveTo>
                <a:cubicBezTo>
                  <a:pt x="431" y="85"/>
                  <a:pt x="431" y="85"/>
                  <a:pt x="432" y="85"/>
                </a:cubicBezTo>
                <a:cubicBezTo>
                  <a:pt x="431" y="85"/>
                  <a:pt x="431" y="84"/>
                  <a:pt x="430" y="84"/>
                </a:cubicBezTo>
                <a:close/>
                <a:moveTo>
                  <a:pt x="409" y="43"/>
                </a:moveTo>
                <a:cubicBezTo>
                  <a:pt x="408" y="43"/>
                  <a:pt x="408" y="43"/>
                  <a:pt x="408" y="44"/>
                </a:cubicBezTo>
                <a:cubicBezTo>
                  <a:pt x="408" y="43"/>
                  <a:pt x="409" y="43"/>
                  <a:pt x="409" y="43"/>
                </a:cubicBezTo>
                <a:cubicBezTo>
                  <a:pt x="409" y="43"/>
                  <a:pt x="409" y="43"/>
                  <a:pt x="409" y="43"/>
                </a:cubicBezTo>
                <a:close/>
                <a:moveTo>
                  <a:pt x="416" y="57"/>
                </a:moveTo>
                <a:cubicBezTo>
                  <a:pt x="416" y="57"/>
                  <a:pt x="417" y="57"/>
                  <a:pt x="416" y="57"/>
                </a:cubicBezTo>
                <a:close/>
                <a:moveTo>
                  <a:pt x="421" y="66"/>
                </a:moveTo>
                <a:cubicBezTo>
                  <a:pt x="420" y="66"/>
                  <a:pt x="421" y="67"/>
                  <a:pt x="421" y="66"/>
                </a:cubicBezTo>
                <a:close/>
                <a:moveTo>
                  <a:pt x="416" y="60"/>
                </a:moveTo>
                <a:cubicBezTo>
                  <a:pt x="417" y="59"/>
                  <a:pt x="417" y="60"/>
                  <a:pt x="417" y="59"/>
                </a:cubicBezTo>
                <a:cubicBezTo>
                  <a:pt x="417" y="59"/>
                  <a:pt x="416" y="59"/>
                  <a:pt x="416" y="60"/>
                </a:cubicBezTo>
                <a:close/>
                <a:moveTo>
                  <a:pt x="415" y="61"/>
                </a:moveTo>
                <a:cubicBezTo>
                  <a:pt x="415" y="61"/>
                  <a:pt x="416" y="61"/>
                  <a:pt x="416" y="61"/>
                </a:cubicBezTo>
                <a:cubicBezTo>
                  <a:pt x="416" y="60"/>
                  <a:pt x="417" y="61"/>
                  <a:pt x="417" y="61"/>
                </a:cubicBezTo>
                <a:cubicBezTo>
                  <a:pt x="417" y="60"/>
                  <a:pt x="416" y="60"/>
                  <a:pt x="415" y="61"/>
                </a:cubicBezTo>
                <a:close/>
                <a:moveTo>
                  <a:pt x="420" y="68"/>
                </a:moveTo>
                <a:cubicBezTo>
                  <a:pt x="421" y="68"/>
                  <a:pt x="421" y="67"/>
                  <a:pt x="420" y="68"/>
                </a:cubicBezTo>
                <a:close/>
                <a:moveTo>
                  <a:pt x="424" y="77"/>
                </a:moveTo>
                <a:cubicBezTo>
                  <a:pt x="425" y="77"/>
                  <a:pt x="425" y="77"/>
                  <a:pt x="426" y="77"/>
                </a:cubicBezTo>
                <a:cubicBezTo>
                  <a:pt x="426" y="77"/>
                  <a:pt x="426" y="77"/>
                  <a:pt x="426" y="76"/>
                </a:cubicBezTo>
                <a:cubicBezTo>
                  <a:pt x="425" y="76"/>
                  <a:pt x="424" y="76"/>
                  <a:pt x="424" y="77"/>
                </a:cubicBezTo>
                <a:close/>
                <a:moveTo>
                  <a:pt x="419" y="66"/>
                </a:moveTo>
                <a:cubicBezTo>
                  <a:pt x="419" y="66"/>
                  <a:pt x="419" y="66"/>
                  <a:pt x="420" y="66"/>
                </a:cubicBezTo>
                <a:cubicBezTo>
                  <a:pt x="420" y="66"/>
                  <a:pt x="419" y="66"/>
                  <a:pt x="419" y="66"/>
                </a:cubicBezTo>
                <a:close/>
                <a:moveTo>
                  <a:pt x="414" y="57"/>
                </a:moveTo>
                <a:cubicBezTo>
                  <a:pt x="414" y="57"/>
                  <a:pt x="414" y="57"/>
                  <a:pt x="415" y="57"/>
                </a:cubicBezTo>
                <a:cubicBezTo>
                  <a:pt x="415" y="57"/>
                  <a:pt x="415" y="57"/>
                  <a:pt x="415" y="56"/>
                </a:cubicBezTo>
                <a:cubicBezTo>
                  <a:pt x="414" y="57"/>
                  <a:pt x="414" y="57"/>
                  <a:pt x="414" y="57"/>
                </a:cubicBezTo>
                <a:close/>
                <a:moveTo>
                  <a:pt x="414" y="59"/>
                </a:moveTo>
                <a:cubicBezTo>
                  <a:pt x="414" y="60"/>
                  <a:pt x="416" y="60"/>
                  <a:pt x="416" y="59"/>
                </a:cubicBezTo>
                <a:cubicBezTo>
                  <a:pt x="415" y="59"/>
                  <a:pt x="415" y="59"/>
                  <a:pt x="414" y="59"/>
                </a:cubicBezTo>
                <a:close/>
                <a:moveTo>
                  <a:pt x="421" y="72"/>
                </a:moveTo>
                <a:cubicBezTo>
                  <a:pt x="422" y="72"/>
                  <a:pt x="422" y="72"/>
                  <a:pt x="422" y="72"/>
                </a:cubicBezTo>
                <a:cubicBezTo>
                  <a:pt x="422" y="71"/>
                  <a:pt x="421" y="71"/>
                  <a:pt x="421" y="72"/>
                </a:cubicBezTo>
                <a:close/>
                <a:moveTo>
                  <a:pt x="404" y="39"/>
                </a:moveTo>
                <a:cubicBezTo>
                  <a:pt x="404" y="40"/>
                  <a:pt x="405" y="40"/>
                  <a:pt x="405" y="39"/>
                </a:cubicBezTo>
                <a:cubicBezTo>
                  <a:pt x="405" y="39"/>
                  <a:pt x="404" y="39"/>
                  <a:pt x="404" y="39"/>
                </a:cubicBezTo>
                <a:close/>
                <a:moveTo>
                  <a:pt x="415" y="62"/>
                </a:moveTo>
                <a:cubicBezTo>
                  <a:pt x="415" y="63"/>
                  <a:pt x="417" y="62"/>
                  <a:pt x="417" y="62"/>
                </a:cubicBezTo>
                <a:cubicBezTo>
                  <a:pt x="416" y="62"/>
                  <a:pt x="415" y="61"/>
                  <a:pt x="415" y="62"/>
                </a:cubicBezTo>
                <a:close/>
                <a:moveTo>
                  <a:pt x="419" y="68"/>
                </a:moveTo>
                <a:cubicBezTo>
                  <a:pt x="419" y="68"/>
                  <a:pt x="420" y="68"/>
                  <a:pt x="420" y="67"/>
                </a:cubicBezTo>
                <a:cubicBezTo>
                  <a:pt x="420" y="67"/>
                  <a:pt x="419" y="67"/>
                  <a:pt x="419" y="68"/>
                </a:cubicBezTo>
                <a:close/>
                <a:moveTo>
                  <a:pt x="409" y="48"/>
                </a:moveTo>
                <a:cubicBezTo>
                  <a:pt x="409" y="49"/>
                  <a:pt x="410" y="48"/>
                  <a:pt x="409" y="48"/>
                </a:cubicBezTo>
                <a:close/>
                <a:moveTo>
                  <a:pt x="413" y="57"/>
                </a:moveTo>
                <a:cubicBezTo>
                  <a:pt x="413" y="57"/>
                  <a:pt x="413" y="57"/>
                  <a:pt x="413" y="58"/>
                </a:cubicBezTo>
                <a:cubicBezTo>
                  <a:pt x="413" y="58"/>
                  <a:pt x="413" y="58"/>
                  <a:pt x="414" y="57"/>
                </a:cubicBezTo>
                <a:cubicBezTo>
                  <a:pt x="414" y="57"/>
                  <a:pt x="413" y="57"/>
                  <a:pt x="413" y="57"/>
                </a:cubicBezTo>
                <a:close/>
                <a:moveTo>
                  <a:pt x="405" y="43"/>
                </a:moveTo>
                <a:cubicBezTo>
                  <a:pt x="405" y="44"/>
                  <a:pt x="406" y="43"/>
                  <a:pt x="406" y="43"/>
                </a:cubicBezTo>
                <a:cubicBezTo>
                  <a:pt x="406" y="43"/>
                  <a:pt x="405" y="43"/>
                  <a:pt x="405" y="43"/>
                </a:cubicBezTo>
                <a:close/>
                <a:moveTo>
                  <a:pt x="505" y="229"/>
                </a:moveTo>
                <a:cubicBezTo>
                  <a:pt x="505" y="229"/>
                  <a:pt x="505" y="229"/>
                  <a:pt x="505" y="229"/>
                </a:cubicBezTo>
                <a:cubicBezTo>
                  <a:pt x="505" y="229"/>
                  <a:pt x="506" y="229"/>
                  <a:pt x="505" y="229"/>
                </a:cubicBezTo>
                <a:cubicBezTo>
                  <a:pt x="505" y="229"/>
                  <a:pt x="505" y="228"/>
                  <a:pt x="505" y="229"/>
                </a:cubicBezTo>
                <a:close/>
                <a:moveTo>
                  <a:pt x="396" y="42"/>
                </a:moveTo>
                <a:cubicBezTo>
                  <a:pt x="396" y="43"/>
                  <a:pt x="396" y="43"/>
                  <a:pt x="396" y="43"/>
                </a:cubicBezTo>
                <a:cubicBezTo>
                  <a:pt x="397" y="44"/>
                  <a:pt x="398" y="44"/>
                  <a:pt x="398" y="43"/>
                </a:cubicBezTo>
                <a:cubicBezTo>
                  <a:pt x="399" y="44"/>
                  <a:pt x="401" y="44"/>
                  <a:pt x="402" y="44"/>
                </a:cubicBezTo>
                <a:cubicBezTo>
                  <a:pt x="402" y="44"/>
                  <a:pt x="402" y="44"/>
                  <a:pt x="402" y="44"/>
                </a:cubicBezTo>
                <a:cubicBezTo>
                  <a:pt x="403" y="44"/>
                  <a:pt x="403" y="44"/>
                  <a:pt x="404" y="44"/>
                </a:cubicBezTo>
                <a:cubicBezTo>
                  <a:pt x="403" y="44"/>
                  <a:pt x="404" y="43"/>
                  <a:pt x="403" y="43"/>
                </a:cubicBezTo>
                <a:cubicBezTo>
                  <a:pt x="402" y="44"/>
                  <a:pt x="402" y="42"/>
                  <a:pt x="401" y="42"/>
                </a:cubicBezTo>
                <a:cubicBezTo>
                  <a:pt x="401" y="42"/>
                  <a:pt x="401" y="43"/>
                  <a:pt x="401" y="43"/>
                </a:cubicBezTo>
                <a:cubicBezTo>
                  <a:pt x="400" y="41"/>
                  <a:pt x="397" y="44"/>
                  <a:pt x="397" y="42"/>
                </a:cubicBezTo>
                <a:cubicBezTo>
                  <a:pt x="398" y="42"/>
                  <a:pt x="398" y="41"/>
                  <a:pt x="398" y="41"/>
                </a:cubicBezTo>
                <a:cubicBezTo>
                  <a:pt x="399" y="42"/>
                  <a:pt x="400" y="41"/>
                  <a:pt x="401" y="42"/>
                </a:cubicBezTo>
                <a:cubicBezTo>
                  <a:pt x="402" y="41"/>
                  <a:pt x="402" y="42"/>
                  <a:pt x="403" y="42"/>
                </a:cubicBezTo>
                <a:cubicBezTo>
                  <a:pt x="403" y="41"/>
                  <a:pt x="403" y="40"/>
                  <a:pt x="404" y="40"/>
                </a:cubicBezTo>
                <a:cubicBezTo>
                  <a:pt x="404" y="40"/>
                  <a:pt x="403" y="40"/>
                  <a:pt x="403" y="39"/>
                </a:cubicBezTo>
                <a:cubicBezTo>
                  <a:pt x="403" y="40"/>
                  <a:pt x="403" y="40"/>
                  <a:pt x="402" y="40"/>
                </a:cubicBezTo>
                <a:cubicBezTo>
                  <a:pt x="401" y="40"/>
                  <a:pt x="399" y="38"/>
                  <a:pt x="398" y="40"/>
                </a:cubicBezTo>
                <a:cubicBezTo>
                  <a:pt x="397" y="39"/>
                  <a:pt x="397" y="39"/>
                  <a:pt x="396" y="39"/>
                </a:cubicBezTo>
                <a:cubicBezTo>
                  <a:pt x="395" y="39"/>
                  <a:pt x="396" y="40"/>
                  <a:pt x="395" y="40"/>
                </a:cubicBezTo>
                <a:cubicBezTo>
                  <a:pt x="394" y="40"/>
                  <a:pt x="395" y="40"/>
                  <a:pt x="395" y="39"/>
                </a:cubicBezTo>
                <a:cubicBezTo>
                  <a:pt x="394" y="39"/>
                  <a:pt x="394" y="40"/>
                  <a:pt x="394" y="40"/>
                </a:cubicBezTo>
                <a:cubicBezTo>
                  <a:pt x="394" y="40"/>
                  <a:pt x="395" y="40"/>
                  <a:pt x="395" y="41"/>
                </a:cubicBezTo>
                <a:cubicBezTo>
                  <a:pt x="394" y="41"/>
                  <a:pt x="394" y="41"/>
                  <a:pt x="393" y="41"/>
                </a:cubicBezTo>
                <a:cubicBezTo>
                  <a:pt x="393" y="42"/>
                  <a:pt x="394" y="42"/>
                  <a:pt x="394" y="42"/>
                </a:cubicBezTo>
                <a:cubicBezTo>
                  <a:pt x="394" y="42"/>
                  <a:pt x="393" y="42"/>
                  <a:pt x="392" y="43"/>
                </a:cubicBezTo>
                <a:cubicBezTo>
                  <a:pt x="393" y="42"/>
                  <a:pt x="395" y="43"/>
                  <a:pt x="396" y="42"/>
                </a:cubicBezTo>
                <a:close/>
                <a:moveTo>
                  <a:pt x="399" y="40"/>
                </a:moveTo>
                <a:cubicBezTo>
                  <a:pt x="399" y="41"/>
                  <a:pt x="399" y="41"/>
                  <a:pt x="399" y="41"/>
                </a:cubicBezTo>
                <a:cubicBezTo>
                  <a:pt x="399" y="41"/>
                  <a:pt x="399" y="41"/>
                  <a:pt x="399" y="41"/>
                </a:cubicBezTo>
                <a:cubicBezTo>
                  <a:pt x="399" y="41"/>
                  <a:pt x="399" y="41"/>
                  <a:pt x="399" y="40"/>
                </a:cubicBezTo>
                <a:close/>
                <a:moveTo>
                  <a:pt x="396" y="41"/>
                </a:moveTo>
                <a:cubicBezTo>
                  <a:pt x="396" y="41"/>
                  <a:pt x="396" y="41"/>
                  <a:pt x="396" y="41"/>
                </a:cubicBezTo>
                <a:cubicBezTo>
                  <a:pt x="396" y="41"/>
                  <a:pt x="396" y="41"/>
                  <a:pt x="396" y="41"/>
                </a:cubicBezTo>
                <a:close/>
                <a:moveTo>
                  <a:pt x="396" y="42"/>
                </a:moveTo>
                <a:cubicBezTo>
                  <a:pt x="396" y="42"/>
                  <a:pt x="396" y="42"/>
                  <a:pt x="396" y="42"/>
                </a:cubicBezTo>
                <a:close/>
                <a:moveTo>
                  <a:pt x="415" y="61"/>
                </a:moveTo>
                <a:cubicBezTo>
                  <a:pt x="415" y="61"/>
                  <a:pt x="415" y="61"/>
                  <a:pt x="415" y="62"/>
                </a:cubicBezTo>
                <a:cubicBezTo>
                  <a:pt x="415" y="61"/>
                  <a:pt x="415" y="61"/>
                  <a:pt x="415" y="61"/>
                </a:cubicBezTo>
                <a:cubicBezTo>
                  <a:pt x="415" y="61"/>
                  <a:pt x="415" y="61"/>
                  <a:pt x="415" y="61"/>
                </a:cubicBezTo>
                <a:close/>
                <a:moveTo>
                  <a:pt x="419" y="72"/>
                </a:moveTo>
                <a:cubicBezTo>
                  <a:pt x="419" y="72"/>
                  <a:pt x="421" y="72"/>
                  <a:pt x="421" y="72"/>
                </a:cubicBezTo>
                <a:cubicBezTo>
                  <a:pt x="420" y="72"/>
                  <a:pt x="420" y="71"/>
                  <a:pt x="419" y="72"/>
                </a:cubicBezTo>
                <a:close/>
                <a:moveTo>
                  <a:pt x="506" y="233"/>
                </a:moveTo>
                <a:cubicBezTo>
                  <a:pt x="506" y="233"/>
                  <a:pt x="506" y="233"/>
                  <a:pt x="507" y="233"/>
                </a:cubicBezTo>
                <a:cubicBezTo>
                  <a:pt x="507" y="233"/>
                  <a:pt x="507" y="232"/>
                  <a:pt x="507" y="232"/>
                </a:cubicBezTo>
                <a:cubicBezTo>
                  <a:pt x="506" y="232"/>
                  <a:pt x="506" y="232"/>
                  <a:pt x="506" y="233"/>
                </a:cubicBezTo>
                <a:close/>
                <a:moveTo>
                  <a:pt x="404" y="42"/>
                </a:moveTo>
                <a:cubicBezTo>
                  <a:pt x="404" y="42"/>
                  <a:pt x="404" y="43"/>
                  <a:pt x="405" y="43"/>
                </a:cubicBezTo>
                <a:cubicBezTo>
                  <a:pt x="405" y="43"/>
                  <a:pt x="405" y="43"/>
                  <a:pt x="405" y="42"/>
                </a:cubicBezTo>
                <a:cubicBezTo>
                  <a:pt x="405" y="42"/>
                  <a:pt x="405" y="42"/>
                  <a:pt x="405" y="42"/>
                </a:cubicBezTo>
                <a:cubicBezTo>
                  <a:pt x="405" y="42"/>
                  <a:pt x="404" y="42"/>
                  <a:pt x="404" y="42"/>
                </a:cubicBezTo>
                <a:close/>
                <a:moveTo>
                  <a:pt x="423" y="77"/>
                </a:moveTo>
                <a:cubicBezTo>
                  <a:pt x="423" y="77"/>
                  <a:pt x="423" y="78"/>
                  <a:pt x="424" y="77"/>
                </a:cubicBezTo>
                <a:cubicBezTo>
                  <a:pt x="423" y="77"/>
                  <a:pt x="423" y="77"/>
                  <a:pt x="423" y="77"/>
                </a:cubicBezTo>
                <a:cubicBezTo>
                  <a:pt x="423" y="77"/>
                  <a:pt x="423" y="77"/>
                  <a:pt x="423" y="77"/>
                </a:cubicBezTo>
                <a:close/>
                <a:moveTo>
                  <a:pt x="412" y="57"/>
                </a:moveTo>
                <a:cubicBezTo>
                  <a:pt x="412" y="57"/>
                  <a:pt x="412" y="57"/>
                  <a:pt x="412" y="57"/>
                </a:cubicBezTo>
                <a:cubicBezTo>
                  <a:pt x="412" y="57"/>
                  <a:pt x="412" y="57"/>
                  <a:pt x="412" y="57"/>
                </a:cubicBezTo>
                <a:close/>
                <a:moveTo>
                  <a:pt x="412" y="61"/>
                </a:moveTo>
                <a:cubicBezTo>
                  <a:pt x="413" y="61"/>
                  <a:pt x="414" y="61"/>
                  <a:pt x="414" y="60"/>
                </a:cubicBezTo>
                <a:cubicBezTo>
                  <a:pt x="413" y="61"/>
                  <a:pt x="413" y="60"/>
                  <a:pt x="412" y="61"/>
                </a:cubicBezTo>
                <a:close/>
                <a:moveTo>
                  <a:pt x="412" y="59"/>
                </a:moveTo>
                <a:cubicBezTo>
                  <a:pt x="412" y="59"/>
                  <a:pt x="412" y="59"/>
                  <a:pt x="413" y="60"/>
                </a:cubicBezTo>
                <a:cubicBezTo>
                  <a:pt x="413" y="59"/>
                  <a:pt x="413" y="59"/>
                  <a:pt x="413" y="59"/>
                </a:cubicBezTo>
                <a:cubicBezTo>
                  <a:pt x="413" y="59"/>
                  <a:pt x="412" y="59"/>
                  <a:pt x="412" y="59"/>
                </a:cubicBezTo>
                <a:close/>
                <a:moveTo>
                  <a:pt x="416" y="66"/>
                </a:moveTo>
                <a:cubicBezTo>
                  <a:pt x="415" y="66"/>
                  <a:pt x="414" y="65"/>
                  <a:pt x="413" y="66"/>
                </a:cubicBezTo>
                <a:cubicBezTo>
                  <a:pt x="414" y="66"/>
                  <a:pt x="416" y="66"/>
                  <a:pt x="416" y="66"/>
                </a:cubicBezTo>
                <a:close/>
                <a:moveTo>
                  <a:pt x="426" y="85"/>
                </a:moveTo>
                <a:cubicBezTo>
                  <a:pt x="426" y="85"/>
                  <a:pt x="427" y="85"/>
                  <a:pt x="427" y="85"/>
                </a:cubicBezTo>
                <a:cubicBezTo>
                  <a:pt x="426" y="85"/>
                  <a:pt x="426" y="85"/>
                  <a:pt x="426" y="85"/>
                </a:cubicBezTo>
                <a:close/>
                <a:moveTo>
                  <a:pt x="415" y="64"/>
                </a:moveTo>
                <a:cubicBezTo>
                  <a:pt x="414" y="63"/>
                  <a:pt x="414" y="65"/>
                  <a:pt x="415" y="64"/>
                </a:cubicBezTo>
                <a:close/>
                <a:moveTo>
                  <a:pt x="413" y="62"/>
                </a:moveTo>
                <a:cubicBezTo>
                  <a:pt x="413" y="62"/>
                  <a:pt x="413" y="62"/>
                  <a:pt x="414" y="63"/>
                </a:cubicBezTo>
                <a:cubicBezTo>
                  <a:pt x="414" y="63"/>
                  <a:pt x="414" y="63"/>
                  <a:pt x="414" y="62"/>
                </a:cubicBezTo>
                <a:cubicBezTo>
                  <a:pt x="414" y="62"/>
                  <a:pt x="414" y="62"/>
                  <a:pt x="413" y="62"/>
                </a:cubicBezTo>
                <a:close/>
                <a:moveTo>
                  <a:pt x="413" y="64"/>
                </a:moveTo>
                <a:cubicBezTo>
                  <a:pt x="413" y="64"/>
                  <a:pt x="414" y="64"/>
                  <a:pt x="414" y="64"/>
                </a:cubicBezTo>
                <a:cubicBezTo>
                  <a:pt x="414" y="64"/>
                  <a:pt x="412" y="64"/>
                  <a:pt x="413" y="64"/>
                </a:cubicBezTo>
                <a:close/>
                <a:moveTo>
                  <a:pt x="410" y="58"/>
                </a:moveTo>
                <a:cubicBezTo>
                  <a:pt x="411" y="59"/>
                  <a:pt x="411" y="58"/>
                  <a:pt x="411" y="58"/>
                </a:cubicBezTo>
                <a:cubicBezTo>
                  <a:pt x="411" y="58"/>
                  <a:pt x="411" y="58"/>
                  <a:pt x="410" y="58"/>
                </a:cubicBezTo>
                <a:close/>
                <a:moveTo>
                  <a:pt x="411" y="59"/>
                </a:moveTo>
                <a:cubicBezTo>
                  <a:pt x="411" y="59"/>
                  <a:pt x="411" y="59"/>
                  <a:pt x="411" y="59"/>
                </a:cubicBezTo>
                <a:cubicBezTo>
                  <a:pt x="411" y="59"/>
                  <a:pt x="411" y="59"/>
                  <a:pt x="411" y="59"/>
                </a:cubicBezTo>
                <a:cubicBezTo>
                  <a:pt x="411" y="59"/>
                  <a:pt x="411" y="59"/>
                  <a:pt x="411" y="59"/>
                </a:cubicBezTo>
                <a:cubicBezTo>
                  <a:pt x="411" y="59"/>
                  <a:pt x="411" y="59"/>
                  <a:pt x="411" y="59"/>
                </a:cubicBezTo>
                <a:close/>
                <a:moveTo>
                  <a:pt x="425" y="85"/>
                </a:moveTo>
                <a:cubicBezTo>
                  <a:pt x="425" y="85"/>
                  <a:pt x="425" y="85"/>
                  <a:pt x="425" y="85"/>
                </a:cubicBezTo>
                <a:cubicBezTo>
                  <a:pt x="425" y="86"/>
                  <a:pt x="425" y="85"/>
                  <a:pt x="425" y="85"/>
                </a:cubicBezTo>
                <a:cubicBezTo>
                  <a:pt x="425" y="85"/>
                  <a:pt x="425" y="85"/>
                  <a:pt x="425" y="85"/>
                </a:cubicBezTo>
                <a:close/>
                <a:moveTo>
                  <a:pt x="409" y="56"/>
                </a:moveTo>
                <a:cubicBezTo>
                  <a:pt x="409" y="56"/>
                  <a:pt x="409" y="56"/>
                  <a:pt x="409" y="56"/>
                </a:cubicBezTo>
                <a:close/>
                <a:moveTo>
                  <a:pt x="409" y="57"/>
                </a:moveTo>
                <a:cubicBezTo>
                  <a:pt x="410" y="57"/>
                  <a:pt x="410" y="57"/>
                  <a:pt x="410" y="57"/>
                </a:cubicBezTo>
                <a:cubicBezTo>
                  <a:pt x="410" y="57"/>
                  <a:pt x="410" y="57"/>
                  <a:pt x="410" y="57"/>
                </a:cubicBezTo>
                <a:cubicBezTo>
                  <a:pt x="410" y="57"/>
                  <a:pt x="410" y="57"/>
                  <a:pt x="410" y="57"/>
                </a:cubicBezTo>
                <a:cubicBezTo>
                  <a:pt x="410" y="57"/>
                  <a:pt x="410" y="57"/>
                  <a:pt x="409" y="57"/>
                </a:cubicBezTo>
                <a:close/>
                <a:moveTo>
                  <a:pt x="420" y="77"/>
                </a:moveTo>
                <a:cubicBezTo>
                  <a:pt x="421" y="77"/>
                  <a:pt x="421" y="77"/>
                  <a:pt x="421" y="77"/>
                </a:cubicBezTo>
                <a:cubicBezTo>
                  <a:pt x="420" y="77"/>
                  <a:pt x="420" y="77"/>
                  <a:pt x="420" y="77"/>
                </a:cubicBezTo>
                <a:close/>
                <a:moveTo>
                  <a:pt x="424" y="84"/>
                </a:moveTo>
                <a:cubicBezTo>
                  <a:pt x="424" y="84"/>
                  <a:pt x="424" y="84"/>
                  <a:pt x="424" y="84"/>
                </a:cubicBezTo>
                <a:cubicBezTo>
                  <a:pt x="424" y="84"/>
                  <a:pt x="424" y="84"/>
                  <a:pt x="424" y="84"/>
                </a:cubicBezTo>
                <a:close/>
                <a:moveTo>
                  <a:pt x="415" y="72"/>
                </a:moveTo>
                <a:cubicBezTo>
                  <a:pt x="416" y="72"/>
                  <a:pt x="417" y="72"/>
                  <a:pt x="418" y="72"/>
                </a:cubicBezTo>
                <a:cubicBezTo>
                  <a:pt x="417" y="72"/>
                  <a:pt x="417" y="72"/>
                  <a:pt x="417" y="71"/>
                </a:cubicBezTo>
                <a:cubicBezTo>
                  <a:pt x="416" y="72"/>
                  <a:pt x="416" y="71"/>
                  <a:pt x="415" y="72"/>
                </a:cubicBezTo>
                <a:close/>
                <a:moveTo>
                  <a:pt x="411" y="61"/>
                </a:moveTo>
                <a:cubicBezTo>
                  <a:pt x="412" y="62"/>
                  <a:pt x="411" y="61"/>
                  <a:pt x="411" y="62"/>
                </a:cubicBezTo>
                <a:cubicBezTo>
                  <a:pt x="411" y="62"/>
                  <a:pt x="412" y="62"/>
                  <a:pt x="412" y="62"/>
                </a:cubicBezTo>
                <a:cubicBezTo>
                  <a:pt x="412" y="62"/>
                  <a:pt x="412" y="61"/>
                  <a:pt x="411" y="61"/>
                </a:cubicBezTo>
                <a:close/>
                <a:moveTo>
                  <a:pt x="397" y="37"/>
                </a:moveTo>
                <a:cubicBezTo>
                  <a:pt x="398" y="37"/>
                  <a:pt x="398" y="38"/>
                  <a:pt x="398" y="38"/>
                </a:cubicBezTo>
                <a:cubicBezTo>
                  <a:pt x="398" y="37"/>
                  <a:pt x="399" y="37"/>
                  <a:pt x="398" y="37"/>
                </a:cubicBezTo>
                <a:cubicBezTo>
                  <a:pt x="398" y="37"/>
                  <a:pt x="397" y="37"/>
                  <a:pt x="397" y="37"/>
                </a:cubicBezTo>
                <a:close/>
                <a:moveTo>
                  <a:pt x="403" y="49"/>
                </a:moveTo>
                <a:cubicBezTo>
                  <a:pt x="403" y="49"/>
                  <a:pt x="404" y="49"/>
                  <a:pt x="404" y="48"/>
                </a:cubicBezTo>
                <a:cubicBezTo>
                  <a:pt x="404" y="48"/>
                  <a:pt x="403" y="49"/>
                  <a:pt x="403" y="49"/>
                </a:cubicBezTo>
                <a:close/>
                <a:moveTo>
                  <a:pt x="409" y="59"/>
                </a:moveTo>
                <a:cubicBezTo>
                  <a:pt x="409" y="60"/>
                  <a:pt x="409" y="60"/>
                  <a:pt x="410" y="59"/>
                </a:cubicBezTo>
                <a:cubicBezTo>
                  <a:pt x="410" y="59"/>
                  <a:pt x="410" y="59"/>
                  <a:pt x="410" y="59"/>
                </a:cubicBezTo>
                <a:cubicBezTo>
                  <a:pt x="409" y="59"/>
                  <a:pt x="409" y="59"/>
                  <a:pt x="409" y="59"/>
                </a:cubicBezTo>
                <a:close/>
                <a:moveTo>
                  <a:pt x="408" y="57"/>
                </a:moveTo>
                <a:cubicBezTo>
                  <a:pt x="408" y="57"/>
                  <a:pt x="408" y="57"/>
                  <a:pt x="408" y="57"/>
                </a:cubicBezTo>
                <a:cubicBezTo>
                  <a:pt x="408" y="57"/>
                  <a:pt x="408" y="57"/>
                  <a:pt x="408" y="57"/>
                </a:cubicBezTo>
                <a:cubicBezTo>
                  <a:pt x="408" y="57"/>
                  <a:pt x="408" y="57"/>
                  <a:pt x="408" y="57"/>
                </a:cubicBezTo>
                <a:close/>
                <a:moveTo>
                  <a:pt x="410" y="64"/>
                </a:moveTo>
                <a:cubicBezTo>
                  <a:pt x="410" y="65"/>
                  <a:pt x="412" y="64"/>
                  <a:pt x="412" y="64"/>
                </a:cubicBezTo>
                <a:cubicBezTo>
                  <a:pt x="411" y="64"/>
                  <a:pt x="411" y="64"/>
                  <a:pt x="410" y="64"/>
                </a:cubicBezTo>
                <a:close/>
                <a:moveTo>
                  <a:pt x="407" y="59"/>
                </a:moveTo>
                <a:cubicBezTo>
                  <a:pt x="408" y="58"/>
                  <a:pt x="408" y="58"/>
                  <a:pt x="408" y="58"/>
                </a:cubicBezTo>
                <a:cubicBezTo>
                  <a:pt x="408" y="58"/>
                  <a:pt x="407" y="58"/>
                  <a:pt x="407" y="59"/>
                </a:cubicBezTo>
                <a:close/>
                <a:moveTo>
                  <a:pt x="412" y="66"/>
                </a:moveTo>
                <a:cubicBezTo>
                  <a:pt x="412" y="66"/>
                  <a:pt x="413" y="66"/>
                  <a:pt x="413" y="66"/>
                </a:cubicBezTo>
                <a:cubicBezTo>
                  <a:pt x="413" y="66"/>
                  <a:pt x="412" y="66"/>
                  <a:pt x="412" y="66"/>
                </a:cubicBezTo>
                <a:close/>
                <a:moveTo>
                  <a:pt x="425" y="90"/>
                </a:moveTo>
                <a:cubicBezTo>
                  <a:pt x="425" y="90"/>
                  <a:pt x="425" y="90"/>
                  <a:pt x="425" y="90"/>
                </a:cubicBezTo>
                <a:cubicBezTo>
                  <a:pt x="425" y="90"/>
                  <a:pt x="425" y="90"/>
                  <a:pt x="425" y="90"/>
                </a:cubicBezTo>
                <a:close/>
                <a:moveTo>
                  <a:pt x="426" y="92"/>
                </a:moveTo>
                <a:cubicBezTo>
                  <a:pt x="426" y="92"/>
                  <a:pt x="426" y="92"/>
                  <a:pt x="426" y="92"/>
                </a:cubicBezTo>
                <a:cubicBezTo>
                  <a:pt x="426" y="92"/>
                  <a:pt x="427" y="92"/>
                  <a:pt x="426" y="91"/>
                </a:cubicBezTo>
                <a:cubicBezTo>
                  <a:pt x="426" y="92"/>
                  <a:pt x="426" y="92"/>
                  <a:pt x="426" y="92"/>
                </a:cubicBezTo>
                <a:close/>
                <a:moveTo>
                  <a:pt x="502" y="237"/>
                </a:moveTo>
                <a:cubicBezTo>
                  <a:pt x="502" y="237"/>
                  <a:pt x="503" y="239"/>
                  <a:pt x="504" y="238"/>
                </a:cubicBezTo>
                <a:cubicBezTo>
                  <a:pt x="504" y="238"/>
                  <a:pt x="503" y="238"/>
                  <a:pt x="504" y="237"/>
                </a:cubicBezTo>
                <a:cubicBezTo>
                  <a:pt x="504" y="236"/>
                  <a:pt x="503" y="236"/>
                  <a:pt x="502" y="237"/>
                </a:cubicBezTo>
                <a:close/>
                <a:moveTo>
                  <a:pt x="396" y="38"/>
                </a:moveTo>
                <a:cubicBezTo>
                  <a:pt x="397" y="37"/>
                  <a:pt x="397" y="37"/>
                  <a:pt x="397" y="37"/>
                </a:cubicBezTo>
                <a:cubicBezTo>
                  <a:pt x="397" y="37"/>
                  <a:pt x="396" y="38"/>
                  <a:pt x="396" y="38"/>
                </a:cubicBezTo>
                <a:close/>
                <a:moveTo>
                  <a:pt x="412" y="66"/>
                </a:moveTo>
                <a:cubicBezTo>
                  <a:pt x="412" y="65"/>
                  <a:pt x="412" y="66"/>
                  <a:pt x="412" y="66"/>
                </a:cubicBezTo>
                <a:close/>
                <a:moveTo>
                  <a:pt x="409" y="61"/>
                </a:moveTo>
                <a:cubicBezTo>
                  <a:pt x="409" y="61"/>
                  <a:pt x="410" y="61"/>
                  <a:pt x="409" y="61"/>
                </a:cubicBezTo>
                <a:close/>
                <a:moveTo>
                  <a:pt x="402" y="47"/>
                </a:moveTo>
                <a:cubicBezTo>
                  <a:pt x="402" y="47"/>
                  <a:pt x="402" y="47"/>
                  <a:pt x="402" y="47"/>
                </a:cubicBezTo>
                <a:close/>
                <a:moveTo>
                  <a:pt x="411" y="66"/>
                </a:moveTo>
                <a:cubicBezTo>
                  <a:pt x="411" y="66"/>
                  <a:pt x="412" y="66"/>
                  <a:pt x="412" y="66"/>
                </a:cubicBezTo>
                <a:cubicBezTo>
                  <a:pt x="411" y="66"/>
                  <a:pt x="410" y="65"/>
                  <a:pt x="411" y="66"/>
                </a:cubicBezTo>
                <a:close/>
                <a:moveTo>
                  <a:pt x="404" y="61"/>
                </a:moveTo>
                <a:cubicBezTo>
                  <a:pt x="406" y="62"/>
                  <a:pt x="407" y="62"/>
                  <a:pt x="409" y="61"/>
                </a:cubicBezTo>
                <a:cubicBezTo>
                  <a:pt x="409" y="61"/>
                  <a:pt x="409" y="61"/>
                  <a:pt x="409" y="60"/>
                </a:cubicBezTo>
                <a:cubicBezTo>
                  <a:pt x="407" y="61"/>
                  <a:pt x="406" y="60"/>
                  <a:pt x="404" y="61"/>
                </a:cubicBezTo>
                <a:close/>
                <a:moveTo>
                  <a:pt x="424" y="90"/>
                </a:moveTo>
                <a:cubicBezTo>
                  <a:pt x="424" y="90"/>
                  <a:pt x="425" y="90"/>
                  <a:pt x="424" y="90"/>
                </a:cubicBezTo>
                <a:cubicBezTo>
                  <a:pt x="424" y="90"/>
                  <a:pt x="424" y="90"/>
                  <a:pt x="424" y="90"/>
                </a:cubicBezTo>
                <a:close/>
                <a:moveTo>
                  <a:pt x="402" y="49"/>
                </a:moveTo>
                <a:cubicBezTo>
                  <a:pt x="402" y="49"/>
                  <a:pt x="402" y="49"/>
                  <a:pt x="402" y="49"/>
                </a:cubicBezTo>
                <a:close/>
                <a:moveTo>
                  <a:pt x="408" y="60"/>
                </a:moveTo>
                <a:cubicBezTo>
                  <a:pt x="408" y="60"/>
                  <a:pt x="408" y="60"/>
                  <a:pt x="408" y="60"/>
                </a:cubicBezTo>
                <a:close/>
                <a:moveTo>
                  <a:pt x="411" y="68"/>
                </a:moveTo>
                <a:cubicBezTo>
                  <a:pt x="411" y="68"/>
                  <a:pt x="411" y="68"/>
                  <a:pt x="412" y="68"/>
                </a:cubicBezTo>
                <a:cubicBezTo>
                  <a:pt x="412" y="68"/>
                  <a:pt x="412" y="68"/>
                  <a:pt x="412" y="68"/>
                </a:cubicBezTo>
                <a:cubicBezTo>
                  <a:pt x="412" y="68"/>
                  <a:pt x="412" y="67"/>
                  <a:pt x="412" y="67"/>
                </a:cubicBezTo>
                <a:cubicBezTo>
                  <a:pt x="412" y="67"/>
                  <a:pt x="412" y="67"/>
                  <a:pt x="411" y="68"/>
                </a:cubicBezTo>
                <a:close/>
                <a:moveTo>
                  <a:pt x="396" y="37"/>
                </a:moveTo>
                <a:cubicBezTo>
                  <a:pt x="395" y="37"/>
                  <a:pt x="396" y="38"/>
                  <a:pt x="396" y="37"/>
                </a:cubicBezTo>
                <a:close/>
                <a:moveTo>
                  <a:pt x="402" y="49"/>
                </a:moveTo>
                <a:cubicBezTo>
                  <a:pt x="401" y="50"/>
                  <a:pt x="403" y="49"/>
                  <a:pt x="402" y="49"/>
                </a:cubicBezTo>
                <a:close/>
                <a:moveTo>
                  <a:pt x="406" y="57"/>
                </a:moveTo>
                <a:cubicBezTo>
                  <a:pt x="406" y="57"/>
                  <a:pt x="406" y="57"/>
                  <a:pt x="406" y="57"/>
                </a:cubicBezTo>
                <a:cubicBezTo>
                  <a:pt x="406" y="57"/>
                  <a:pt x="406" y="57"/>
                  <a:pt x="406" y="57"/>
                </a:cubicBezTo>
                <a:close/>
                <a:moveTo>
                  <a:pt x="405" y="59"/>
                </a:moveTo>
                <a:cubicBezTo>
                  <a:pt x="405" y="59"/>
                  <a:pt x="406" y="59"/>
                  <a:pt x="406" y="60"/>
                </a:cubicBezTo>
                <a:cubicBezTo>
                  <a:pt x="407" y="59"/>
                  <a:pt x="407" y="59"/>
                  <a:pt x="407" y="59"/>
                </a:cubicBezTo>
                <a:cubicBezTo>
                  <a:pt x="407" y="59"/>
                  <a:pt x="407" y="59"/>
                  <a:pt x="407" y="59"/>
                </a:cubicBezTo>
                <a:cubicBezTo>
                  <a:pt x="406" y="59"/>
                  <a:pt x="406" y="58"/>
                  <a:pt x="405" y="59"/>
                </a:cubicBezTo>
                <a:close/>
                <a:moveTo>
                  <a:pt x="415" y="75"/>
                </a:moveTo>
                <a:cubicBezTo>
                  <a:pt x="415" y="75"/>
                  <a:pt x="415" y="75"/>
                  <a:pt x="415" y="75"/>
                </a:cubicBezTo>
                <a:cubicBezTo>
                  <a:pt x="416" y="75"/>
                  <a:pt x="416" y="75"/>
                  <a:pt x="416" y="75"/>
                </a:cubicBezTo>
                <a:cubicBezTo>
                  <a:pt x="416" y="75"/>
                  <a:pt x="416" y="75"/>
                  <a:pt x="416" y="75"/>
                </a:cubicBezTo>
                <a:cubicBezTo>
                  <a:pt x="415" y="75"/>
                  <a:pt x="415" y="75"/>
                  <a:pt x="415" y="75"/>
                </a:cubicBezTo>
                <a:close/>
                <a:moveTo>
                  <a:pt x="420" y="85"/>
                </a:moveTo>
                <a:cubicBezTo>
                  <a:pt x="421" y="85"/>
                  <a:pt x="421" y="85"/>
                  <a:pt x="421" y="85"/>
                </a:cubicBezTo>
                <a:cubicBezTo>
                  <a:pt x="421" y="85"/>
                  <a:pt x="421" y="85"/>
                  <a:pt x="420" y="85"/>
                </a:cubicBezTo>
                <a:cubicBezTo>
                  <a:pt x="420" y="85"/>
                  <a:pt x="420" y="85"/>
                  <a:pt x="420" y="85"/>
                </a:cubicBezTo>
                <a:close/>
                <a:moveTo>
                  <a:pt x="424" y="92"/>
                </a:moveTo>
                <a:cubicBezTo>
                  <a:pt x="424" y="92"/>
                  <a:pt x="425" y="91"/>
                  <a:pt x="424" y="92"/>
                </a:cubicBezTo>
                <a:close/>
                <a:moveTo>
                  <a:pt x="409" y="64"/>
                </a:moveTo>
                <a:cubicBezTo>
                  <a:pt x="410" y="64"/>
                  <a:pt x="409" y="64"/>
                  <a:pt x="409" y="64"/>
                </a:cubicBezTo>
                <a:cubicBezTo>
                  <a:pt x="408" y="64"/>
                  <a:pt x="409" y="64"/>
                  <a:pt x="409" y="64"/>
                </a:cubicBezTo>
                <a:close/>
                <a:moveTo>
                  <a:pt x="422" y="88"/>
                </a:moveTo>
                <a:cubicBezTo>
                  <a:pt x="422" y="88"/>
                  <a:pt x="422" y="88"/>
                  <a:pt x="422" y="88"/>
                </a:cubicBezTo>
                <a:cubicBezTo>
                  <a:pt x="422" y="88"/>
                  <a:pt x="422" y="88"/>
                  <a:pt x="422" y="88"/>
                </a:cubicBezTo>
                <a:cubicBezTo>
                  <a:pt x="422" y="88"/>
                  <a:pt x="422" y="88"/>
                  <a:pt x="422" y="88"/>
                </a:cubicBezTo>
                <a:close/>
                <a:moveTo>
                  <a:pt x="408" y="65"/>
                </a:moveTo>
                <a:cubicBezTo>
                  <a:pt x="408" y="66"/>
                  <a:pt x="407" y="65"/>
                  <a:pt x="407" y="66"/>
                </a:cubicBezTo>
                <a:cubicBezTo>
                  <a:pt x="408" y="66"/>
                  <a:pt x="410" y="67"/>
                  <a:pt x="410" y="66"/>
                </a:cubicBezTo>
                <a:cubicBezTo>
                  <a:pt x="409" y="66"/>
                  <a:pt x="409" y="65"/>
                  <a:pt x="408" y="65"/>
                </a:cubicBezTo>
                <a:close/>
                <a:moveTo>
                  <a:pt x="420" y="85"/>
                </a:moveTo>
                <a:cubicBezTo>
                  <a:pt x="420" y="85"/>
                  <a:pt x="420" y="85"/>
                  <a:pt x="420" y="85"/>
                </a:cubicBezTo>
                <a:close/>
                <a:moveTo>
                  <a:pt x="404" y="57"/>
                </a:moveTo>
                <a:cubicBezTo>
                  <a:pt x="404" y="57"/>
                  <a:pt x="405" y="57"/>
                  <a:pt x="405" y="57"/>
                </a:cubicBezTo>
                <a:cubicBezTo>
                  <a:pt x="405" y="57"/>
                  <a:pt x="405" y="57"/>
                  <a:pt x="405" y="57"/>
                </a:cubicBezTo>
                <a:cubicBezTo>
                  <a:pt x="405" y="57"/>
                  <a:pt x="405" y="57"/>
                  <a:pt x="405" y="57"/>
                </a:cubicBezTo>
                <a:cubicBezTo>
                  <a:pt x="405" y="57"/>
                  <a:pt x="405" y="57"/>
                  <a:pt x="404" y="57"/>
                </a:cubicBezTo>
                <a:close/>
                <a:moveTo>
                  <a:pt x="405" y="62"/>
                </a:moveTo>
                <a:cubicBezTo>
                  <a:pt x="406" y="63"/>
                  <a:pt x="407" y="62"/>
                  <a:pt x="408" y="63"/>
                </a:cubicBezTo>
                <a:cubicBezTo>
                  <a:pt x="407" y="62"/>
                  <a:pt x="406" y="62"/>
                  <a:pt x="405" y="62"/>
                </a:cubicBezTo>
                <a:close/>
                <a:moveTo>
                  <a:pt x="420" y="87"/>
                </a:moveTo>
                <a:cubicBezTo>
                  <a:pt x="420" y="87"/>
                  <a:pt x="420" y="87"/>
                  <a:pt x="420" y="88"/>
                </a:cubicBezTo>
                <a:cubicBezTo>
                  <a:pt x="421" y="88"/>
                  <a:pt x="421" y="87"/>
                  <a:pt x="421" y="87"/>
                </a:cubicBezTo>
                <a:cubicBezTo>
                  <a:pt x="421" y="87"/>
                  <a:pt x="421" y="87"/>
                  <a:pt x="421" y="87"/>
                </a:cubicBezTo>
                <a:cubicBezTo>
                  <a:pt x="420" y="87"/>
                  <a:pt x="420" y="87"/>
                  <a:pt x="420" y="87"/>
                </a:cubicBezTo>
                <a:close/>
                <a:moveTo>
                  <a:pt x="405" y="64"/>
                </a:moveTo>
                <a:cubicBezTo>
                  <a:pt x="406" y="65"/>
                  <a:pt x="408" y="64"/>
                  <a:pt x="407" y="65"/>
                </a:cubicBezTo>
                <a:cubicBezTo>
                  <a:pt x="408" y="65"/>
                  <a:pt x="408" y="64"/>
                  <a:pt x="408" y="64"/>
                </a:cubicBezTo>
                <a:cubicBezTo>
                  <a:pt x="407" y="64"/>
                  <a:pt x="406" y="63"/>
                  <a:pt x="405" y="64"/>
                </a:cubicBezTo>
                <a:close/>
                <a:moveTo>
                  <a:pt x="413" y="74"/>
                </a:moveTo>
                <a:cubicBezTo>
                  <a:pt x="413" y="74"/>
                  <a:pt x="413" y="74"/>
                  <a:pt x="413" y="74"/>
                </a:cubicBezTo>
                <a:cubicBezTo>
                  <a:pt x="413" y="74"/>
                  <a:pt x="413" y="74"/>
                  <a:pt x="413" y="74"/>
                </a:cubicBezTo>
                <a:cubicBezTo>
                  <a:pt x="413" y="74"/>
                  <a:pt x="413" y="74"/>
                  <a:pt x="413" y="74"/>
                </a:cubicBezTo>
                <a:close/>
                <a:moveTo>
                  <a:pt x="407" y="67"/>
                </a:moveTo>
                <a:cubicBezTo>
                  <a:pt x="407" y="68"/>
                  <a:pt x="407" y="68"/>
                  <a:pt x="407" y="68"/>
                </a:cubicBezTo>
                <a:cubicBezTo>
                  <a:pt x="408" y="68"/>
                  <a:pt x="409" y="68"/>
                  <a:pt x="409" y="67"/>
                </a:cubicBezTo>
                <a:cubicBezTo>
                  <a:pt x="408" y="68"/>
                  <a:pt x="408" y="67"/>
                  <a:pt x="407" y="67"/>
                </a:cubicBezTo>
                <a:close/>
                <a:moveTo>
                  <a:pt x="403" y="60"/>
                </a:moveTo>
                <a:cubicBezTo>
                  <a:pt x="403" y="60"/>
                  <a:pt x="404" y="59"/>
                  <a:pt x="404" y="59"/>
                </a:cubicBezTo>
                <a:cubicBezTo>
                  <a:pt x="403" y="59"/>
                  <a:pt x="403" y="59"/>
                  <a:pt x="403" y="60"/>
                </a:cubicBezTo>
                <a:close/>
                <a:moveTo>
                  <a:pt x="398" y="49"/>
                </a:moveTo>
                <a:cubicBezTo>
                  <a:pt x="398" y="49"/>
                  <a:pt x="398" y="49"/>
                  <a:pt x="398" y="49"/>
                </a:cubicBezTo>
                <a:close/>
                <a:moveTo>
                  <a:pt x="405" y="62"/>
                </a:moveTo>
                <a:cubicBezTo>
                  <a:pt x="404" y="63"/>
                  <a:pt x="404" y="62"/>
                  <a:pt x="403" y="63"/>
                </a:cubicBezTo>
                <a:cubicBezTo>
                  <a:pt x="404" y="63"/>
                  <a:pt x="404" y="62"/>
                  <a:pt x="405" y="63"/>
                </a:cubicBezTo>
                <a:cubicBezTo>
                  <a:pt x="405" y="63"/>
                  <a:pt x="405" y="63"/>
                  <a:pt x="405" y="63"/>
                </a:cubicBezTo>
                <a:cubicBezTo>
                  <a:pt x="405" y="62"/>
                  <a:pt x="405" y="62"/>
                  <a:pt x="405" y="62"/>
                </a:cubicBezTo>
                <a:close/>
                <a:moveTo>
                  <a:pt x="406" y="65"/>
                </a:moveTo>
                <a:cubicBezTo>
                  <a:pt x="405" y="65"/>
                  <a:pt x="405" y="66"/>
                  <a:pt x="404" y="66"/>
                </a:cubicBezTo>
                <a:cubicBezTo>
                  <a:pt x="405" y="66"/>
                  <a:pt x="406" y="67"/>
                  <a:pt x="407" y="66"/>
                </a:cubicBezTo>
                <a:cubicBezTo>
                  <a:pt x="407" y="66"/>
                  <a:pt x="406" y="66"/>
                  <a:pt x="406" y="65"/>
                </a:cubicBezTo>
                <a:close/>
                <a:moveTo>
                  <a:pt x="410" y="72"/>
                </a:moveTo>
                <a:cubicBezTo>
                  <a:pt x="410" y="72"/>
                  <a:pt x="410" y="72"/>
                  <a:pt x="410" y="72"/>
                </a:cubicBezTo>
                <a:cubicBezTo>
                  <a:pt x="410" y="72"/>
                  <a:pt x="410" y="72"/>
                  <a:pt x="410" y="72"/>
                </a:cubicBezTo>
                <a:cubicBezTo>
                  <a:pt x="410" y="72"/>
                  <a:pt x="410" y="72"/>
                  <a:pt x="410" y="72"/>
                </a:cubicBezTo>
                <a:close/>
                <a:moveTo>
                  <a:pt x="391" y="37"/>
                </a:moveTo>
                <a:cubicBezTo>
                  <a:pt x="391" y="38"/>
                  <a:pt x="391" y="38"/>
                  <a:pt x="392" y="38"/>
                </a:cubicBezTo>
                <a:cubicBezTo>
                  <a:pt x="392" y="37"/>
                  <a:pt x="392" y="37"/>
                  <a:pt x="392" y="37"/>
                </a:cubicBezTo>
                <a:cubicBezTo>
                  <a:pt x="391" y="37"/>
                  <a:pt x="391" y="37"/>
                  <a:pt x="391" y="37"/>
                </a:cubicBezTo>
                <a:close/>
                <a:moveTo>
                  <a:pt x="401" y="57"/>
                </a:moveTo>
                <a:cubicBezTo>
                  <a:pt x="401" y="57"/>
                  <a:pt x="401" y="57"/>
                  <a:pt x="402" y="57"/>
                </a:cubicBezTo>
                <a:cubicBezTo>
                  <a:pt x="402" y="57"/>
                  <a:pt x="402" y="57"/>
                  <a:pt x="402" y="56"/>
                </a:cubicBezTo>
                <a:cubicBezTo>
                  <a:pt x="401" y="57"/>
                  <a:pt x="401" y="56"/>
                  <a:pt x="401" y="57"/>
                </a:cubicBezTo>
                <a:close/>
                <a:moveTo>
                  <a:pt x="402" y="58"/>
                </a:moveTo>
                <a:cubicBezTo>
                  <a:pt x="402" y="59"/>
                  <a:pt x="402" y="59"/>
                  <a:pt x="403" y="59"/>
                </a:cubicBezTo>
                <a:cubicBezTo>
                  <a:pt x="404" y="59"/>
                  <a:pt x="402" y="58"/>
                  <a:pt x="402" y="58"/>
                </a:cubicBezTo>
                <a:close/>
                <a:moveTo>
                  <a:pt x="403" y="61"/>
                </a:moveTo>
                <a:cubicBezTo>
                  <a:pt x="403" y="61"/>
                  <a:pt x="403" y="62"/>
                  <a:pt x="404" y="62"/>
                </a:cubicBezTo>
                <a:cubicBezTo>
                  <a:pt x="404" y="61"/>
                  <a:pt x="404" y="61"/>
                  <a:pt x="403" y="61"/>
                </a:cubicBezTo>
                <a:close/>
                <a:moveTo>
                  <a:pt x="392" y="42"/>
                </a:moveTo>
                <a:cubicBezTo>
                  <a:pt x="392" y="42"/>
                  <a:pt x="392" y="42"/>
                  <a:pt x="393" y="41"/>
                </a:cubicBezTo>
                <a:cubicBezTo>
                  <a:pt x="392" y="41"/>
                  <a:pt x="391" y="41"/>
                  <a:pt x="391" y="41"/>
                </a:cubicBezTo>
                <a:cubicBezTo>
                  <a:pt x="391" y="40"/>
                  <a:pt x="390" y="40"/>
                  <a:pt x="390" y="39"/>
                </a:cubicBezTo>
                <a:cubicBezTo>
                  <a:pt x="389" y="40"/>
                  <a:pt x="391" y="41"/>
                  <a:pt x="390" y="41"/>
                </a:cubicBezTo>
                <a:cubicBezTo>
                  <a:pt x="390" y="41"/>
                  <a:pt x="389" y="41"/>
                  <a:pt x="389" y="41"/>
                </a:cubicBezTo>
                <a:cubicBezTo>
                  <a:pt x="389" y="40"/>
                  <a:pt x="389" y="40"/>
                  <a:pt x="389" y="40"/>
                </a:cubicBezTo>
                <a:cubicBezTo>
                  <a:pt x="388" y="40"/>
                  <a:pt x="387" y="40"/>
                  <a:pt x="387" y="41"/>
                </a:cubicBezTo>
                <a:cubicBezTo>
                  <a:pt x="388" y="41"/>
                  <a:pt x="387" y="42"/>
                  <a:pt x="387" y="42"/>
                </a:cubicBezTo>
                <a:cubicBezTo>
                  <a:pt x="388" y="43"/>
                  <a:pt x="389" y="43"/>
                  <a:pt x="389" y="43"/>
                </a:cubicBezTo>
                <a:cubicBezTo>
                  <a:pt x="389" y="43"/>
                  <a:pt x="389" y="43"/>
                  <a:pt x="389" y="44"/>
                </a:cubicBezTo>
                <a:cubicBezTo>
                  <a:pt x="390" y="44"/>
                  <a:pt x="391" y="44"/>
                  <a:pt x="392" y="44"/>
                </a:cubicBezTo>
                <a:cubicBezTo>
                  <a:pt x="392" y="44"/>
                  <a:pt x="392" y="43"/>
                  <a:pt x="392" y="43"/>
                </a:cubicBezTo>
                <a:cubicBezTo>
                  <a:pt x="392" y="42"/>
                  <a:pt x="392" y="42"/>
                  <a:pt x="392" y="42"/>
                </a:cubicBezTo>
                <a:close/>
                <a:moveTo>
                  <a:pt x="390" y="41"/>
                </a:moveTo>
                <a:cubicBezTo>
                  <a:pt x="390" y="42"/>
                  <a:pt x="390" y="42"/>
                  <a:pt x="391" y="43"/>
                </a:cubicBezTo>
                <a:cubicBezTo>
                  <a:pt x="391" y="43"/>
                  <a:pt x="391" y="43"/>
                  <a:pt x="390" y="43"/>
                </a:cubicBezTo>
                <a:cubicBezTo>
                  <a:pt x="390" y="43"/>
                  <a:pt x="390" y="42"/>
                  <a:pt x="390" y="42"/>
                </a:cubicBezTo>
                <a:cubicBezTo>
                  <a:pt x="390" y="42"/>
                  <a:pt x="390" y="42"/>
                  <a:pt x="390" y="41"/>
                </a:cubicBezTo>
                <a:close/>
                <a:moveTo>
                  <a:pt x="416" y="85"/>
                </a:moveTo>
                <a:cubicBezTo>
                  <a:pt x="416" y="85"/>
                  <a:pt x="416" y="84"/>
                  <a:pt x="415" y="85"/>
                </a:cubicBezTo>
                <a:cubicBezTo>
                  <a:pt x="416" y="85"/>
                  <a:pt x="416" y="85"/>
                  <a:pt x="416" y="85"/>
                </a:cubicBezTo>
                <a:close/>
                <a:moveTo>
                  <a:pt x="401" y="61"/>
                </a:moveTo>
                <a:cubicBezTo>
                  <a:pt x="402" y="61"/>
                  <a:pt x="403" y="61"/>
                  <a:pt x="403" y="61"/>
                </a:cubicBezTo>
                <a:cubicBezTo>
                  <a:pt x="402" y="61"/>
                  <a:pt x="401" y="60"/>
                  <a:pt x="401" y="61"/>
                </a:cubicBezTo>
                <a:close/>
                <a:moveTo>
                  <a:pt x="401" y="59"/>
                </a:moveTo>
                <a:cubicBezTo>
                  <a:pt x="401" y="59"/>
                  <a:pt x="401" y="59"/>
                  <a:pt x="401" y="60"/>
                </a:cubicBezTo>
                <a:cubicBezTo>
                  <a:pt x="402" y="60"/>
                  <a:pt x="402" y="59"/>
                  <a:pt x="401" y="59"/>
                </a:cubicBezTo>
                <a:close/>
                <a:moveTo>
                  <a:pt x="408" y="72"/>
                </a:moveTo>
                <a:cubicBezTo>
                  <a:pt x="408" y="72"/>
                  <a:pt x="408" y="72"/>
                  <a:pt x="408" y="72"/>
                </a:cubicBezTo>
                <a:cubicBezTo>
                  <a:pt x="408" y="72"/>
                  <a:pt x="408" y="72"/>
                  <a:pt x="408" y="72"/>
                </a:cubicBezTo>
                <a:close/>
                <a:moveTo>
                  <a:pt x="402" y="62"/>
                </a:moveTo>
                <a:cubicBezTo>
                  <a:pt x="403" y="63"/>
                  <a:pt x="403" y="63"/>
                  <a:pt x="403" y="63"/>
                </a:cubicBezTo>
                <a:cubicBezTo>
                  <a:pt x="403" y="62"/>
                  <a:pt x="403" y="62"/>
                  <a:pt x="402" y="62"/>
                </a:cubicBezTo>
                <a:close/>
                <a:moveTo>
                  <a:pt x="406" y="72"/>
                </a:moveTo>
                <a:cubicBezTo>
                  <a:pt x="406" y="73"/>
                  <a:pt x="407" y="72"/>
                  <a:pt x="408" y="72"/>
                </a:cubicBezTo>
                <a:cubicBezTo>
                  <a:pt x="407" y="71"/>
                  <a:pt x="407" y="71"/>
                  <a:pt x="406" y="72"/>
                </a:cubicBezTo>
                <a:close/>
                <a:moveTo>
                  <a:pt x="415" y="85"/>
                </a:moveTo>
                <a:cubicBezTo>
                  <a:pt x="414" y="85"/>
                  <a:pt x="415" y="85"/>
                  <a:pt x="415" y="85"/>
                </a:cubicBezTo>
                <a:close/>
                <a:moveTo>
                  <a:pt x="403" y="68"/>
                </a:moveTo>
                <a:cubicBezTo>
                  <a:pt x="403" y="68"/>
                  <a:pt x="405" y="68"/>
                  <a:pt x="405" y="68"/>
                </a:cubicBezTo>
                <a:cubicBezTo>
                  <a:pt x="404" y="68"/>
                  <a:pt x="404" y="67"/>
                  <a:pt x="403" y="68"/>
                </a:cubicBezTo>
                <a:close/>
                <a:moveTo>
                  <a:pt x="388" y="37"/>
                </a:moveTo>
                <a:cubicBezTo>
                  <a:pt x="388" y="37"/>
                  <a:pt x="387" y="38"/>
                  <a:pt x="388" y="38"/>
                </a:cubicBezTo>
                <a:cubicBezTo>
                  <a:pt x="388" y="38"/>
                  <a:pt x="388" y="38"/>
                  <a:pt x="388" y="38"/>
                </a:cubicBezTo>
                <a:cubicBezTo>
                  <a:pt x="389" y="38"/>
                  <a:pt x="389" y="38"/>
                  <a:pt x="389" y="37"/>
                </a:cubicBezTo>
                <a:cubicBezTo>
                  <a:pt x="388" y="37"/>
                  <a:pt x="388" y="37"/>
                  <a:pt x="388" y="37"/>
                </a:cubicBezTo>
                <a:close/>
                <a:moveTo>
                  <a:pt x="403" y="66"/>
                </a:moveTo>
                <a:cubicBezTo>
                  <a:pt x="404" y="66"/>
                  <a:pt x="404" y="66"/>
                  <a:pt x="404" y="66"/>
                </a:cubicBezTo>
                <a:cubicBezTo>
                  <a:pt x="404" y="66"/>
                  <a:pt x="403" y="66"/>
                  <a:pt x="403" y="66"/>
                </a:cubicBezTo>
                <a:close/>
                <a:moveTo>
                  <a:pt x="394" y="49"/>
                </a:moveTo>
                <a:cubicBezTo>
                  <a:pt x="394" y="49"/>
                  <a:pt x="395" y="49"/>
                  <a:pt x="394" y="48"/>
                </a:cubicBezTo>
                <a:cubicBezTo>
                  <a:pt x="394" y="49"/>
                  <a:pt x="394" y="49"/>
                  <a:pt x="394" y="49"/>
                </a:cubicBezTo>
                <a:close/>
                <a:moveTo>
                  <a:pt x="400" y="59"/>
                </a:moveTo>
                <a:cubicBezTo>
                  <a:pt x="400" y="60"/>
                  <a:pt x="400" y="59"/>
                  <a:pt x="400" y="59"/>
                </a:cubicBezTo>
                <a:cubicBezTo>
                  <a:pt x="400" y="59"/>
                  <a:pt x="400" y="59"/>
                  <a:pt x="400" y="59"/>
                </a:cubicBezTo>
                <a:cubicBezTo>
                  <a:pt x="400" y="59"/>
                  <a:pt x="400" y="59"/>
                  <a:pt x="400" y="59"/>
                </a:cubicBezTo>
                <a:close/>
                <a:moveTo>
                  <a:pt x="400" y="61"/>
                </a:moveTo>
                <a:cubicBezTo>
                  <a:pt x="400" y="62"/>
                  <a:pt x="400" y="62"/>
                  <a:pt x="401" y="61"/>
                </a:cubicBezTo>
                <a:cubicBezTo>
                  <a:pt x="401" y="61"/>
                  <a:pt x="401" y="61"/>
                  <a:pt x="401" y="61"/>
                </a:cubicBezTo>
                <a:cubicBezTo>
                  <a:pt x="400" y="61"/>
                  <a:pt x="400" y="61"/>
                  <a:pt x="400" y="61"/>
                </a:cubicBezTo>
                <a:close/>
                <a:moveTo>
                  <a:pt x="403" y="65"/>
                </a:moveTo>
                <a:cubicBezTo>
                  <a:pt x="403" y="65"/>
                  <a:pt x="403" y="66"/>
                  <a:pt x="403" y="65"/>
                </a:cubicBezTo>
                <a:close/>
                <a:moveTo>
                  <a:pt x="399" y="58"/>
                </a:moveTo>
                <a:cubicBezTo>
                  <a:pt x="398" y="58"/>
                  <a:pt x="398" y="59"/>
                  <a:pt x="398" y="59"/>
                </a:cubicBezTo>
                <a:cubicBezTo>
                  <a:pt x="397" y="59"/>
                  <a:pt x="396" y="59"/>
                  <a:pt x="395" y="59"/>
                </a:cubicBezTo>
                <a:cubicBezTo>
                  <a:pt x="397" y="60"/>
                  <a:pt x="398" y="59"/>
                  <a:pt x="399" y="60"/>
                </a:cubicBezTo>
                <a:cubicBezTo>
                  <a:pt x="399" y="59"/>
                  <a:pt x="399" y="59"/>
                  <a:pt x="399" y="58"/>
                </a:cubicBezTo>
                <a:close/>
                <a:moveTo>
                  <a:pt x="401" y="62"/>
                </a:moveTo>
                <a:cubicBezTo>
                  <a:pt x="401" y="62"/>
                  <a:pt x="401" y="62"/>
                  <a:pt x="401" y="63"/>
                </a:cubicBezTo>
                <a:cubicBezTo>
                  <a:pt x="401" y="62"/>
                  <a:pt x="401" y="62"/>
                  <a:pt x="401" y="62"/>
                </a:cubicBezTo>
                <a:cubicBezTo>
                  <a:pt x="401" y="62"/>
                  <a:pt x="401" y="62"/>
                  <a:pt x="401" y="62"/>
                </a:cubicBezTo>
                <a:cubicBezTo>
                  <a:pt x="401" y="62"/>
                  <a:pt x="401" y="62"/>
                  <a:pt x="401" y="62"/>
                </a:cubicBezTo>
                <a:close/>
                <a:moveTo>
                  <a:pt x="399" y="61"/>
                </a:moveTo>
                <a:cubicBezTo>
                  <a:pt x="399" y="61"/>
                  <a:pt x="399" y="61"/>
                  <a:pt x="399" y="61"/>
                </a:cubicBezTo>
                <a:close/>
                <a:moveTo>
                  <a:pt x="402" y="66"/>
                </a:moveTo>
                <a:cubicBezTo>
                  <a:pt x="402" y="66"/>
                  <a:pt x="402" y="66"/>
                  <a:pt x="402" y="66"/>
                </a:cubicBezTo>
                <a:cubicBezTo>
                  <a:pt x="401" y="66"/>
                  <a:pt x="403" y="66"/>
                  <a:pt x="402" y="66"/>
                </a:cubicBezTo>
                <a:close/>
                <a:moveTo>
                  <a:pt x="402" y="68"/>
                </a:moveTo>
                <a:cubicBezTo>
                  <a:pt x="402" y="68"/>
                  <a:pt x="403" y="68"/>
                  <a:pt x="402" y="68"/>
                </a:cubicBezTo>
                <a:close/>
                <a:moveTo>
                  <a:pt x="386" y="37"/>
                </a:moveTo>
                <a:cubicBezTo>
                  <a:pt x="386" y="38"/>
                  <a:pt x="387" y="37"/>
                  <a:pt x="386" y="37"/>
                </a:cubicBezTo>
                <a:close/>
                <a:moveTo>
                  <a:pt x="396" y="57"/>
                </a:moveTo>
                <a:cubicBezTo>
                  <a:pt x="396" y="57"/>
                  <a:pt x="396" y="57"/>
                  <a:pt x="397" y="57"/>
                </a:cubicBezTo>
                <a:cubicBezTo>
                  <a:pt x="397" y="57"/>
                  <a:pt x="396" y="57"/>
                  <a:pt x="396" y="57"/>
                </a:cubicBezTo>
                <a:close/>
                <a:moveTo>
                  <a:pt x="390" y="62"/>
                </a:moveTo>
                <a:cubicBezTo>
                  <a:pt x="390" y="63"/>
                  <a:pt x="389" y="62"/>
                  <a:pt x="389" y="63"/>
                </a:cubicBezTo>
                <a:cubicBezTo>
                  <a:pt x="391" y="63"/>
                  <a:pt x="391" y="63"/>
                  <a:pt x="393" y="63"/>
                </a:cubicBezTo>
                <a:cubicBezTo>
                  <a:pt x="393" y="62"/>
                  <a:pt x="392" y="62"/>
                  <a:pt x="392" y="62"/>
                </a:cubicBezTo>
                <a:cubicBezTo>
                  <a:pt x="393" y="61"/>
                  <a:pt x="394" y="62"/>
                  <a:pt x="394" y="62"/>
                </a:cubicBezTo>
                <a:cubicBezTo>
                  <a:pt x="395" y="60"/>
                  <a:pt x="397" y="62"/>
                  <a:pt x="399" y="61"/>
                </a:cubicBezTo>
                <a:cubicBezTo>
                  <a:pt x="398" y="60"/>
                  <a:pt x="398" y="60"/>
                  <a:pt x="397" y="60"/>
                </a:cubicBezTo>
                <a:cubicBezTo>
                  <a:pt x="397" y="61"/>
                  <a:pt x="395" y="60"/>
                  <a:pt x="394" y="61"/>
                </a:cubicBezTo>
                <a:cubicBezTo>
                  <a:pt x="394" y="61"/>
                  <a:pt x="393" y="61"/>
                  <a:pt x="393" y="60"/>
                </a:cubicBezTo>
                <a:cubicBezTo>
                  <a:pt x="392" y="62"/>
                  <a:pt x="390" y="61"/>
                  <a:pt x="389" y="61"/>
                </a:cubicBezTo>
                <a:cubicBezTo>
                  <a:pt x="389" y="62"/>
                  <a:pt x="390" y="62"/>
                  <a:pt x="390" y="62"/>
                </a:cubicBezTo>
                <a:close/>
                <a:moveTo>
                  <a:pt x="386" y="39"/>
                </a:moveTo>
                <a:cubicBezTo>
                  <a:pt x="386" y="39"/>
                  <a:pt x="387" y="40"/>
                  <a:pt x="387" y="39"/>
                </a:cubicBezTo>
                <a:cubicBezTo>
                  <a:pt x="387" y="39"/>
                  <a:pt x="386" y="39"/>
                  <a:pt x="386" y="39"/>
                </a:cubicBezTo>
                <a:close/>
                <a:moveTo>
                  <a:pt x="403" y="72"/>
                </a:moveTo>
                <a:cubicBezTo>
                  <a:pt x="403" y="72"/>
                  <a:pt x="403" y="72"/>
                  <a:pt x="403" y="72"/>
                </a:cubicBezTo>
                <a:cubicBezTo>
                  <a:pt x="404" y="72"/>
                  <a:pt x="404" y="72"/>
                  <a:pt x="404" y="72"/>
                </a:cubicBezTo>
                <a:cubicBezTo>
                  <a:pt x="404" y="72"/>
                  <a:pt x="404" y="72"/>
                  <a:pt x="404" y="72"/>
                </a:cubicBezTo>
                <a:cubicBezTo>
                  <a:pt x="404" y="72"/>
                  <a:pt x="403" y="71"/>
                  <a:pt x="403" y="72"/>
                </a:cubicBezTo>
                <a:close/>
                <a:moveTo>
                  <a:pt x="382" y="37"/>
                </a:moveTo>
                <a:cubicBezTo>
                  <a:pt x="382" y="37"/>
                  <a:pt x="381" y="37"/>
                  <a:pt x="381" y="38"/>
                </a:cubicBezTo>
                <a:cubicBezTo>
                  <a:pt x="380" y="37"/>
                  <a:pt x="379" y="36"/>
                  <a:pt x="378" y="37"/>
                </a:cubicBezTo>
                <a:cubicBezTo>
                  <a:pt x="378" y="39"/>
                  <a:pt x="382" y="39"/>
                  <a:pt x="383" y="38"/>
                </a:cubicBezTo>
                <a:cubicBezTo>
                  <a:pt x="384" y="38"/>
                  <a:pt x="384" y="38"/>
                  <a:pt x="385" y="38"/>
                </a:cubicBezTo>
                <a:cubicBezTo>
                  <a:pt x="385" y="38"/>
                  <a:pt x="385" y="38"/>
                  <a:pt x="385" y="37"/>
                </a:cubicBezTo>
                <a:cubicBezTo>
                  <a:pt x="384" y="38"/>
                  <a:pt x="383" y="37"/>
                  <a:pt x="382" y="37"/>
                </a:cubicBezTo>
                <a:close/>
                <a:moveTo>
                  <a:pt x="388" y="44"/>
                </a:moveTo>
                <a:cubicBezTo>
                  <a:pt x="388" y="44"/>
                  <a:pt x="388" y="44"/>
                  <a:pt x="388" y="45"/>
                </a:cubicBezTo>
                <a:cubicBezTo>
                  <a:pt x="388" y="44"/>
                  <a:pt x="389" y="44"/>
                  <a:pt x="389" y="44"/>
                </a:cubicBezTo>
                <a:cubicBezTo>
                  <a:pt x="389" y="44"/>
                  <a:pt x="388" y="44"/>
                  <a:pt x="388" y="44"/>
                </a:cubicBezTo>
                <a:close/>
                <a:moveTo>
                  <a:pt x="391" y="49"/>
                </a:moveTo>
                <a:cubicBezTo>
                  <a:pt x="391" y="49"/>
                  <a:pt x="391" y="49"/>
                  <a:pt x="391" y="49"/>
                </a:cubicBezTo>
                <a:close/>
                <a:moveTo>
                  <a:pt x="399" y="65"/>
                </a:moveTo>
                <a:cubicBezTo>
                  <a:pt x="400" y="65"/>
                  <a:pt x="400" y="64"/>
                  <a:pt x="399" y="64"/>
                </a:cubicBezTo>
                <a:cubicBezTo>
                  <a:pt x="399" y="64"/>
                  <a:pt x="399" y="64"/>
                  <a:pt x="399" y="65"/>
                </a:cubicBezTo>
                <a:close/>
                <a:moveTo>
                  <a:pt x="395" y="57"/>
                </a:moveTo>
                <a:cubicBezTo>
                  <a:pt x="395" y="58"/>
                  <a:pt x="395" y="58"/>
                  <a:pt x="396" y="57"/>
                </a:cubicBezTo>
                <a:cubicBezTo>
                  <a:pt x="395" y="57"/>
                  <a:pt x="395" y="57"/>
                  <a:pt x="395" y="57"/>
                </a:cubicBezTo>
                <a:close/>
                <a:moveTo>
                  <a:pt x="396" y="62"/>
                </a:moveTo>
                <a:cubicBezTo>
                  <a:pt x="396" y="63"/>
                  <a:pt x="398" y="63"/>
                  <a:pt x="398" y="63"/>
                </a:cubicBezTo>
                <a:cubicBezTo>
                  <a:pt x="398" y="62"/>
                  <a:pt x="397" y="62"/>
                  <a:pt x="396" y="62"/>
                </a:cubicBezTo>
                <a:close/>
                <a:moveTo>
                  <a:pt x="400" y="68"/>
                </a:moveTo>
                <a:cubicBezTo>
                  <a:pt x="400" y="68"/>
                  <a:pt x="401" y="68"/>
                  <a:pt x="401" y="67"/>
                </a:cubicBezTo>
                <a:cubicBezTo>
                  <a:pt x="401" y="68"/>
                  <a:pt x="400" y="67"/>
                  <a:pt x="400" y="68"/>
                </a:cubicBezTo>
                <a:close/>
                <a:moveTo>
                  <a:pt x="390" y="50"/>
                </a:moveTo>
                <a:cubicBezTo>
                  <a:pt x="391" y="49"/>
                  <a:pt x="391" y="50"/>
                  <a:pt x="391" y="49"/>
                </a:cubicBezTo>
                <a:cubicBezTo>
                  <a:pt x="391" y="49"/>
                  <a:pt x="390" y="49"/>
                  <a:pt x="390" y="50"/>
                </a:cubicBezTo>
                <a:close/>
                <a:moveTo>
                  <a:pt x="389" y="49"/>
                </a:moveTo>
                <a:cubicBezTo>
                  <a:pt x="389" y="49"/>
                  <a:pt x="390" y="49"/>
                  <a:pt x="390" y="49"/>
                </a:cubicBezTo>
                <a:cubicBezTo>
                  <a:pt x="390" y="49"/>
                  <a:pt x="390" y="49"/>
                  <a:pt x="390" y="49"/>
                </a:cubicBezTo>
                <a:cubicBezTo>
                  <a:pt x="390" y="48"/>
                  <a:pt x="390" y="48"/>
                  <a:pt x="389" y="49"/>
                </a:cubicBezTo>
                <a:close/>
                <a:moveTo>
                  <a:pt x="402" y="72"/>
                </a:moveTo>
                <a:cubicBezTo>
                  <a:pt x="402" y="72"/>
                  <a:pt x="402" y="72"/>
                  <a:pt x="403" y="72"/>
                </a:cubicBezTo>
                <a:cubicBezTo>
                  <a:pt x="403" y="72"/>
                  <a:pt x="402" y="72"/>
                  <a:pt x="402" y="72"/>
                </a:cubicBezTo>
                <a:close/>
                <a:moveTo>
                  <a:pt x="386" y="44"/>
                </a:moveTo>
                <a:cubicBezTo>
                  <a:pt x="386" y="44"/>
                  <a:pt x="388" y="44"/>
                  <a:pt x="387" y="44"/>
                </a:cubicBezTo>
                <a:cubicBezTo>
                  <a:pt x="387" y="44"/>
                  <a:pt x="386" y="43"/>
                  <a:pt x="386" y="44"/>
                </a:cubicBezTo>
                <a:close/>
                <a:moveTo>
                  <a:pt x="398" y="66"/>
                </a:moveTo>
                <a:cubicBezTo>
                  <a:pt x="398" y="66"/>
                  <a:pt x="399" y="66"/>
                  <a:pt x="399" y="66"/>
                </a:cubicBezTo>
                <a:cubicBezTo>
                  <a:pt x="399" y="66"/>
                  <a:pt x="397" y="65"/>
                  <a:pt x="398" y="66"/>
                </a:cubicBezTo>
                <a:close/>
                <a:moveTo>
                  <a:pt x="388" y="49"/>
                </a:moveTo>
                <a:cubicBezTo>
                  <a:pt x="388" y="49"/>
                  <a:pt x="388" y="49"/>
                  <a:pt x="388" y="49"/>
                </a:cubicBezTo>
                <a:close/>
                <a:moveTo>
                  <a:pt x="393" y="59"/>
                </a:moveTo>
                <a:cubicBezTo>
                  <a:pt x="393" y="59"/>
                  <a:pt x="393" y="59"/>
                  <a:pt x="393" y="59"/>
                </a:cubicBezTo>
                <a:cubicBezTo>
                  <a:pt x="393" y="59"/>
                  <a:pt x="393" y="59"/>
                  <a:pt x="393" y="59"/>
                </a:cubicBezTo>
                <a:close/>
                <a:moveTo>
                  <a:pt x="396" y="66"/>
                </a:moveTo>
                <a:cubicBezTo>
                  <a:pt x="396" y="67"/>
                  <a:pt x="397" y="66"/>
                  <a:pt x="397" y="66"/>
                </a:cubicBezTo>
                <a:cubicBezTo>
                  <a:pt x="397" y="66"/>
                  <a:pt x="396" y="66"/>
                  <a:pt x="396" y="66"/>
                </a:cubicBezTo>
                <a:close/>
                <a:moveTo>
                  <a:pt x="397" y="67"/>
                </a:moveTo>
                <a:cubicBezTo>
                  <a:pt x="397" y="68"/>
                  <a:pt x="397" y="68"/>
                  <a:pt x="398" y="68"/>
                </a:cubicBezTo>
                <a:cubicBezTo>
                  <a:pt x="398" y="67"/>
                  <a:pt x="397" y="68"/>
                  <a:pt x="397" y="67"/>
                </a:cubicBezTo>
                <a:close/>
                <a:moveTo>
                  <a:pt x="383" y="43"/>
                </a:moveTo>
                <a:cubicBezTo>
                  <a:pt x="384" y="43"/>
                  <a:pt x="384" y="43"/>
                  <a:pt x="384" y="43"/>
                </a:cubicBezTo>
                <a:cubicBezTo>
                  <a:pt x="384" y="43"/>
                  <a:pt x="384" y="42"/>
                  <a:pt x="384" y="42"/>
                </a:cubicBezTo>
                <a:cubicBezTo>
                  <a:pt x="384" y="42"/>
                  <a:pt x="383" y="43"/>
                  <a:pt x="383" y="43"/>
                </a:cubicBezTo>
                <a:close/>
                <a:moveTo>
                  <a:pt x="398" y="72"/>
                </a:moveTo>
                <a:cubicBezTo>
                  <a:pt x="399" y="72"/>
                  <a:pt x="398" y="72"/>
                  <a:pt x="398" y="73"/>
                </a:cubicBezTo>
                <a:cubicBezTo>
                  <a:pt x="399" y="73"/>
                  <a:pt x="399" y="72"/>
                  <a:pt x="400" y="72"/>
                </a:cubicBezTo>
                <a:cubicBezTo>
                  <a:pt x="399" y="71"/>
                  <a:pt x="399" y="71"/>
                  <a:pt x="398" y="72"/>
                </a:cubicBezTo>
                <a:close/>
                <a:moveTo>
                  <a:pt x="380" y="36"/>
                </a:moveTo>
                <a:cubicBezTo>
                  <a:pt x="380" y="36"/>
                  <a:pt x="380" y="36"/>
                  <a:pt x="380" y="36"/>
                </a:cubicBezTo>
                <a:cubicBezTo>
                  <a:pt x="380" y="36"/>
                  <a:pt x="380" y="36"/>
                  <a:pt x="380" y="36"/>
                </a:cubicBezTo>
                <a:cubicBezTo>
                  <a:pt x="380" y="36"/>
                  <a:pt x="380" y="36"/>
                  <a:pt x="380" y="36"/>
                </a:cubicBezTo>
                <a:close/>
                <a:moveTo>
                  <a:pt x="395" y="63"/>
                </a:moveTo>
                <a:cubicBezTo>
                  <a:pt x="395" y="63"/>
                  <a:pt x="395" y="62"/>
                  <a:pt x="395" y="63"/>
                </a:cubicBezTo>
                <a:cubicBezTo>
                  <a:pt x="395" y="63"/>
                  <a:pt x="395" y="63"/>
                  <a:pt x="395" y="63"/>
                </a:cubicBezTo>
                <a:close/>
                <a:moveTo>
                  <a:pt x="392" y="59"/>
                </a:moveTo>
                <a:cubicBezTo>
                  <a:pt x="392" y="59"/>
                  <a:pt x="392" y="59"/>
                  <a:pt x="392" y="59"/>
                </a:cubicBezTo>
                <a:close/>
                <a:moveTo>
                  <a:pt x="380" y="36"/>
                </a:moveTo>
                <a:cubicBezTo>
                  <a:pt x="379" y="36"/>
                  <a:pt x="379" y="36"/>
                  <a:pt x="379" y="36"/>
                </a:cubicBezTo>
                <a:cubicBezTo>
                  <a:pt x="379" y="36"/>
                  <a:pt x="379" y="36"/>
                  <a:pt x="380" y="36"/>
                </a:cubicBezTo>
                <a:close/>
                <a:moveTo>
                  <a:pt x="392" y="59"/>
                </a:moveTo>
                <a:cubicBezTo>
                  <a:pt x="392" y="59"/>
                  <a:pt x="392" y="60"/>
                  <a:pt x="392" y="59"/>
                </a:cubicBezTo>
                <a:close/>
                <a:moveTo>
                  <a:pt x="386" y="49"/>
                </a:moveTo>
                <a:cubicBezTo>
                  <a:pt x="386" y="49"/>
                  <a:pt x="386" y="49"/>
                  <a:pt x="386" y="49"/>
                </a:cubicBezTo>
                <a:cubicBezTo>
                  <a:pt x="386" y="49"/>
                  <a:pt x="386" y="49"/>
                  <a:pt x="386" y="49"/>
                </a:cubicBezTo>
                <a:cubicBezTo>
                  <a:pt x="386" y="49"/>
                  <a:pt x="386" y="49"/>
                  <a:pt x="386" y="49"/>
                </a:cubicBezTo>
                <a:close/>
                <a:moveTo>
                  <a:pt x="393" y="64"/>
                </a:moveTo>
                <a:cubicBezTo>
                  <a:pt x="393" y="64"/>
                  <a:pt x="394" y="64"/>
                  <a:pt x="394" y="64"/>
                </a:cubicBezTo>
                <a:cubicBezTo>
                  <a:pt x="394" y="64"/>
                  <a:pt x="394" y="64"/>
                  <a:pt x="394" y="64"/>
                </a:cubicBezTo>
                <a:cubicBezTo>
                  <a:pt x="393" y="64"/>
                  <a:pt x="393" y="64"/>
                  <a:pt x="393" y="64"/>
                </a:cubicBezTo>
                <a:close/>
                <a:moveTo>
                  <a:pt x="394" y="66"/>
                </a:moveTo>
                <a:cubicBezTo>
                  <a:pt x="394" y="66"/>
                  <a:pt x="395" y="66"/>
                  <a:pt x="395" y="66"/>
                </a:cubicBezTo>
                <a:cubicBezTo>
                  <a:pt x="395" y="66"/>
                  <a:pt x="394" y="66"/>
                  <a:pt x="394" y="66"/>
                </a:cubicBezTo>
                <a:close/>
                <a:moveTo>
                  <a:pt x="395" y="68"/>
                </a:moveTo>
                <a:cubicBezTo>
                  <a:pt x="395" y="68"/>
                  <a:pt x="395" y="68"/>
                  <a:pt x="395" y="68"/>
                </a:cubicBezTo>
                <a:cubicBezTo>
                  <a:pt x="395" y="68"/>
                  <a:pt x="396" y="68"/>
                  <a:pt x="395" y="68"/>
                </a:cubicBezTo>
                <a:cubicBezTo>
                  <a:pt x="395" y="68"/>
                  <a:pt x="395" y="68"/>
                  <a:pt x="395" y="68"/>
                </a:cubicBezTo>
                <a:close/>
                <a:moveTo>
                  <a:pt x="397" y="72"/>
                </a:moveTo>
                <a:cubicBezTo>
                  <a:pt x="397" y="72"/>
                  <a:pt x="397" y="72"/>
                  <a:pt x="397" y="72"/>
                </a:cubicBezTo>
                <a:cubicBezTo>
                  <a:pt x="398" y="72"/>
                  <a:pt x="398" y="72"/>
                  <a:pt x="398" y="72"/>
                </a:cubicBezTo>
                <a:cubicBezTo>
                  <a:pt x="398" y="72"/>
                  <a:pt x="398" y="72"/>
                  <a:pt x="398" y="72"/>
                </a:cubicBezTo>
                <a:cubicBezTo>
                  <a:pt x="398" y="72"/>
                  <a:pt x="397" y="72"/>
                  <a:pt x="397" y="72"/>
                </a:cubicBezTo>
                <a:close/>
                <a:moveTo>
                  <a:pt x="384" y="49"/>
                </a:moveTo>
                <a:cubicBezTo>
                  <a:pt x="385" y="49"/>
                  <a:pt x="385" y="50"/>
                  <a:pt x="386" y="49"/>
                </a:cubicBezTo>
                <a:cubicBezTo>
                  <a:pt x="385" y="49"/>
                  <a:pt x="385" y="49"/>
                  <a:pt x="384" y="49"/>
                </a:cubicBezTo>
                <a:close/>
                <a:moveTo>
                  <a:pt x="394" y="66"/>
                </a:moveTo>
                <a:cubicBezTo>
                  <a:pt x="393" y="67"/>
                  <a:pt x="394" y="66"/>
                  <a:pt x="394" y="66"/>
                </a:cubicBezTo>
                <a:close/>
                <a:moveTo>
                  <a:pt x="392" y="64"/>
                </a:moveTo>
                <a:cubicBezTo>
                  <a:pt x="392" y="64"/>
                  <a:pt x="392" y="65"/>
                  <a:pt x="392" y="64"/>
                </a:cubicBezTo>
                <a:cubicBezTo>
                  <a:pt x="392" y="64"/>
                  <a:pt x="392" y="64"/>
                  <a:pt x="392" y="64"/>
                </a:cubicBezTo>
                <a:cubicBezTo>
                  <a:pt x="392" y="64"/>
                  <a:pt x="392" y="64"/>
                  <a:pt x="392" y="64"/>
                </a:cubicBezTo>
                <a:close/>
                <a:moveTo>
                  <a:pt x="392" y="65"/>
                </a:moveTo>
                <a:cubicBezTo>
                  <a:pt x="393" y="65"/>
                  <a:pt x="392" y="65"/>
                  <a:pt x="392" y="65"/>
                </a:cubicBezTo>
                <a:close/>
                <a:moveTo>
                  <a:pt x="391" y="66"/>
                </a:moveTo>
                <a:cubicBezTo>
                  <a:pt x="392" y="66"/>
                  <a:pt x="392" y="67"/>
                  <a:pt x="393" y="66"/>
                </a:cubicBezTo>
                <a:cubicBezTo>
                  <a:pt x="392" y="65"/>
                  <a:pt x="391" y="66"/>
                  <a:pt x="391" y="66"/>
                </a:cubicBezTo>
                <a:close/>
                <a:moveTo>
                  <a:pt x="378" y="38"/>
                </a:moveTo>
                <a:cubicBezTo>
                  <a:pt x="377" y="38"/>
                  <a:pt x="378" y="38"/>
                  <a:pt x="377" y="38"/>
                </a:cubicBezTo>
                <a:cubicBezTo>
                  <a:pt x="376" y="37"/>
                  <a:pt x="377" y="38"/>
                  <a:pt x="378" y="38"/>
                </a:cubicBezTo>
                <a:close/>
                <a:moveTo>
                  <a:pt x="388" y="58"/>
                </a:moveTo>
                <a:cubicBezTo>
                  <a:pt x="388" y="58"/>
                  <a:pt x="388" y="57"/>
                  <a:pt x="388" y="57"/>
                </a:cubicBezTo>
                <a:cubicBezTo>
                  <a:pt x="387" y="57"/>
                  <a:pt x="388" y="58"/>
                  <a:pt x="388" y="58"/>
                </a:cubicBezTo>
                <a:close/>
                <a:moveTo>
                  <a:pt x="375" y="36"/>
                </a:moveTo>
                <a:cubicBezTo>
                  <a:pt x="375" y="37"/>
                  <a:pt x="376" y="36"/>
                  <a:pt x="376" y="36"/>
                </a:cubicBezTo>
                <a:cubicBezTo>
                  <a:pt x="375" y="36"/>
                  <a:pt x="375" y="36"/>
                  <a:pt x="375" y="36"/>
                </a:cubicBezTo>
                <a:close/>
                <a:moveTo>
                  <a:pt x="389" y="64"/>
                </a:moveTo>
                <a:cubicBezTo>
                  <a:pt x="389" y="65"/>
                  <a:pt x="389" y="65"/>
                  <a:pt x="389" y="65"/>
                </a:cubicBezTo>
                <a:cubicBezTo>
                  <a:pt x="389" y="64"/>
                  <a:pt x="391" y="65"/>
                  <a:pt x="391" y="64"/>
                </a:cubicBezTo>
                <a:cubicBezTo>
                  <a:pt x="390" y="65"/>
                  <a:pt x="389" y="64"/>
                  <a:pt x="389" y="64"/>
                </a:cubicBezTo>
                <a:close/>
                <a:moveTo>
                  <a:pt x="383" y="49"/>
                </a:moveTo>
                <a:cubicBezTo>
                  <a:pt x="382" y="50"/>
                  <a:pt x="383" y="49"/>
                  <a:pt x="383" y="49"/>
                </a:cubicBezTo>
                <a:close/>
                <a:moveTo>
                  <a:pt x="386" y="57"/>
                </a:moveTo>
                <a:cubicBezTo>
                  <a:pt x="386" y="57"/>
                  <a:pt x="386" y="57"/>
                  <a:pt x="386" y="57"/>
                </a:cubicBezTo>
                <a:cubicBezTo>
                  <a:pt x="386" y="57"/>
                  <a:pt x="387" y="57"/>
                  <a:pt x="386" y="57"/>
                </a:cubicBezTo>
                <a:cubicBezTo>
                  <a:pt x="386" y="57"/>
                  <a:pt x="386" y="57"/>
                  <a:pt x="386" y="57"/>
                </a:cubicBezTo>
                <a:close/>
                <a:moveTo>
                  <a:pt x="377" y="42"/>
                </a:moveTo>
                <a:cubicBezTo>
                  <a:pt x="378" y="43"/>
                  <a:pt x="379" y="43"/>
                  <a:pt x="378" y="42"/>
                </a:cubicBezTo>
                <a:cubicBezTo>
                  <a:pt x="378" y="42"/>
                  <a:pt x="377" y="42"/>
                  <a:pt x="377" y="42"/>
                </a:cubicBezTo>
                <a:close/>
                <a:moveTo>
                  <a:pt x="389" y="61"/>
                </a:moveTo>
                <a:cubicBezTo>
                  <a:pt x="388" y="61"/>
                  <a:pt x="388" y="61"/>
                  <a:pt x="388" y="61"/>
                </a:cubicBezTo>
                <a:cubicBezTo>
                  <a:pt x="388" y="61"/>
                  <a:pt x="388" y="61"/>
                  <a:pt x="388" y="61"/>
                </a:cubicBezTo>
                <a:cubicBezTo>
                  <a:pt x="388" y="61"/>
                  <a:pt x="388" y="61"/>
                  <a:pt x="389" y="61"/>
                </a:cubicBezTo>
                <a:cubicBezTo>
                  <a:pt x="389" y="61"/>
                  <a:pt x="389" y="61"/>
                  <a:pt x="389" y="61"/>
                </a:cubicBezTo>
                <a:close/>
                <a:moveTo>
                  <a:pt x="396" y="75"/>
                </a:moveTo>
                <a:cubicBezTo>
                  <a:pt x="395" y="75"/>
                  <a:pt x="396" y="75"/>
                  <a:pt x="396" y="75"/>
                </a:cubicBezTo>
                <a:close/>
                <a:moveTo>
                  <a:pt x="391" y="69"/>
                </a:moveTo>
                <a:cubicBezTo>
                  <a:pt x="391" y="69"/>
                  <a:pt x="391" y="68"/>
                  <a:pt x="392" y="67"/>
                </a:cubicBezTo>
                <a:cubicBezTo>
                  <a:pt x="391" y="68"/>
                  <a:pt x="390" y="68"/>
                  <a:pt x="391" y="69"/>
                </a:cubicBezTo>
                <a:close/>
                <a:moveTo>
                  <a:pt x="374" y="38"/>
                </a:moveTo>
                <a:cubicBezTo>
                  <a:pt x="374" y="38"/>
                  <a:pt x="375" y="38"/>
                  <a:pt x="376" y="38"/>
                </a:cubicBezTo>
                <a:cubicBezTo>
                  <a:pt x="376" y="38"/>
                  <a:pt x="375" y="38"/>
                  <a:pt x="375" y="38"/>
                </a:cubicBezTo>
                <a:cubicBezTo>
                  <a:pt x="375" y="38"/>
                  <a:pt x="374" y="37"/>
                  <a:pt x="374" y="38"/>
                </a:cubicBezTo>
                <a:close/>
                <a:moveTo>
                  <a:pt x="382" y="50"/>
                </a:moveTo>
                <a:cubicBezTo>
                  <a:pt x="382" y="50"/>
                  <a:pt x="382" y="50"/>
                  <a:pt x="381" y="50"/>
                </a:cubicBezTo>
                <a:cubicBezTo>
                  <a:pt x="381" y="50"/>
                  <a:pt x="382" y="50"/>
                  <a:pt x="382" y="50"/>
                </a:cubicBezTo>
                <a:cubicBezTo>
                  <a:pt x="382" y="50"/>
                  <a:pt x="382" y="50"/>
                  <a:pt x="382" y="50"/>
                </a:cubicBezTo>
                <a:close/>
                <a:moveTo>
                  <a:pt x="385" y="61"/>
                </a:moveTo>
                <a:cubicBezTo>
                  <a:pt x="385" y="62"/>
                  <a:pt x="386" y="62"/>
                  <a:pt x="386" y="63"/>
                </a:cubicBezTo>
                <a:cubicBezTo>
                  <a:pt x="386" y="63"/>
                  <a:pt x="386" y="63"/>
                  <a:pt x="387" y="63"/>
                </a:cubicBezTo>
                <a:cubicBezTo>
                  <a:pt x="386" y="62"/>
                  <a:pt x="386" y="62"/>
                  <a:pt x="386" y="62"/>
                </a:cubicBezTo>
                <a:cubicBezTo>
                  <a:pt x="387" y="62"/>
                  <a:pt x="387" y="62"/>
                  <a:pt x="388" y="62"/>
                </a:cubicBezTo>
                <a:cubicBezTo>
                  <a:pt x="387" y="61"/>
                  <a:pt x="387" y="61"/>
                  <a:pt x="388" y="61"/>
                </a:cubicBezTo>
                <a:cubicBezTo>
                  <a:pt x="387" y="61"/>
                  <a:pt x="386" y="61"/>
                  <a:pt x="385" y="61"/>
                </a:cubicBezTo>
                <a:close/>
                <a:moveTo>
                  <a:pt x="389" y="66"/>
                </a:moveTo>
                <a:cubicBezTo>
                  <a:pt x="390" y="66"/>
                  <a:pt x="390" y="67"/>
                  <a:pt x="390" y="66"/>
                </a:cubicBezTo>
                <a:cubicBezTo>
                  <a:pt x="390" y="66"/>
                  <a:pt x="389" y="66"/>
                  <a:pt x="389" y="66"/>
                </a:cubicBezTo>
                <a:close/>
                <a:moveTo>
                  <a:pt x="392" y="72"/>
                </a:moveTo>
                <a:cubicBezTo>
                  <a:pt x="392" y="72"/>
                  <a:pt x="393" y="72"/>
                  <a:pt x="393" y="72"/>
                </a:cubicBezTo>
                <a:cubicBezTo>
                  <a:pt x="393" y="72"/>
                  <a:pt x="392" y="72"/>
                  <a:pt x="392" y="72"/>
                </a:cubicBezTo>
                <a:close/>
                <a:moveTo>
                  <a:pt x="381" y="50"/>
                </a:moveTo>
                <a:cubicBezTo>
                  <a:pt x="381" y="50"/>
                  <a:pt x="381" y="50"/>
                  <a:pt x="381" y="50"/>
                </a:cubicBezTo>
                <a:cubicBezTo>
                  <a:pt x="381" y="50"/>
                  <a:pt x="381" y="50"/>
                  <a:pt x="381" y="50"/>
                </a:cubicBezTo>
                <a:close/>
                <a:moveTo>
                  <a:pt x="387" y="63"/>
                </a:moveTo>
                <a:cubicBezTo>
                  <a:pt x="387" y="63"/>
                  <a:pt x="388" y="63"/>
                  <a:pt x="388" y="63"/>
                </a:cubicBezTo>
                <a:cubicBezTo>
                  <a:pt x="388" y="63"/>
                  <a:pt x="388" y="63"/>
                  <a:pt x="388" y="63"/>
                </a:cubicBezTo>
                <a:cubicBezTo>
                  <a:pt x="388" y="63"/>
                  <a:pt x="387" y="63"/>
                  <a:pt x="387" y="63"/>
                </a:cubicBezTo>
                <a:close/>
                <a:moveTo>
                  <a:pt x="376" y="44"/>
                </a:moveTo>
                <a:cubicBezTo>
                  <a:pt x="376" y="44"/>
                  <a:pt x="377" y="44"/>
                  <a:pt x="377" y="44"/>
                </a:cubicBezTo>
                <a:cubicBezTo>
                  <a:pt x="377" y="44"/>
                  <a:pt x="377" y="44"/>
                  <a:pt x="376" y="44"/>
                </a:cubicBezTo>
                <a:close/>
                <a:moveTo>
                  <a:pt x="386" y="61"/>
                </a:moveTo>
                <a:cubicBezTo>
                  <a:pt x="386" y="61"/>
                  <a:pt x="386" y="61"/>
                  <a:pt x="386" y="61"/>
                </a:cubicBezTo>
                <a:cubicBezTo>
                  <a:pt x="386" y="61"/>
                  <a:pt x="386" y="61"/>
                  <a:pt x="385" y="61"/>
                </a:cubicBezTo>
                <a:cubicBezTo>
                  <a:pt x="386" y="61"/>
                  <a:pt x="386" y="61"/>
                  <a:pt x="386" y="61"/>
                </a:cubicBezTo>
                <a:close/>
                <a:moveTo>
                  <a:pt x="371" y="35"/>
                </a:moveTo>
                <a:cubicBezTo>
                  <a:pt x="370" y="36"/>
                  <a:pt x="372" y="36"/>
                  <a:pt x="372" y="36"/>
                </a:cubicBezTo>
                <a:cubicBezTo>
                  <a:pt x="372" y="36"/>
                  <a:pt x="372" y="36"/>
                  <a:pt x="372" y="35"/>
                </a:cubicBezTo>
                <a:cubicBezTo>
                  <a:pt x="372" y="36"/>
                  <a:pt x="371" y="36"/>
                  <a:pt x="371" y="35"/>
                </a:cubicBezTo>
                <a:close/>
                <a:moveTo>
                  <a:pt x="371" y="37"/>
                </a:moveTo>
                <a:cubicBezTo>
                  <a:pt x="372" y="38"/>
                  <a:pt x="372" y="38"/>
                  <a:pt x="373" y="39"/>
                </a:cubicBezTo>
                <a:cubicBezTo>
                  <a:pt x="373" y="39"/>
                  <a:pt x="374" y="39"/>
                  <a:pt x="374" y="39"/>
                </a:cubicBezTo>
                <a:cubicBezTo>
                  <a:pt x="373" y="38"/>
                  <a:pt x="373" y="36"/>
                  <a:pt x="371" y="37"/>
                </a:cubicBezTo>
                <a:close/>
                <a:moveTo>
                  <a:pt x="384" y="60"/>
                </a:moveTo>
                <a:cubicBezTo>
                  <a:pt x="384" y="60"/>
                  <a:pt x="385" y="60"/>
                  <a:pt x="385" y="60"/>
                </a:cubicBezTo>
                <a:cubicBezTo>
                  <a:pt x="385" y="59"/>
                  <a:pt x="385" y="60"/>
                  <a:pt x="384" y="59"/>
                </a:cubicBezTo>
                <a:cubicBezTo>
                  <a:pt x="384" y="59"/>
                  <a:pt x="384" y="59"/>
                  <a:pt x="383" y="59"/>
                </a:cubicBezTo>
                <a:cubicBezTo>
                  <a:pt x="383" y="60"/>
                  <a:pt x="384" y="60"/>
                  <a:pt x="384" y="60"/>
                </a:cubicBezTo>
                <a:cubicBezTo>
                  <a:pt x="383" y="61"/>
                  <a:pt x="383" y="61"/>
                  <a:pt x="382" y="61"/>
                </a:cubicBezTo>
                <a:cubicBezTo>
                  <a:pt x="383" y="61"/>
                  <a:pt x="383" y="61"/>
                  <a:pt x="384" y="62"/>
                </a:cubicBezTo>
                <a:cubicBezTo>
                  <a:pt x="383" y="62"/>
                  <a:pt x="383" y="62"/>
                  <a:pt x="383" y="62"/>
                </a:cubicBezTo>
                <a:cubicBezTo>
                  <a:pt x="383" y="62"/>
                  <a:pt x="383" y="62"/>
                  <a:pt x="382" y="62"/>
                </a:cubicBezTo>
                <a:cubicBezTo>
                  <a:pt x="382" y="62"/>
                  <a:pt x="382" y="61"/>
                  <a:pt x="382" y="61"/>
                </a:cubicBezTo>
                <a:cubicBezTo>
                  <a:pt x="382" y="61"/>
                  <a:pt x="381" y="61"/>
                  <a:pt x="381" y="61"/>
                </a:cubicBezTo>
                <a:cubicBezTo>
                  <a:pt x="381" y="62"/>
                  <a:pt x="383" y="62"/>
                  <a:pt x="382" y="63"/>
                </a:cubicBezTo>
                <a:cubicBezTo>
                  <a:pt x="383" y="63"/>
                  <a:pt x="384" y="63"/>
                  <a:pt x="384" y="62"/>
                </a:cubicBezTo>
                <a:cubicBezTo>
                  <a:pt x="385" y="62"/>
                  <a:pt x="384" y="61"/>
                  <a:pt x="384" y="61"/>
                </a:cubicBezTo>
                <a:cubicBezTo>
                  <a:pt x="385" y="61"/>
                  <a:pt x="385" y="61"/>
                  <a:pt x="385" y="61"/>
                </a:cubicBezTo>
                <a:cubicBezTo>
                  <a:pt x="385" y="60"/>
                  <a:pt x="384" y="61"/>
                  <a:pt x="384" y="60"/>
                </a:cubicBezTo>
                <a:close/>
                <a:moveTo>
                  <a:pt x="388" y="66"/>
                </a:moveTo>
                <a:cubicBezTo>
                  <a:pt x="388" y="66"/>
                  <a:pt x="389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lose/>
                <a:moveTo>
                  <a:pt x="393" y="75"/>
                </a:moveTo>
                <a:cubicBezTo>
                  <a:pt x="393" y="75"/>
                  <a:pt x="393" y="75"/>
                  <a:pt x="393" y="76"/>
                </a:cubicBezTo>
                <a:cubicBezTo>
                  <a:pt x="393" y="76"/>
                  <a:pt x="393" y="75"/>
                  <a:pt x="393" y="75"/>
                </a:cubicBezTo>
                <a:close/>
                <a:moveTo>
                  <a:pt x="389" y="68"/>
                </a:moveTo>
                <a:cubicBezTo>
                  <a:pt x="388" y="68"/>
                  <a:pt x="388" y="68"/>
                  <a:pt x="388" y="68"/>
                </a:cubicBezTo>
                <a:cubicBezTo>
                  <a:pt x="388" y="68"/>
                  <a:pt x="389" y="68"/>
                  <a:pt x="389" y="68"/>
                </a:cubicBezTo>
                <a:cubicBezTo>
                  <a:pt x="389" y="68"/>
                  <a:pt x="389" y="68"/>
                  <a:pt x="389" y="68"/>
                </a:cubicBezTo>
                <a:close/>
                <a:moveTo>
                  <a:pt x="392" y="75"/>
                </a:moveTo>
                <a:cubicBezTo>
                  <a:pt x="391" y="75"/>
                  <a:pt x="392" y="75"/>
                  <a:pt x="392" y="75"/>
                </a:cubicBezTo>
                <a:cubicBezTo>
                  <a:pt x="392" y="75"/>
                  <a:pt x="392" y="75"/>
                  <a:pt x="392" y="75"/>
                </a:cubicBezTo>
                <a:close/>
                <a:moveTo>
                  <a:pt x="375" y="45"/>
                </a:moveTo>
                <a:cubicBezTo>
                  <a:pt x="375" y="45"/>
                  <a:pt x="376" y="45"/>
                  <a:pt x="375" y="44"/>
                </a:cubicBezTo>
                <a:cubicBezTo>
                  <a:pt x="375" y="44"/>
                  <a:pt x="375" y="44"/>
                  <a:pt x="375" y="45"/>
                </a:cubicBezTo>
                <a:close/>
                <a:moveTo>
                  <a:pt x="378" y="49"/>
                </a:moveTo>
                <a:cubicBezTo>
                  <a:pt x="378" y="49"/>
                  <a:pt x="378" y="49"/>
                  <a:pt x="378" y="49"/>
                </a:cubicBezTo>
                <a:close/>
                <a:moveTo>
                  <a:pt x="370" y="38"/>
                </a:moveTo>
                <a:cubicBezTo>
                  <a:pt x="370" y="38"/>
                  <a:pt x="370" y="38"/>
                  <a:pt x="370" y="39"/>
                </a:cubicBezTo>
                <a:cubicBezTo>
                  <a:pt x="371" y="38"/>
                  <a:pt x="371" y="38"/>
                  <a:pt x="372" y="38"/>
                </a:cubicBezTo>
                <a:cubicBezTo>
                  <a:pt x="371" y="38"/>
                  <a:pt x="371" y="38"/>
                  <a:pt x="370" y="38"/>
                </a:cubicBezTo>
                <a:close/>
                <a:moveTo>
                  <a:pt x="374" y="44"/>
                </a:moveTo>
                <a:cubicBezTo>
                  <a:pt x="374" y="44"/>
                  <a:pt x="375" y="44"/>
                  <a:pt x="374" y="44"/>
                </a:cubicBezTo>
                <a:cubicBezTo>
                  <a:pt x="374" y="44"/>
                  <a:pt x="374" y="44"/>
                  <a:pt x="374" y="44"/>
                </a:cubicBezTo>
                <a:close/>
                <a:moveTo>
                  <a:pt x="382" y="59"/>
                </a:moveTo>
                <a:cubicBezTo>
                  <a:pt x="382" y="60"/>
                  <a:pt x="383" y="60"/>
                  <a:pt x="382" y="60"/>
                </a:cubicBezTo>
                <a:cubicBezTo>
                  <a:pt x="383" y="60"/>
                  <a:pt x="382" y="59"/>
                  <a:pt x="383" y="59"/>
                </a:cubicBezTo>
                <a:cubicBezTo>
                  <a:pt x="382" y="59"/>
                  <a:pt x="382" y="59"/>
                  <a:pt x="382" y="59"/>
                </a:cubicBezTo>
                <a:close/>
                <a:moveTo>
                  <a:pt x="386" y="66"/>
                </a:moveTo>
                <a:cubicBezTo>
                  <a:pt x="386" y="66"/>
                  <a:pt x="386" y="66"/>
                  <a:pt x="386" y="66"/>
                </a:cubicBezTo>
                <a:cubicBezTo>
                  <a:pt x="386" y="66"/>
                  <a:pt x="386" y="66"/>
                  <a:pt x="386" y="66"/>
                </a:cubicBezTo>
                <a:cubicBezTo>
                  <a:pt x="386" y="66"/>
                  <a:pt x="386" y="66"/>
                  <a:pt x="386" y="66"/>
                </a:cubicBezTo>
                <a:close/>
                <a:moveTo>
                  <a:pt x="369" y="36"/>
                </a:moveTo>
                <a:cubicBezTo>
                  <a:pt x="369" y="36"/>
                  <a:pt x="369" y="36"/>
                  <a:pt x="369" y="36"/>
                </a:cubicBezTo>
                <a:cubicBezTo>
                  <a:pt x="370" y="36"/>
                  <a:pt x="370" y="36"/>
                  <a:pt x="370" y="36"/>
                </a:cubicBezTo>
                <a:cubicBezTo>
                  <a:pt x="370" y="36"/>
                  <a:pt x="370" y="36"/>
                  <a:pt x="369" y="36"/>
                </a:cubicBezTo>
                <a:close/>
                <a:moveTo>
                  <a:pt x="376" y="49"/>
                </a:moveTo>
                <a:cubicBezTo>
                  <a:pt x="377" y="49"/>
                  <a:pt x="377" y="49"/>
                  <a:pt x="377" y="49"/>
                </a:cubicBezTo>
                <a:cubicBezTo>
                  <a:pt x="377" y="49"/>
                  <a:pt x="376" y="49"/>
                  <a:pt x="376" y="49"/>
                </a:cubicBezTo>
                <a:close/>
                <a:moveTo>
                  <a:pt x="387" y="69"/>
                </a:moveTo>
                <a:cubicBezTo>
                  <a:pt x="387" y="68"/>
                  <a:pt x="387" y="68"/>
                  <a:pt x="387" y="67"/>
                </a:cubicBezTo>
                <a:cubicBezTo>
                  <a:pt x="386" y="68"/>
                  <a:pt x="386" y="68"/>
                  <a:pt x="387" y="69"/>
                </a:cubicBezTo>
                <a:close/>
                <a:moveTo>
                  <a:pt x="388" y="72"/>
                </a:moveTo>
                <a:cubicBezTo>
                  <a:pt x="389" y="72"/>
                  <a:pt x="389" y="72"/>
                  <a:pt x="389" y="72"/>
                </a:cubicBezTo>
                <a:cubicBezTo>
                  <a:pt x="389" y="72"/>
                  <a:pt x="389" y="72"/>
                  <a:pt x="389" y="72"/>
                </a:cubicBezTo>
                <a:cubicBezTo>
                  <a:pt x="389" y="72"/>
                  <a:pt x="389" y="72"/>
                  <a:pt x="388" y="72"/>
                </a:cubicBezTo>
                <a:close/>
                <a:moveTo>
                  <a:pt x="382" y="58"/>
                </a:moveTo>
                <a:cubicBezTo>
                  <a:pt x="381" y="58"/>
                  <a:pt x="381" y="58"/>
                  <a:pt x="381" y="58"/>
                </a:cubicBezTo>
                <a:cubicBezTo>
                  <a:pt x="381" y="58"/>
                  <a:pt x="381" y="58"/>
                  <a:pt x="382" y="58"/>
                </a:cubicBezTo>
                <a:close/>
                <a:moveTo>
                  <a:pt x="383" y="66"/>
                </a:moveTo>
                <a:cubicBezTo>
                  <a:pt x="383" y="67"/>
                  <a:pt x="385" y="66"/>
                  <a:pt x="386" y="66"/>
                </a:cubicBezTo>
                <a:cubicBezTo>
                  <a:pt x="385" y="66"/>
                  <a:pt x="383" y="66"/>
                  <a:pt x="383" y="66"/>
                </a:cubicBezTo>
                <a:close/>
                <a:moveTo>
                  <a:pt x="383" y="65"/>
                </a:moveTo>
                <a:cubicBezTo>
                  <a:pt x="383" y="65"/>
                  <a:pt x="383" y="65"/>
                  <a:pt x="383" y="65"/>
                </a:cubicBezTo>
                <a:cubicBezTo>
                  <a:pt x="384" y="64"/>
                  <a:pt x="384" y="65"/>
                  <a:pt x="385" y="64"/>
                </a:cubicBezTo>
                <a:cubicBezTo>
                  <a:pt x="384" y="64"/>
                  <a:pt x="383" y="64"/>
                  <a:pt x="383" y="65"/>
                </a:cubicBezTo>
                <a:close/>
                <a:moveTo>
                  <a:pt x="384" y="65"/>
                </a:moveTo>
                <a:cubicBezTo>
                  <a:pt x="384" y="65"/>
                  <a:pt x="385" y="65"/>
                  <a:pt x="385" y="65"/>
                </a:cubicBezTo>
                <a:cubicBezTo>
                  <a:pt x="385" y="65"/>
                  <a:pt x="384" y="65"/>
                  <a:pt x="384" y="65"/>
                </a:cubicBezTo>
                <a:close/>
                <a:moveTo>
                  <a:pt x="386" y="68"/>
                </a:moveTo>
                <a:cubicBezTo>
                  <a:pt x="386" y="68"/>
                  <a:pt x="386" y="68"/>
                  <a:pt x="386" y="68"/>
                </a:cubicBezTo>
                <a:close/>
                <a:moveTo>
                  <a:pt x="369" y="36"/>
                </a:moveTo>
                <a:cubicBezTo>
                  <a:pt x="368" y="36"/>
                  <a:pt x="368" y="36"/>
                  <a:pt x="368" y="35"/>
                </a:cubicBezTo>
                <a:cubicBezTo>
                  <a:pt x="368" y="36"/>
                  <a:pt x="368" y="36"/>
                  <a:pt x="369" y="36"/>
                </a:cubicBezTo>
                <a:close/>
                <a:moveTo>
                  <a:pt x="385" y="69"/>
                </a:moveTo>
                <a:cubicBezTo>
                  <a:pt x="385" y="69"/>
                  <a:pt x="385" y="69"/>
                  <a:pt x="385" y="69"/>
                </a:cubicBezTo>
                <a:cubicBezTo>
                  <a:pt x="385" y="69"/>
                  <a:pt x="385" y="69"/>
                  <a:pt x="385" y="69"/>
                </a:cubicBezTo>
                <a:cubicBezTo>
                  <a:pt x="385" y="69"/>
                  <a:pt x="385" y="68"/>
                  <a:pt x="385" y="68"/>
                </a:cubicBezTo>
                <a:cubicBezTo>
                  <a:pt x="385" y="68"/>
                  <a:pt x="385" y="68"/>
                  <a:pt x="385" y="69"/>
                </a:cubicBezTo>
                <a:close/>
                <a:moveTo>
                  <a:pt x="382" y="63"/>
                </a:moveTo>
                <a:cubicBezTo>
                  <a:pt x="382" y="63"/>
                  <a:pt x="381" y="62"/>
                  <a:pt x="381" y="62"/>
                </a:cubicBezTo>
                <a:cubicBezTo>
                  <a:pt x="381" y="63"/>
                  <a:pt x="382" y="63"/>
                  <a:pt x="382" y="63"/>
                </a:cubicBezTo>
                <a:cubicBezTo>
                  <a:pt x="382" y="63"/>
                  <a:pt x="382" y="63"/>
                  <a:pt x="382" y="63"/>
                </a:cubicBezTo>
                <a:close/>
                <a:moveTo>
                  <a:pt x="384" y="68"/>
                </a:moveTo>
                <a:cubicBezTo>
                  <a:pt x="384" y="68"/>
                  <a:pt x="385" y="68"/>
                  <a:pt x="385" y="68"/>
                </a:cubicBezTo>
                <a:cubicBezTo>
                  <a:pt x="385" y="68"/>
                  <a:pt x="384" y="68"/>
                  <a:pt x="384" y="68"/>
                </a:cubicBezTo>
                <a:close/>
                <a:moveTo>
                  <a:pt x="369" y="38"/>
                </a:moveTo>
                <a:cubicBezTo>
                  <a:pt x="369" y="38"/>
                  <a:pt x="369" y="38"/>
                  <a:pt x="369" y="38"/>
                </a:cubicBezTo>
                <a:close/>
                <a:moveTo>
                  <a:pt x="375" y="49"/>
                </a:moveTo>
                <a:cubicBezTo>
                  <a:pt x="374" y="49"/>
                  <a:pt x="375" y="49"/>
                  <a:pt x="375" y="49"/>
                </a:cubicBezTo>
                <a:close/>
                <a:moveTo>
                  <a:pt x="382" y="65"/>
                </a:moveTo>
                <a:cubicBezTo>
                  <a:pt x="382" y="65"/>
                  <a:pt x="383" y="65"/>
                  <a:pt x="383" y="64"/>
                </a:cubicBezTo>
                <a:cubicBezTo>
                  <a:pt x="383" y="64"/>
                  <a:pt x="383" y="64"/>
                  <a:pt x="382" y="64"/>
                </a:cubicBezTo>
                <a:cubicBezTo>
                  <a:pt x="382" y="64"/>
                  <a:pt x="382" y="64"/>
                  <a:pt x="382" y="65"/>
                </a:cubicBezTo>
                <a:close/>
                <a:moveTo>
                  <a:pt x="385" y="70"/>
                </a:moveTo>
                <a:cubicBezTo>
                  <a:pt x="385" y="70"/>
                  <a:pt x="385" y="70"/>
                  <a:pt x="385" y="70"/>
                </a:cubicBezTo>
                <a:cubicBezTo>
                  <a:pt x="385" y="70"/>
                  <a:pt x="386" y="70"/>
                  <a:pt x="386" y="70"/>
                </a:cubicBezTo>
                <a:cubicBezTo>
                  <a:pt x="386" y="70"/>
                  <a:pt x="386" y="70"/>
                  <a:pt x="386" y="70"/>
                </a:cubicBezTo>
                <a:cubicBezTo>
                  <a:pt x="385" y="70"/>
                  <a:pt x="385" y="70"/>
                  <a:pt x="385" y="70"/>
                </a:cubicBezTo>
                <a:close/>
                <a:moveTo>
                  <a:pt x="366" y="36"/>
                </a:moveTo>
                <a:cubicBezTo>
                  <a:pt x="366" y="36"/>
                  <a:pt x="367" y="36"/>
                  <a:pt x="367" y="36"/>
                </a:cubicBezTo>
                <a:cubicBezTo>
                  <a:pt x="367" y="36"/>
                  <a:pt x="366" y="36"/>
                  <a:pt x="366" y="36"/>
                </a:cubicBezTo>
                <a:close/>
                <a:moveTo>
                  <a:pt x="382" y="67"/>
                </a:move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3" y="68"/>
                  <a:pt x="383" y="68"/>
                </a:cubicBezTo>
                <a:cubicBezTo>
                  <a:pt x="383" y="67"/>
                  <a:pt x="383" y="67"/>
                  <a:pt x="382" y="67"/>
                </a:cubicBezTo>
                <a:close/>
                <a:moveTo>
                  <a:pt x="373" y="49"/>
                </a:moveTo>
                <a:cubicBezTo>
                  <a:pt x="373" y="49"/>
                  <a:pt x="373" y="49"/>
                  <a:pt x="373" y="49"/>
                </a:cubicBezTo>
                <a:close/>
                <a:moveTo>
                  <a:pt x="379" y="62"/>
                </a:moveTo>
                <a:cubicBezTo>
                  <a:pt x="380" y="62"/>
                  <a:pt x="380" y="63"/>
                  <a:pt x="379" y="63"/>
                </a:cubicBezTo>
                <a:cubicBezTo>
                  <a:pt x="379" y="63"/>
                  <a:pt x="380" y="63"/>
                  <a:pt x="380" y="63"/>
                </a:cubicBezTo>
                <a:cubicBezTo>
                  <a:pt x="380" y="62"/>
                  <a:pt x="380" y="62"/>
                  <a:pt x="379" y="62"/>
                </a:cubicBezTo>
                <a:close/>
                <a:moveTo>
                  <a:pt x="368" y="40"/>
                </a:moveTo>
                <a:cubicBezTo>
                  <a:pt x="367" y="40"/>
                  <a:pt x="368" y="40"/>
                  <a:pt x="368" y="40"/>
                </a:cubicBezTo>
                <a:close/>
                <a:moveTo>
                  <a:pt x="371" y="47"/>
                </a:moveTo>
                <a:cubicBezTo>
                  <a:pt x="371" y="47"/>
                  <a:pt x="372" y="47"/>
                  <a:pt x="371" y="47"/>
                </a:cubicBezTo>
                <a:close/>
                <a:moveTo>
                  <a:pt x="366" y="38"/>
                </a:moveTo>
                <a:cubicBezTo>
                  <a:pt x="366" y="39"/>
                  <a:pt x="366" y="39"/>
                  <a:pt x="367" y="38"/>
                </a:cubicBezTo>
                <a:cubicBezTo>
                  <a:pt x="367" y="38"/>
                  <a:pt x="367" y="38"/>
                  <a:pt x="367" y="38"/>
                </a:cubicBezTo>
                <a:cubicBezTo>
                  <a:pt x="366" y="38"/>
                  <a:pt x="366" y="38"/>
                  <a:pt x="366" y="38"/>
                </a:cubicBezTo>
                <a:close/>
                <a:moveTo>
                  <a:pt x="364" y="36"/>
                </a:moveTo>
                <a:cubicBezTo>
                  <a:pt x="364" y="37"/>
                  <a:pt x="365" y="36"/>
                  <a:pt x="366" y="36"/>
                </a:cubicBezTo>
                <a:cubicBezTo>
                  <a:pt x="365" y="36"/>
                  <a:pt x="364" y="36"/>
                  <a:pt x="364" y="36"/>
                </a:cubicBezTo>
                <a:close/>
                <a:moveTo>
                  <a:pt x="376" y="62"/>
                </a:moveTo>
                <a:cubicBezTo>
                  <a:pt x="376" y="62"/>
                  <a:pt x="374" y="61"/>
                  <a:pt x="374" y="61"/>
                </a:cubicBezTo>
                <a:cubicBezTo>
                  <a:pt x="374" y="62"/>
                  <a:pt x="375" y="62"/>
                  <a:pt x="375" y="63"/>
                </a:cubicBezTo>
                <a:cubicBezTo>
                  <a:pt x="374" y="63"/>
                  <a:pt x="374" y="63"/>
                  <a:pt x="373" y="63"/>
                </a:cubicBezTo>
                <a:cubicBezTo>
                  <a:pt x="374" y="64"/>
                  <a:pt x="376" y="62"/>
                  <a:pt x="377" y="62"/>
                </a:cubicBezTo>
                <a:cubicBezTo>
                  <a:pt x="377" y="63"/>
                  <a:pt x="377" y="63"/>
                  <a:pt x="377" y="63"/>
                </a:cubicBezTo>
                <a:cubicBezTo>
                  <a:pt x="378" y="62"/>
                  <a:pt x="378" y="61"/>
                  <a:pt x="378" y="60"/>
                </a:cubicBezTo>
                <a:cubicBezTo>
                  <a:pt x="378" y="61"/>
                  <a:pt x="377" y="61"/>
                  <a:pt x="376" y="62"/>
                </a:cubicBezTo>
                <a:close/>
                <a:moveTo>
                  <a:pt x="381" y="66"/>
                </a:moveTo>
                <a:cubicBezTo>
                  <a:pt x="381" y="66"/>
                  <a:pt x="382" y="66"/>
                  <a:pt x="381" y="66"/>
                </a:cubicBezTo>
                <a:cubicBezTo>
                  <a:pt x="381" y="66"/>
                  <a:pt x="381" y="66"/>
                  <a:pt x="381" y="66"/>
                </a:cubicBezTo>
                <a:close/>
                <a:moveTo>
                  <a:pt x="363" y="39"/>
                </a:moveTo>
                <a:cubicBezTo>
                  <a:pt x="364" y="38"/>
                  <a:pt x="364" y="39"/>
                  <a:pt x="365" y="39"/>
                </a:cubicBezTo>
                <a:cubicBezTo>
                  <a:pt x="365" y="39"/>
                  <a:pt x="365" y="38"/>
                  <a:pt x="365" y="38"/>
                </a:cubicBezTo>
                <a:cubicBezTo>
                  <a:pt x="365" y="38"/>
                  <a:pt x="365" y="38"/>
                  <a:pt x="365" y="37"/>
                </a:cubicBezTo>
                <a:cubicBezTo>
                  <a:pt x="364" y="38"/>
                  <a:pt x="363" y="38"/>
                  <a:pt x="363" y="39"/>
                </a:cubicBezTo>
                <a:close/>
                <a:moveTo>
                  <a:pt x="382" y="72"/>
                </a:moveTo>
                <a:cubicBezTo>
                  <a:pt x="382" y="72"/>
                  <a:pt x="382" y="72"/>
                  <a:pt x="382" y="72"/>
                </a:cubicBezTo>
                <a:cubicBezTo>
                  <a:pt x="383" y="72"/>
                  <a:pt x="383" y="72"/>
                  <a:pt x="383" y="72"/>
                </a:cubicBezTo>
                <a:cubicBezTo>
                  <a:pt x="383" y="72"/>
                  <a:pt x="382" y="72"/>
                  <a:pt x="382" y="72"/>
                </a:cubicBezTo>
                <a:close/>
                <a:moveTo>
                  <a:pt x="363" y="36"/>
                </a:moveTo>
                <a:cubicBezTo>
                  <a:pt x="363" y="36"/>
                  <a:pt x="364" y="36"/>
                  <a:pt x="363" y="36"/>
                </a:cubicBezTo>
                <a:close/>
                <a:moveTo>
                  <a:pt x="379" y="68"/>
                </a:moveTo>
                <a:cubicBezTo>
                  <a:pt x="379" y="68"/>
                  <a:pt x="380" y="69"/>
                  <a:pt x="380" y="68"/>
                </a:cubicBezTo>
                <a:cubicBezTo>
                  <a:pt x="380" y="68"/>
                  <a:pt x="379" y="68"/>
                  <a:pt x="379" y="68"/>
                </a:cubicBezTo>
                <a:close/>
                <a:moveTo>
                  <a:pt x="378" y="66"/>
                </a:moveTo>
                <a:cubicBezTo>
                  <a:pt x="378" y="65"/>
                  <a:pt x="377" y="65"/>
                  <a:pt x="376" y="65"/>
                </a:cubicBezTo>
                <a:cubicBezTo>
                  <a:pt x="376" y="64"/>
                  <a:pt x="374" y="63"/>
                  <a:pt x="374" y="65"/>
                </a:cubicBezTo>
                <a:cubicBezTo>
                  <a:pt x="375" y="65"/>
                  <a:pt x="376" y="65"/>
                  <a:pt x="376" y="65"/>
                </a:cubicBezTo>
                <a:cubicBezTo>
                  <a:pt x="375" y="66"/>
                  <a:pt x="374" y="66"/>
                  <a:pt x="374" y="67"/>
                </a:cubicBezTo>
                <a:cubicBezTo>
                  <a:pt x="375" y="68"/>
                  <a:pt x="373" y="67"/>
                  <a:pt x="373" y="68"/>
                </a:cubicBezTo>
                <a:cubicBezTo>
                  <a:pt x="374" y="68"/>
                  <a:pt x="374" y="68"/>
                  <a:pt x="375" y="68"/>
                </a:cubicBezTo>
                <a:cubicBezTo>
                  <a:pt x="375" y="67"/>
                  <a:pt x="375" y="66"/>
                  <a:pt x="376" y="66"/>
                </a:cubicBezTo>
                <a:cubicBezTo>
                  <a:pt x="377" y="66"/>
                  <a:pt x="378" y="67"/>
                  <a:pt x="379" y="66"/>
                </a:cubicBezTo>
                <a:cubicBezTo>
                  <a:pt x="378" y="66"/>
                  <a:pt x="378" y="66"/>
                  <a:pt x="378" y="66"/>
                </a:cubicBezTo>
                <a:close/>
                <a:moveTo>
                  <a:pt x="370" y="50"/>
                </a:moveTo>
                <a:cubicBezTo>
                  <a:pt x="370" y="50"/>
                  <a:pt x="370" y="50"/>
                  <a:pt x="370" y="50"/>
                </a:cubicBezTo>
                <a:cubicBezTo>
                  <a:pt x="369" y="50"/>
                  <a:pt x="370" y="51"/>
                  <a:pt x="370" y="50"/>
                </a:cubicBezTo>
                <a:close/>
                <a:moveTo>
                  <a:pt x="361" y="37"/>
                </a:moveTo>
                <a:cubicBezTo>
                  <a:pt x="362" y="37"/>
                  <a:pt x="362" y="37"/>
                  <a:pt x="362" y="36"/>
                </a:cubicBezTo>
                <a:cubicBezTo>
                  <a:pt x="362" y="36"/>
                  <a:pt x="361" y="36"/>
                  <a:pt x="361" y="37"/>
                </a:cubicBezTo>
                <a:close/>
                <a:moveTo>
                  <a:pt x="369" y="50"/>
                </a:moveTo>
                <a:cubicBezTo>
                  <a:pt x="369" y="49"/>
                  <a:pt x="369" y="50"/>
                  <a:pt x="369" y="50"/>
                </a:cubicBezTo>
                <a:close/>
                <a:moveTo>
                  <a:pt x="378" y="67"/>
                </a:moveTo>
                <a:cubicBezTo>
                  <a:pt x="378" y="67"/>
                  <a:pt x="379" y="67"/>
                  <a:pt x="378" y="67"/>
                </a:cubicBezTo>
                <a:close/>
                <a:moveTo>
                  <a:pt x="360" y="36"/>
                </a:moveTo>
                <a:cubicBezTo>
                  <a:pt x="361" y="36"/>
                  <a:pt x="361" y="36"/>
                  <a:pt x="361" y="36"/>
                </a:cubicBezTo>
                <a:cubicBezTo>
                  <a:pt x="361" y="36"/>
                  <a:pt x="361" y="36"/>
                  <a:pt x="361" y="35"/>
                </a:cubicBezTo>
                <a:cubicBezTo>
                  <a:pt x="361" y="35"/>
                  <a:pt x="360" y="35"/>
                  <a:pt x="360" y="36"/>
                </a:cubicBezTo>
                <a:close/>
                <a:moveTo>
                  <a:pt x="367" y="49"/>
                </a:moveTo>
                <a:cubicBezTo>
                  <a:pt x="368" y="49"/>
                  <a:pt x="368" y="49"/>
                  <a:pt x="368" y="49"/>
                </a:cubicBezTo>
                <a:cubicBezTo>
                  <a:pt x="368" y="49"/>
                  <a:pt x="367" y="49"/>
                  <a:pt x="367" y="49"/>
                </a:cubicBezTo>
                <a:close/>
                <a:moveTo>
                  <a:pt x="362" y="38"/>
                </a:moveTo>
                <a:cubicBezTo>
                  <a:pt x="362" y="38"/>
                  <a:pt x="362" y="38"/>
                  <a:pt x="362" y="38"/>
                </a:cubicBezTo>
                <a:cubicBezTo>
                  <a:pt x="362" y="39"/>
                  <a:pt x="362" y="38"/>
                  <a:pt x="362" y="38"/>
                </a:cubicBezTo>
                <a:cubicBezTo>
                  <a:pt x="362" y="38"/>
                  <a:pt x="362" y="38"/>
                  <a:pt x="362" y="38"/>
                </a:cubicBezTo>
                <a:close/>
                <a:moveTo>
                  <a:pt x="362" y="39"/>
                </a:moveTo>
                <a:cubicBezTo>
                  <a:pt x="362" y="39"/>
                  <a:pt x="363" y="39"/>
                  <a:pt x="362" y="39"/>
                </a:cubicBezTo>
                <a:close/>
                <a:moveTo>
                  <a:pt x="367" y="48"/>
                </a:moveTo>
                <a:cubicBezTo>
                  <a:pt x="367" y="48"/>
                  <a:pt x="368" y="48"/>
                  <a:pt x="367" y="48"/>
                </a:cubicBezTo>
                <a:close/>
                <a:moveTo>
                  <a:pt x="379" y="72"/>
                </a:moveTo>
                <a:cubicBezTo>
                  <a:pt x="378" y="72"/>
                  <a:pt x="378" y="72"/>
                  <a:pt x="378" y="72"/>
                </a:cubicBezTo>
                <a:cubicBezTo>
                  <a:pt x="378" y="73"/>
                  <a:pt x="380" y="73"/>
                  <a:pt x="380" y="72"/>
                </a:cubicBezTo>
                <a:cubicBezTo>
                  <a:pt x="380" y="72"/>
                  <a:pt x="379" y="72"/>
                  <a:pt x="379" y="72"/>
                </a:cubicBezTo>
                <a:close/>
                <a:moveTo>
                  <a:pt x="378" y="68"/>
                </a:moveTo>
                <a:cubicBezTo>
                  <a:pt x="378" y="68"/>
                  <a:pt x="378" y="68"/>
                  <a:pt x="378" y="69"/>
                </a:cubicBezTo>
                <a:cubicBezTo>
                  <a:pt x="378" y="68"/>
                  <a:pt x="378" y="68"/>
                  <a:pt x="378" y="68"/>
                </a:cubicBezTo>
                <a:cubicBezTo>
                  <a:pt x="378" y="68"/>
                  <a:pt x="377" y="68"/>
                  <a:pt x="378" y="68"/>
                </a:cubicBezTo>
                <a:close/>
                <a:moveTo>
                  <a:pt x="375" y="68"/>
                </a:moveTo>
                <a:cubicBezTo>
                  <a:pt x="376" y="68"/>
                  <a:pt x="376" y="68"/>
                  <a:pt x="377" y="68"/>
                </a:cubicBezTo>
                <a:cubicBezTo>
                  <a:pt x="377" y="69"/>
                  <a:pt x="376" y="69"/>
                  <a:pt x="376" y="69"/>
                </a:cubicBezTo>
                <a:cubicBezTo>
                  <a:pt x="378" y="68"/>
                  <a:pt x="376" y="67"/>
                  <a:pt x="375" y="68"/>
                </a:cubicBezTo>
                <a:close/>
                <a:moveTo>
                  <a:pt x="357" y="36"/>
                </a:moveTo>
                <a:cubicBezTo>
                  <a:pt x="357" y="36"/>
                  <a:pt x="357" y="36"/>
                  <a:pt x="357" y="37"/>
                </a:cubicBezTo>
                <a:cubicBezTo>
                  <a:pt x="358" y="37"/>
                  <a:pt x="359" y="37"/>
                  <a:pt x="359" y="36"/>
                </a:cubicBezTo>
                <a:cubicBezTo>
                  <a:pt x="359" y="36"/>
                  <a:pt x="359" y="36"/>
                  <a:pt x="359" y="36"/>
                </a:cubicBezTo>
                <a:cubicBezTo>
                  <a:pt x="358" y="36"/>
                  <a:pt x="358" y="36"/>
                  <a:pt x="357" y="36"/>
                </a:cubicBezTo>
                <a:close/>
                <a:moveTo>
                  <a:pt x="371" y="58"/>
                </a:moveTo>
                <a:cubicBezTo>
                  <a:pt x="371" y="58"/>
                  <a:pt x="371" y="58"/>
                  <a:pt x="371" y="58"/>
                </a:cubicBezTo>
                <a:cubicBezTo>
                  <a:pt x="371" y="58"/>
                  <a:pt x="371" y="58"/>
                  <a:pt x="371" y="58"/>
                </a:cubicBezTo>
                <a:close/>
                <a:moveTo>
                  <a:pt x="360" y="38"/>
                </a:moveTo>
                <a:cubicBezTo>
                  <a:pt x="360" y="38"/>
                  <a:pt x="360" y="38"/>
                  <a:pt x="360" y="39"/>
                </a:cubicBezTo>
                <a:cubicBezTo>
                  <a:pt x="360" y="38"/>
                  <a:pt x="360" y="38"/>
                  <a:pt x="360" y="38"/>
                </a:cubicBezTo>
                <a:cubicBezTo>
                  <a:pt x="360" y="38"/>
                  <a:pt x="360" y="38"/>
                  <a:pt x="360" y="38"/>
                </a:cubicBezTo>
                <a:cubicBezTo>
                  <a:pt x="360" y="38"/>
                  <a:pt x="360" y="38"/>
                  <a:pt x="360" y="38"/>
                </a:cubicBezTo>
                <a:close/>
                <a:moveTo>
                  <a:pt x="361" y="49"/>
                </a:moveTo>
                <a:cubicBezTo>
                  <a:pt x="361" y="50"/>
                  <a:pt x="361" y="50"/>
                  <a:pt x="361" y="50"/>
                </a:cubicBezTo>
                <a:cubicBezTo>
                  <a:pt x="362" y="50"/>
                  <a:pt x="362" y="51"/>
                  <a:pt x="363" y="51"/>
                </a:cubicBezTo>
                <a:cubicBezTo>
                  <a:pt x="364" y="50"/>
                  <a:pt x="365" y="50"/>
                  <a:pt x="365" y="50"/>
                </a:cubicBezTo>
                <a:cubicBezTo>
                  <a:pt x="366" y="50"/>
                  <a:pt x="366" y="50"/>
                  <a:pt x="367" y="50"/>
                </a:cubicBezTo>
                <a:cubicBezTo>
                  <a:pt x="366" y="47"/>
                  <a:pt x="363" y="50"/>
                  <a:pt x="361" y="49"/>
                </a:cubicBezTo>
                <a:close/>
                <a:moveTo>
                  <a:pt x="372" y="61"/>
                </a:moveTo>
                <a:cubicBezTo>
                  <a:pt x="372" y="62"/>
                  <a:pt x="372" y="62"/>
                  <a:pt x="372" y="62"/>
                </a:cubicBezTo>
                <a:cubicBezTo>
                  <a:pt x="373" y="62"/>
                  <a:pt x="372" y="61"/>
                  <a:pt x="372" y="61"/>
                </a:cubicBezTo>
                <a:close/>
                <a:moveTo>
                  <a:pt x="359" y="38"/>
                </a:moveTo>
                <a:cubicBezTo>
                  <a:pt x="359" y="39"/>
                  <a:pt x="359" y="39"/>
                  <a:pt x="360" y="39"/>
                </a:cubicBezTo>
                <a:cubicBezTo>
                  <a:pt x="360" y="38"/>
                  <a:pt x="360" y="38"/>
                  <a:pt x="359" y="38"/>
                </a:cubicBezTo>
                <a:cubicBezTo>
                  <a:pt x="359" y="38"/>
                  <a:pt x="359" y="38"/>
                  <a:pt x="359" y="38"/>
                </a:cubicBezTo>
                <a:close/>
                <a:moveTo>
                  <a:pt x="369" y="64"/>
                </a:moveTo>
                <a:cubicBezTo>
                  <a:pt x="370" y="66"/>
                  <a:pt x="372" y="64"/>
                  <a:pt x="373" y="65"/>
                </a:cubicBezTo>
                <a:cubicBezTo>
                  <a:pt x="373" y="65"/>
                  <a:pt x="373" y="65"/>
                  <a:pt x="373" y="64"/>
                </a:cubicBezTo>
                <a:cubicBezTo>
                  <a:pt x="372" y="65"/>
                  <a:pt x="371" y="64"/>
                  <a:pt x="369" y="64"/>
                </a:cubicBezTo>
                <a:close/>
                <a:moveTo>
                  <a:pt x="358" y="38"/>
                </a:moveTo>
                <a:cubicBezTo>
                  <a:pt x="358" y="38"/>
                  <a:pt x="358" y="39"/>
                  <a:pt x="358" y="38"/>
                </a:cubicBezTo>
                <a:close/>
                <a:moveTo>
                  <a:pt x="376" y="72"/>
                </a:moveTo>
                <a:cubicBezTo>
                  <a:pt x="376" y="73"/>
                  <a:pt x="377" y="72"/>
                  <a:pt x="376" y="72"/>
                </a:cubicBezTo>
                <a:cubicBezTo>
                  <a:pt x="376" y="72"/>
                  <a:pt x="376" y="72"/>
                  <a:pt x="376" y="72"/>
                </a:cubicBezTo>
                <a:close/>
                <a:moveTo>
                  <a:pt x="373" y="66"/>
                </a:moveTo>
                <a:cubicBezTo>
                  <a:pt x="373" y="66"/>
                  <a:pt x="373" y="66"/>
                  <a:pt x="373" y="66"/>
                </a:cubicBezTo>
                <a:close/>
                <a:moveTo>
                  <a:pt x="373" y="66"/>
                </a:moveTo>
                <a:cubicBezTo>
                  <a:pt x="373" y="67"/>
                  <a:pt x="374" y="66"/>
                  <a:pt x="373" y="66"/>
                </a:cubicBezTo>
                <a:close/>
                <a:moveTo>
                  <a:pt x="359" y="40"/>
                </a:moveTo>
                <a:cubicBezTo>
                  <a:pt x="358" y="41"/>
                  <a:pt x="359" y="40"/>
                  <a:pt x="359" y="40"/>
                </a:cubicBezTo>
                <a:close/>
                <a:moveTo>
                  <a:pt x="377" y="74"/>
                </a:moveTo>
                <a:cubicBezTo>
                  <a:pt x="376" y="74"/>
                  <a:pt x="377" y="75"/>
                  <a:pt x="377" y="74"/>
                </a:cubicBezTo>
                <a:close/>
                <a:moveTo>
                  <a:pt x="355" y="38"/>
                </a:moveTo>
                <a:cubicBezTo>
                  <a:pt x="355" y="39"/>
                  <a:pt x="358" y="40"/>
                  <a:pt x="358" y="39"/>
                </a:cubicBezTo>
                <a:cubicBezTo>
                  <a:pt x="357" y="38"/>
                  <a:pt x="356" y="38"/>
                  <a:pt x="355" y="38"/>
                </a:cubicBezTo>
                <a:close/>
                <a:moveTo>
                  <a:pt x="374" y="72"/>
                </a:moveTo>
                <a:cubicBezTo>
                  <a:pt x="374" y="73"/>
                  <a:pt x="376" y="73"/>
                  <a:pt x="376" y="72"/>
                </a:cubicBezTo>
                <a:cubicBezTo>
                  <a:pt x="375" y="72"/>
                  <a:pt x="375" y="72"/>
                  <a:pt x="374" y="72"/>
                </a:cubicBezTo>
                <a:close/>
                <a:moveTo>
                  <a:pt x="355" y="36"/>
                </a:moveTo>
                <a:cubicBezTo>
                  <a:pt x="354" y="37"/>
                  <a:pt x="354" y="36"/>
                  <a:pt x="353" y="36"/>
                </a:cubicBezTo>
                <a:cubicBezTo>
                  <a:pt x="353" y="36"/>
                  <a:pt x="353" y="37"/>
                  <a:pt x="353" y="37"/>
                </a:cubicBezTo>
                <a:cubicBezTo>
                  <a:pt x="354" y="37"/>
                  <a:pt x="355" y="37"/>
                  <a:pt x="356" y="37"/>
                </a:cubicBezTo>
                <a:cubicBezTo>
                  <a:pt x="356" y="37"/>
                  <a:pt x="356" y="37"/>
                  <a:pt x="356" y="36"/>
                </a:cubicBezTo>
                <a:cubicBezTo>
                  <a:pt x="356" y="36"/>
                  <a:pt x="355" y="37"/>
                  <a:pt x="355" y="36"/>
                </a:cubicBezTo>
                <a:close/>
                <a:moveTo>
                  <a:pt x="372" y="66"/>
                </a:moveTo>
                <a:cubicBezTo>
                  <a:pt x="371" y="67"/>
                  <a:pt x="372" y="66"/>
                  <a:pt x="372" y="66"/>
                </a:cubicBezTo>
                <a:close/>
                <a:moveTo>
                  <a:pt x="372" y="68"/>
                </a:moveTo>
                <a:cubicBezTo>
                  <a:pt x="372" y="68"/>
                  <a:pt x="372" y="68"/>
                  <a:pt x="372" y="68"/>
                </a:cubicBezTo>
                <a:cubicBezTo>
                  <a:pt x="373" y="68"/>
                  <a:pt x="373" y="68"/>
                  <a:pt x="373" y="68"/>
                </a:cubicBezTo>
                <a:cubicBezTo>
                  <a:pt x="373" y="68"/>
                  <a:pt x="373" y="68"/>
                  <a:pt x="373" y="68"/>
                </a:cubicBezTo>
                <a:cubicBezTo>
                  <a:pt x="373" y="68"/>
                  <a:pt x="372" y="68"/>
                  <a:pt x="372" y="68"/>
                </a:cubicBezTo>
                <a:close/>
                <a:moveTo>
                  <a:pt x="370" y="68"/>
                </a:moveTo>
                <a:cubicBezTo>
                  <a:pt x="371" y="69"/>
                  <a:pt x="371" y="68"/>
                  <a:pt x="372" y="68"/>
                </a:cubicBezTo>
                <a:cubicBezTo>
                  <a:pt x="371" y="68"/>
                  <a:pt x="371" y="68"/>
                  <a:pt x="370" y="68"/>
                </a:cubicBezTo>
                <a:close/>
                <a:moveTo>
                  <a:pt x="371" y="72"/>
                </a:moveTo>
                <a:cubicBezTo>
                  <a:pt x="372" y="72"/>
                  <a:pt x="373" y="73"/>
                  <a:pt x="374" y="73"/>
                </a:cubicBezTo>
                <a:cubicBezTo>
                  <a:pt x="374" y="72"/>
                  <a:pt x="372" y="72"/>
                  <a:pt x="371" y="72"/>
                </a:cubicBezTo>
                <a:close/>
                <a:moveTo>
                  <a:pt x="372" y="69"/>
                </a:moveTo>
                <a:cubicBezTo>
                  <a:pt x="371" y="69"/>
                  <a:pt x="372" y="69"/>
                  <a:pt x="372" y="69"/>
                </a:cubicBezTo>
                <a:close/>
                <a:moveTo>
                  <a:pt x="369" y="66"/>
                </a:moveTo>
                <a:cubicBezTo>
                  <a:pt x="369" y="66"/>
                  <a:pt x="369" y="67"/>
                  <a:pt x="369" y="67"/>
                </a:cubicBezTo>
                <a:cubicBezTo>
                  <a:pt x="370" y="67"/>
                  <a:pt x="370" y="67"/>
                  <a:pt x="370" y="66"/>
                </a:cubicBezTo>
                <a:cubicBezTo>
                  <a:pt x="370" y="66"/>
                  <a:pt x="370" y="66"/>
                  <a:pt x="369" y="66"/>
                </a:cubicBezTo>
                <a:close/>
                <a:moveTo>
                  <a:pt x="365" y="63"/>
                </a:moveTo>
                <a:cubicBezTo>
                  <a:pt x="366" y="63"/>
                  <a:pt x="368" y="64"/>
                  <a:pt x="368" y="63"/>
                </a:cubicBezTo>
                <a:cubicBezTo>
                  <a:pt x="367" y="63"/>
                  <a:pt x="366" y="62"/>
                  <a:pt x="365" y="63"/>
                </a:cubicBezTo>
                <a:close/>
                <a:moveTo>
                  <a:pt x="359" y="50"/>
                </a:moveTo>
                <a:cubicBezTo>
                  <a:pt x="360" y="51"/>
                  <a:pt x="361" y="51"/>
                  <a:pt x="361" y="50"/>
                </a:cubicBezTo>
                <a:cubicBezTo>
                  <a:pt x="360" y="50"/>
                  <a:pt x="360" y="50"/>
                  <a:pt x="359" y="50"/>
                </a:cubicBezTo>
                <a:close/>
                <a:moveTo>
                  <a:pt x="351" y="38"/>
                </a:moveTo>
                <a:cubicBezTo>
                  <a:pt x="351" y="38"/>
                  <a:pt x="351" y="38"/>
                  <a:pt x="351" y="38"/>
                </a:cubicBezTo>
                <a:cubicBezTo>
                  <a:pt x="351" y="38"/>
                  <a:pt x="350" y="38"/>
                  <a:pt x="350" y="39"/>
                </a:cubicBezTo>
                <a:cubicBezTo>
                  <a:pt x="349" y="38"/>
                  <a:pt x="349" y="39"/>
                  <a:pt x="348" y="39"/>
                </a:cubicBezTo>
                <a:cubicBezTo>
                  <a:pt x="348" y="38"/>
                  <a:pt x="348" y="38"/>
                  <a:pt x="348" y="38"/>
                </a:cubicBezTo>
                <a:cubicBezTo>
                  <a:pt x="348" y="38"/>
                  <a:pt x="347" y="38"/>
                  <a:pt x="347" y="39"/>
                </a:cubicBezTo>
                <a:cubicBezTo>
                  <a:pt x="349" y="40"/>
                  <a:pt x="351" y="40"/>
                  <a:pt x="353" y="39"/>
                </a:cubicBezTo>
                <a:cubicBezTo>
                  <a:pt x="352" y="40"/>
                  <a:pt x="354" y="40"/>
                  <a:pt x="355" y="39"/>
                </a:cubicBezTo>
                <a:cubicBezTo>
                  <a:pt x="354" y="39"/>
                  <a:pt x="354" y="38"/>
                  <a:pt x="354" y="38"/>
                </a:cubicBezTo>
                <a:cubicBezTo>
                  <a:pt x="353" y="38"/>
                  <a:pt x="352" y="38"/>
                  <a:pt x="351" y="38"/>
                </a:cubicBezTo>
                <a:close/>
                <a:moveTo>
                  <a:pt x="356" y="44"/>
                </a:moveTo>
                <a:cubicBezTo>
                  <a:pt x="357" y="45"/>
                  <a:pt x="357" y="45"/>
                  <a:pt x="357" y="45"/>
                </a:cubicBezTo>
                <a:cubicBezTo>
                  <a:pt x="357" y="44"/>
                  <a:pt x="357" y="44"/>
                  <a:pt x="357" y="44"/>
                </a:cubicBezTo>
                <a:cubicBezTo>
                  <a:pt x="357" y="44"/>
                  <a:pt x="357" y="44"/>
                  <a:pt x="356" y="44"/>
                </a:cubicBezTo>
                <a:close/>
                <a:moveTo>
                  <a:pt x="360" y="49"/>
                </a:moveTo>
                <a:cubicBezTo>
                  <a:pt x="360" y="50"/>
                  <a:pt x="360" y="50"/>
                  <a:pt x="360" y="50"/>
                </a:cubicBezTo>
                <a:cubicBezTo>
                  <a:pt x="360" y="50"/>
                  <a:pt x="360" y="50"/>
                  <a:pt x="360" y="50"/>
                </a:cubicBezTo>
                <a:cubicBezTo>
                  <a:pt x="360" y="50"/>
                  <a:pt x="360" y="49"/>
                  <a:pt x="360" y="49"/>
                </a:cubicBezTo>
                <a:cubicBezTo>
                  <a:pt x="360" y="49"/>
                  <a:pt x="360" y="49"/>
                  <a:pt x="360" y="49"/>
                </a:cubicBezTo>
                <a:close/>
                <a:moveTo>
                  <a:pt x="368" y="64"/>
                </a:moveTo>
                <a:cubicBezTo>
                  <a:pt x="367" y="64"/>
                  <a:pt x="369" y="65"/>
                  <a:pt x="368" y="64"/>
                </a:cubicBezTo>
                <a:close/>
                <a:moveTo>
                  <a:pt x="368" y="68"/>
                </a:moveTo>
                <a:cubicBezTo>
                  <a:pt x="368" y="69"/>
                  <a:pt x="369" y="69"/>
                  <a:pt x="369" y="68"/>
                </a:cubicBezTo>
                <a:cubicBezTo>
                  <a:pt x="369" y="68"/>
                  <a:pt x="368" y="68"/>
                  <a:pt x="368" y="68"/>
                </a:cubicBezTo>
                <a:close/>
                <a:moveTo>
                  <a:pt x="372" y="76"/>
                </a:moveTo>
                <a:cubicBezTo>
                  <a:pt x="373" y="76"/>
                  <a:pt x="372" y="76"/>
                  <a:pt x="373" y="76"/>
                </a:cubicBezTo>
                <a:cubicBezTo>
                  <a:pt x="373" y="75"/>
                  <a:pt x="373" y="75"/>
                  <a:pt x="373" y="75"/>
                </a:cubicBezTo>
                <a:cubicBezTo>
                  <a:pt x="372" y="75"/>
                  <a:pt x="372" y="76"/>
                  <a:pt x="372" y="76"/>
                </a:cubicBezTo>
                <a:close/>
                <a:moveTo>
                  <a:pt x="352" y="37"/>
                </a:moveTo>
                <a:cubicBezTo>
                  <a:pt x="352" y="36"/>
                  <a:pt x="351" y="37"/>
                  <a:pt x="351" y="37"/>
                </a:cubicBezTo>
                <a:cubicBezTo>
                  <a:pt x="351" y="37"/>
                  <a:pt x="352" y="37"/>
                  <a:pt x="352" y="37"/>
                </a:cubicBezTo>
                <a:close/>
                <a:moveTo>
                  <a:pt x="356" y="45"/>
                </a:moveTo>
                <a:cubicBezTo>
                  <a:pt x="356" y="44"/>
                  <a:pt x="355" y="44"/>
                  <a:pt x="356" y="45"/>
                </a:cubicBezTo>
                <a:close/>
                <a:moveTo>
                  <a:pt x="359" y="50"/>
                </a:moveTo>
                <a:cubicBezTo>
                  <a:pt x="359" y="50"/>
                  <a:pt x="358" y="49"/>
                  <a:pt x="358" y="49"/>
                </a:cubicBezTo>
                <a:cubicBezTo>
                  <a:pt x="358" y="49"/>
                  <a:pt x="359" y="50"/>
                  <a:pt x="359" y="50"/>
                </a:cubicBezTo>
                <a:close/>
                <a:moveTo>
                  <a:pt x="368" y="67"/>
                </a:moveTo>
                <a:cubicBezTo>
                  <a:pt x="368" y="67"/>
                  <a:pt x="368" y="67"/>
                  <a:pt x="368" y="67"/>
                </a:cubicBezTo>
                <a:cubicBezTo>
                  <a:pt x="367" y="67"/>
                  <a:pt x="368" y="67"/>
                  <a:pt x="368" y="67"/>
                </a:cubicBezTo>
                <a:close/>
                <a:moveTo>
                  <a:pt x="367" y="66"/>
                </a:moveTo>
                <a:cubicBezTo>
                  <a:pt x="367" y="66"/>
                  <a:pt x="367" y="67"/>
                  <a:pt x="367" y="67"/>
                </a:cubicBezTo>
                <a:cubicBezTo>
                  <a:pt x="367" y="67"/>
                  <a:pt x="367" y="67"/>
                  <a:pt x="367" y="66"/>
                </a:cubicBezTo>
                <a:cubicBezTo>
                  <a:pt x="367" y="66"/>
                  <a:pt x="367" y="66"/>
                  <a:pt x="367" y="66"/>
                </a:cubicBezTo>
                <a:close/>
                <a:moveTo>
                  <a:pt x="370" y="72"/>
                </a:moveTo>
                <a:cubicBezTo>
                  <a:pt x="370" y="72"/>
                  <a:pt x="370" y="72"/>
                  <a:pt x="370" y="73"/>
                </a:cubicBezTo>
                <a:cubicBezTo>
                  <a:pt x="370" y="72"/>
                  <a:pt x="370" y="72"/>
                  <a:pt x="370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3" y="63"/>
                </a:moveTo>
                <a:cubicBezTo>
                  <a:pt x="364" y="63"/>
                  <a:pt x="364" y="63"/>
                  <a:pt x="364" y="63"/>
                </a:cubicBezTo>
                <a:cubicBezTo>
                  <a:pt x="364" y="63"/>
                  <a:pt x="365" y="63"/>
                  <a:pt x="365" y="63"/>
                </a:cubicBezTo>
                <a:cubicBezTo>
                  <a:pt x="364" y="63"/>
                  <a:pt x="364" y="62"/>
                  <a:pt x="363" y="63"/>
                </a:cubicBezTo>
                <a:close/>
                <a:moveTo>
                  <a:pt x="350" y="36"/>
                </a:moveTo>
                <a:cubicBezTo>
                  <a:pt x="349" y="36"/>
                  <a:pt x="349" y="36"/>
                  <a:pt x="349" y="36"/>
                </a:cubicBezTo>
                <a:cubicBezTo>
                  <a:pt x="349" y="37"/>
                  <a:pt x="350" y="37"/>
                  <a:pt x="351" y="37"/>
                </a:cubicBezTo>
                <a:cubicBezTo>
                  <a:pt x="350" y="36"/>
                  <a:pt x="350" y="37"/>
                  <a:pt x="350" y="36"/>
                </a:cubicBezTo>
                <a:close/>
                <a:moveTo>
                  <a:pt x="366" y="66"/>
                </a:moveTo>
                <a:cubicBezTo>
                  <a:pt x="365" y="66"/>
                  <a:pt x="366" y="66"/>
                  <a:pt x="366" y="66"/>
                </a:cubicBezTo>
                <a:close/>
                <a:moveTo>
                  <a:pt x="367" y="68"/>
                </a:moveTo>
                <a:cubicBezTo>
                  <a:pt x="367" y="69"/>
                  <a:pt x="368" y="68"/>
                  <a:pt x="367" y="68"/>
                </a:cubicBezTo>
                <a:cubicBezTo>
                  <a:pt x="367" y="68"/>
                  <a:pt x="366" y="68"/>
                  <a:pt x="367" y="68"/>
                </a:cubicBezTo>
                <a:close/>
                <a:moveTo>
                  <a:pt x="357" y="51"/>
                </a:moveTo>
                <a:cubicBezTo>
                  <a:pt x="357" y="51"/>
                  <a:pt x="358" y="51"/>
                  <a:pt x="357" y="50"/>
                </a:cubicBezTo>
                <a:cubicBezTo>
                  <a:pt x="357" y="50"/>
                  <a:pt x="357" y="50"/>
                  <a:pt x="357" y="51"/>
                </a:cubicBezTo>
                <a:close/>
                <a:moveTo>
                  <a:pt x="366" y="72"/>
                </a:moveTo>
                <a:cubicBezTo>
                  <a:pt x="365" y="72"/>
                  <a:pt x="364" y="72"/>
                  <a:pt x="363" y="72"/>
                </a:cubicBezTo>
                <a:cubicBezTo>
                  <a:pt x="362" y="71"/>
                  <a:pt x="361" y="72"/>
                  <a:pt x="361" y="73"/>
                </a:cubicBezTo>
                <a:cubicBezTo>
                  <a:pt x="362" y="73"/>
                  <a:pt x="364" y="72"/>
                  <a:pt x="364" y="73"/>
                </a:cubicBezTo>
                <a:cubicBezTo>
                  <a:pt x="366" y="72"/>
                  <a:pt x="366" y="72"/>
                  <a:pt x="367" y="73"/>
                </a:cubicBezTo>
                <a:cubicBezTo>
                  <a:pt x="367" y="72"/>
                  <a:pt x="368" y="73"/>
                  <a:pt x="368" y="72"/>
                </a:cubicBezTo>
                <a:cubicBezTo>
                  <a:pt x="367" y="72"/>
                  <a:pt x="366" y="72"/>
                  <a:pt x="366" y="72"/>
                </a:cubicBezTo>
                <a:close/>
                <a:moveTo>
                  <a:pt x="352" y="45"/>
                </a:moveTo>
                <a:cubicBezTo>
                  <a:pt x="352" y="45"/>
                  <a:pt x="354" y="45"/>
                  <a:pt x="353" y="45"/>
                </a:cubicBezTo>
                <a:cubicBezTo>
                  <a:pt x="353" y="45"/>
                  <a:pt x="353" y="44"/>
                  <a:pt x="352" y="45"/>
                </a:cubicBezTo>
                <a:close/>
                <a:moveTo>
                  <a:pt x="366" y="69"/>
                </a:moveTo>
                <a:cubicBezTo>
                  <a:pt x="366" y="69"/>
                  <a:pt x="366" y="69"/>
                  <a:pt x="366" y="69"/>
                </a:cubicBezTo>
                <a:cubicBezTo>
                  <a:pt x="366" y="69"/>
                  <a:pt x="366" y="69"/>
                  <a:pt x="366" y="69"/>
                </a:cubicBezTo>
                <a:close/>
                <a:moveTo>
                  <a:pt x="365" y="68"/>
                </a:moveTo>
                <a:cubicBezTo>
                  <a:pt x="366" y="68"/>
                  <a:pt x="366" y="69"/>
                  <a:pt x="366" y="69"/>
                </a:cubicBezTo>
                <a:cubicBezTo>
                  <a:pt x="366" y="69"/>
                  <a:pt x="366" y="68"/>
                  <a:pt x="366" y="68"/>
                </a:cubicBezTo>
                <a:cubicBezTo>
                  <a:pt x="366" y="68"/>
                  <a:pt x="366" y="68"/>
                  <a:pt x="365" y="68"/>
                </a:cubicBezTo>
                <a:close/>
                <a:moveTo>
                  <a:pt x="355" y="50"/>
                </a:moveTo>
                <a:cubicBezTo>
                  <a:pt x="354" y="50"/>
                  <a:pt x="353" y="50"/>
                  <a:pt x="353" y="51"/>
                </a:cubicBezTo>
                <a:cubicBezTo>
                  <a:pt x="353" y="51"/>
                  <a:pt x="354" y="51"/>
                  <a:pt x="354" y="51"/>
                </a:cubicBezTo>
                <a:cubicBezTo>
                  <a:pt x="355" y="51"/>
                  <a:pt x="355" y="51"/>
                  <a:pt x="356" y="51"/>
                </a:cubicBezTo>
                <a:cubicBezTo>
                  <a:pt x="356" y="50"/>
                  <a:pt x="356" y="50"/>
                  <a:pt x="356" y="50"/>
                </a:cubicBezTo>
                <a:cubicBezTo>
                  <a:pt x="355" y="50"/>
                  <a:pt x="355" y="50"/>
                  <a:pt x="355" y="50"/>
                </a:cubicBezTo>
                <a:close/>
                <a:moveTo>
                  <a:pt x="347" y="37"/>
                </a:moveTo>
                <a:cubicBezTo>
                  <a:pt x="348" y="37"/>
                  <a:pt x="348" y="37"/>
                  <a:pt x="348" y="37"/>
                </a:cubicBezTo>
                <a:cubicBezTo>
                  <a:pt x="348" y="37"/>
                  <a:pt x="348" y="37"/>
                  <a:pt x="348" y="36"/>
                </a:cubicBezTo>
                <a:cubicBezTo>
                  <a:pt x="348" y="37"/>
                  <a:pt x="348" y="37"/>
                  <a:pt x="347" y="37"/>
                </a:cubicBezTo>
                <a:close/>
                <a:moveTo>
                  <a:pt x="361" y="62"/>
                </a:moveTo>
                <a:cubicBezTo>
                  <a:pt x="361" y="62"/>
                  <a:pt x="361" y="62"/>
                  <a:pt x="361" y="62"/>
                </a:cubicBezTo>
                <a:cubicBezTo>
                  <a:pt x="361" y="62"/>
                  <a:pt x="361" y="62"/>
                  <a:pt x="361" y="62"/>
                </a:cubicBezTo>
                <a:close/>
                <a:moveTo>
                  <a:pt x="369" y="76"/>
                </a:moveTo>
                <a:cubicBezTo>
                  <a:pt x="369" y="76"/>
                  <a:pt x="369" y="76"/>
                  <a:pt x="369" y="76"/>
                </a:cubicBezTo>
                <a:close/>
                <a:moveTo>
                  <a:pt x="362" y="63"/>
                </a:moveTo>
                <a:cubicBezTo>
                  <a:pt x="362" y="63"/>
                  <a:pt x="362" y="63"/>
                  <a:pt x="361" y="63"/>
                </a:cubicBezTo>
                <a:cubicBezTo>
                  <a:pt x="362" y="63"/>
                  <a:pt x="361" y="63"/>
                  <a:pt x="362" y="63"/>
                </a:cubicBezTo>
                <a:close/>
                <a:moveTo>
                  <a:pt x="364" y="68"/>
                </a:moveTo>
                <a:cubicBezTo>
                  <a:pt x="364" y="69"/>
                  <a:pt x="364" y="69"/>
                  <a:pt x="365" y="69"/>
                </a:cubicBezTo>
                <a:cubicBezTo>
                  <a:pt x="364" y="68"/>
                  <a:pt x="364" y="68"/>
                  <a:pt x="364" y="68"/>
                </a:cubicBezTo>
                <a:cubicBezTo>
                  <a:pt x="364" y="68"/>
                  <a:pt x="364" y="68"/>
                  <a:pt x="364" y="68"/>
                </a:cubicBezTo>
                <a:close/>
                <a:moveTo>
                  <a:pt x="362" y="66"/>
                </a:moveTo>
                <a:cubicBezTo>
                  <a:pt x="362" y="67"/>
                  <a:pt x="363" y="67"/>
                  <a:pt x="363" y="67"/>
                </a:cubicBezTo>
                <a:cubicBezTo>
                  <a:pt x="363" y="66"/>
                  <a:pt x="363" y="66"/>
                  <a:pt x="362" y="66"/>
                </a:cubicBezTo>
                <a:close/>
                <a:moveTo>
                  <a:pt x="346" y="36"/>
                </a:moveTo>
                <a:cubicBezTo>
                  <a:pt x="346" y="36"/>
                  <a:pt x="346" y="36"/>
                  <a:pt x="346" y="37"/>
                </a:cubicBezTo>
                <a:cubicBezTo>
                  <a:pt x="346" y="36"/>
                  <a:pt x="347" y="36"/>
                  <a:pt x="347" y="36"/>
                </a:cubicBezTo>
                <a:cubicBezTo>
                  <a:pt x="347" y="36"/>
                  <a:pt x="347" y="36"/>
                  <a:pt x="346" y="36"/>
                </a:cubicBezTo>
                <a:cubicBezTo>
                  <a:pt x="346" y="36"/>
                  <a:pt x="346" y="36"/>
                  <a:pt x="346" y="36"/>
                </a:cubicBezTo>
                <a:close/>
                <a:moveTo>
                  <a:pt x="364" y="70"/>
                </a:moveTo>
                <a:cubicBezTo>
                  <a:pt x="364" y="70"/>
                  <a:pt x="365" y="70"/>
                  <a:pt x="364" y="70"/>
                </a:cubicBezTo>
                <a:close/>
                <a:moveTo>
                  <a:pt x="364" y="70"/>
                </a:moveTo>
                <a:cubicBezTo>
                  <a:pt x="364" y="70"/>
                  <a:pt x="364" y="70"/>
                  <a:pt x="364" y="71"/>
                </a:cubicBezTo>
                <a:cubicBezTo>
                  <a:pt x="364" y="71"/>
                  <a:pt x="364" y="71"/>
                  <a:pt x="364" y="70"/>
                </a:cubicBezTo>
                <a:cubicBezTo>
                  <a:pt x="364" y="70"/>
                  <a:pt x="364" y="70"/>
                  <a:pt x="364" y="70"/>
                </a:cubicBezTo>
                <a:cubicBezTo>
                  <a:pt x="364" y="70"/>
                  <a:pt x="364" y="70"/>
                  <a:pt x="364" y="70"/>
                </a:cubicBezTo>
                <a:close/>
                <a:moveTo>
                  <a:pt x="344" y="37"/>
                </a:moveTo>
                <a:cubicBezTo>
                  <a:pt x="344" y="37"/>
                  <a:pt x="346" y="38"/>
                  <a:pt x="346" y="37"/>
                </a:cubicBezTo>
                <a:cubicBezTo>
                  <a:pt x="345" y="37"/>
                  <a:pt x="345" y="36"/>
                  <a:pt x="344" y="37"/>
                </a:cubicBezTo>
                <a:close/>
                <a:moveTo>
                  <a:pt x="352" y="50"/>
                </a:moveTo>
                <a:cubicBezTo>
                  <a:pt x="352" y="51"/>
                  <a:pt x="353" y="51"/>
                  <a:pt x="352" y="50"/>
                </a:cubicBezTo>
                <a:cubicBezTo>
                  <a:pt x="352" y="50"/>
                  <a:pt x="352" y="50"/>
                  <a:pt x="352" y="50"/>
                </a:cubicBezTo>
                <a:close/>
                <a:moveTo>
                  <a:pt x="359" y="63"/>
                </a:moveTo>
                <a:cubicBezTo>
                  <a:pt x="359" y="63"/>
                  <a:pt x="359" y="63"/>
                  <a:pt x="359" y="63"/>
                </a:cubicBezTo>
                <a:cubicBezTo>
                  <a:pt x="358" y="63"/>
                  <a:pt x="359" y="64"/>
                  <a:pt x="359" y="63"/>
                </a:cubicBezTo>
                <a:close/>
                <a:moveTo>
                  <a:pt x="365" y="75"/>
                </a:moveTo>
                <a:cubicBezTo>
                  <a:pt x="365" y="75"/>
                  <a:pt x="365" y="74"/>
                  <a:pt x="365" y="74"/>
                </a:cubicBezTo>
                <a:cubicBezTo>
                  <a:pt x="365" y="75"/>
                  <a:pt x="365" y="75"/>
                  <a:pt x="365" y="75"/>
                </a:cubicBezTo>
                <a:close/>
                <a:moveTo>
                  <a:pt x="359" y="69"/>
                </a:moveTo>
                <a:cubicBezTo>
                  <a:pt x="359" y="69"/>
                  <a:pt x="359" y="69"/>
                  <a:pt x="359" y="69"/>
                </a:cubicBezTo>
                <a:cubicBezTo>
                  <a:pt x="359" y="70"/>
                  <a:pt x="359" y="70"/>
                  <a:pt x="359" y="70"/>
                </a:cubicBezTo>
                <a:cubicBezTo>
                  <a:pt x="360" y="69"/>
                  <a:pt x="360" y="69"/>
                  <a:pt x="361" y="69"/>
                </a:cubicBezTo>
                <a:cubicBezTo>
                  <a:pt x="361" y="69"/>
                  <a:pt x="361" y="68"/>
                  <a:pt x="361" y="68"/>
                </a:cubicBezTo>
                <a:cubicBezTo>
                  <a:pt x="360" y="68"/>
                  <a:pt x="360" y="68"/>
                  <a:pt x="359" y="69"/>
                </a:cubicBezTo>
                <a:close/>
                <a:moveTo>
                  <a:pt x="360" y="67"/>
                </a:moveTo>
                <a:cubicBezTo>
                  <a:pt x="360" y="67"/>
                  <a:pt x="361" y="67"/>
                  <a:pt x="360" y="67"/>
                </a:cubicBezTo>
                <a:close/>
                <a:moveTo>
                  <a:pt x="350" y="49"/>
                </a:moveTo>
                <a:cubicBezTo>
                  <a:pt x="350" y="49"/>
                  <a:pt x="351" y="48"/>
                  <a:pt x="350" y="49"/>
                </a:cubicBezTo>
                <a:close/>
                <a:moveTo>
                  <a:pt x="341" y="37"/>
                </a:moveTo>
                <a:cubicBezTo>
                  <a:pt x="341" y="38"/>
                  <a:pt x="342" y="37"/>
                  <a:pt x="343" y="38"/>
                </a:cubicBezTo>
                <a:cubicBezTo>
                  <a:pt x="343" y="37"/>
                  <a:pt x="343" y="37"/>
                  <a:pt x="344" y="37"/>
                </a:cubicBezTo>
                <a:cubicBezTo>
                  <a:pt x="344" y="37"/>
                  <a:pt x="344" y="37"/>
                  <a:pt x="343" y="36"/>
                </a:cubicBezTo>
                <a:cubicBezTo>
                  <a:pt x="343" y="37"/>
                  <a:pt x="341" y="36"/>
                  <a:pt x="341" y="37"/>
                </a:cubicBezTo>
                <a:close/>
                <a:moveTo>
                  <a:pt x="364" y="76"/>
                </a:moveTo>
                <a:cubicBezTo>
                  <a:pt x="364" y="75"/>
                  <a:pt x="364" y="75"/>
                  <a:pt x="364" y="76"/>
                </a:cubicBezTo>
                <a:close/>
                <a:moveTo>
                  <a:pt x="343" y="38"/>
                </a:moveTo>
                <a:cubicBezTo>
                  <a:pt x="343" y="38"/>
                  <a:pt x="343" y="38"/>
                  <a:pt x="343" y="39"/>
                </a:cubicBezTo>
                <a:cubicBezTo>
                  <a:pt x="344" y="38"/>
                  <a:pt x="343" y="39"/>
                  <a:pt x="344" y="40"/>
                </a:cubicBezTo>
                <a:cubicBezTo>
                  <a:pt x="344" y="40"/>
                  <a:pt x="344" y="40"/>
                  <a:pt x="344" y="40"/>
                </a:cubicBezTo>
                <a:cubicBezTo>
                  <a:pt x="344" y="39"/>
                  <a:pt x="345" y="39"/>
                  <a:pt x="345" y="39"/>
                </a:cubicBezTo>
                <a:cubicBezTo>
                  <a:pt x="344" y="39"/>
                  <a:pt x="344" y="38"/>
                  <a:pt x="343" y="38"/>
                </a:cubicBezTo>
                <a:close/>
                <a:moveTo>
                  <a:pt x="359" y="67"/>
                </a:moveTo>
                <a:cubicBezTo>
                  <a:pt x="359" y="67"/>
                  <a:pt x="360" y="67"/>
                  <a:pt x="359" y="66"/>
                </a:cubicBezTo>
                <a:cubicBezTo>
                  <a:pt x="359" y="66"/>
                  <a:pt x="358" y="67"/>
                  <a:pt x="359" y="67"/>
                </a:cubicBezTo>
                <a:close/>
                <a:moveTo>
                  <a:pt x="350" y="51"/>
                </a:moveTo>
                <a:cubicBezTo>
                  <a:pt x="350" y="51"/>
                  <a:pt x="350" y="50"/>
                  <a:pt x="350" y="50"/>
                </a:cubicBezTo>
                <a:cubicBezTo>
                  <a:pt x="350" y="50"/>
                  <a:pt x="349" y="50"/>
                  <a:pt x="350" y="51"/>
                </a:cubicBezTo>
                <a:close/>
                <a:moveTo>
                  <a:pt x="362" y="75"/>
                </a:moveTo>
                <a:cubicBezTo>
                  <a:pt x="362" y="75"/>
                  <a:pt x="363" y="75"/>
                  <a:pt x="363" y="75"/>
                </a:cubicBezTo>
                <a:cubicBezTo>
                  <a:pt x="363" y="75"/>
                  <a:pt x="362" y="75"/>
                  <a:pt x="362" y="75"/>
                </a:cubicBezTo>
                <a:close/>
                <a:moveTo>
                  <a:pt x="356" y="65"/>
                </a:moveTo>
                <a:cubicBezTo>
                  <a:pt x="357" y="65"/>
                  <a:pt x="357" y="65"/>
                  <a:pt x="357" y="65"/>
                </a:cubicBezTo>
                <a:cubicBezTo>
                  <a:pt x="357" y="65"/>
                  <a:pt x="356" y="65"/>
                  <a:pt x="356" y="65"/>
                </a:cubicBezTo>
                <a:close/>
                <a:moveTo>
                  <a:pt x="342" y="39"/>
                </a:moveTo>
                <a:cubicBezTo>
                  <a:pt x="342" y="39"/>
                  <a:pt x="342" y="39"/>
                  <a:pt x="342" y="39"/>
                </a:cubicBezTo>
                <a:close/>
                <a:moveTo>
                  <a:pt x="356" y="65"/>
                </a:moveTo>
                <a:cubicBezTo>
                  <a:pt x="355" y="65"/>
                  <a:pt x="354" y="65"/>
                  <a:pt x="354" y="65"/>
                </a:cubicBezTo>
                <a:cubicBezTo>
                  <a:pt x="354" y="65"/>
                  <a:pt x="356" y="65"/>
                  <a:pt x="356" y="65"/>
                </a:cubicBezTo>
                <a:close/>
                <a:moveTo>
                  <a:pt x="357" y="67"/>
                </a:moveTo>
                <a:cubicBezTo>
                  <a:pt x="357" y="67"/>
                  <a:pt x="358" y="67"/>
                  <a:pt x="357" y="67"/>
                </a:cubicBezTo>
                <a:cubicBezTo>
                  <a:pt x="357" y="67"/>
                  <a:pt x="357" y="67"/>
                  <a:pt x="357" y="67"/>
                </a:cubicBezTo>
                <a:close/>
                <a:moveTo>
                  <a:pt x="345" y="45"/>
                </a:moveTo>
                <a:cubicBezTo>
                  <a:pt x="345" y="46"/>
                  <a:pt x="346" y="45"/>
                  <a:pt x="345" y="45"/>
                </a:cubicBezTo>
                <a:close/>
                <a:moveTo>
                  <a:pt x="340" y="39"/>
                </a:moveTo>
                <a:cubicBezTo>
                  <a:pt x="340" y="40"/>
                  <a:pt x="342" y="41"/>
                  <a:pt x="342" y="39"/>
                </a:cubicBezTo>
                <a:cubicBezTo>
                  <a:pt x="341" y="40"/>
                  <a:pt x="340" y="38"/>
                  <a:pt x="340" y="39"/>
                </a:cubicBezTo>
                <a:close/>
                <a:moveTo>
                  <a:pt x="351" y="67"/>
                </a:moveTo>
                <a:cubicBezTo>
                  <a:pt x="351" y="67"/>
                  <a:pt x="351" y="66"/>
                  <a:pt x="350" y="67"/>
                </a:cubicBezTo>
                <a:cubicBezTo>
                  <a:pt x="350" y="67"/>
                  <a:pt x="350" y="67"/>
                  <a:pt x="350" y="68"/>
                </a:cubicBezTo>
                <a:cubicBezTo>
                  <a:pt x="351" y="67"/>
                  <a:pt x="352" y="67"/>
                  <a:pt x="352" y="68"/>
                </a:cubicBezTo>
                <a:cubicBezTo>
                  <a:pt x="353" y="67"/>
                  <a:pt x="355" y="68"/>
                  <a:pt x="356" y="67"/>
                </a:cubicBezTo>
                <a:cubicBezTo>
                  <a:pt x="355" y="67"/>
                  <a:pt x="353" y="66"/>
                  <a:pt x="351" y="67"/>
                </a:cubicBezTo>
                <a:close/>
                <a:moveTo>
                  <a:pt x="347" y="50"/>
                </a:moveTo>
                <a:cubicBezTo>
                  <a:pt x="347" y="50"/>
                  <a:pt x="347" y="51"/>
                  <a:pt x="347" y="50"/>
                </a:cubicBezTo>
                <a:cubicBezTo>
                  <a:pt x="347" y="50"/>
                  <a:pt x="347" y="50"/>
                  <a:pt x="347" y="50"/>
                </a:cubicBezTo>
                <a:cubicBezTo>
                  <a:pt x="347" y="50"/>
                  <a:pt x="346" y="50"/>
                  <a:pt x="347" y="50"/>
                </a:cubicBezTo>
                <a:close/>
                <a:moveTo>
                  <a:pt x="359" y="73"/>
                </a:moveTo>
                <a:cubicBezTo>
                  <a:pt x="359" y="73"/>
                  <a:pt x="360" y="73"/>
                  <a:pt x="359" y="73"/>
                </a:cubicBezTo>
                <a:close/>
                <a:moveTo>
                  <a:pt x="344" y="44"/>
                </a:moveTo>
                <a:cubicBezTo>
                  <a:pt x="343" y="45"/>
                  <a:pt x="345" y="44"/>
                  <a:pt x="344" y="44"/>
                </a:cubicBezTo>
                <a:close/>
                <a:moveTo>
                  <a:pt x="358" y="71"/>
                </a:moveTo>
                <a:cubicBezTo>
                  <a:pt x="358" y="71"/>
                  <a:pt x="358" y="71"/>
                  <a:pt x="358" y="71"/>
                </a:cubicBezTo>
                <a:cubicBezTo>
                  <a:pt x="358" y="71"/>
                  <a:pt x="358" y="71"/>
                  <a:pt x="358" y="71"/>
                </a:cubicBezTo>
                <a:cubicBezTo>
                  <a:pt x="358" y="71"/>
                  <a:pt x="358" y="71"/>
                  <a:pt x="358" y="70"/>
                </a:cubicBezTo>
                <a:cubicBezTo>
                  <a:pt x="358" y="70"/>
                  <a:pt x="358" y="71"/>
                  <a:pt x="358" y="71"/>
                </a:cubicBezTo>
                <a:close/>
                <a:moveTo>
                  <a:pt x="337" y="37"/>
                </a:moveTo>
                <a:cubicBezTo>
                  <a:pt x="338" y="38"/>
                  <a:pt x="339" y="38"/>
                  <a:pt x="340" y="37"/>
                </a:cubicBezTo>
                <a:cubicBezTo>
                  <a:pt x="339" y="37"/>
                  <a:pt x="338" y="37"/>
                  <a:pt x="337" y="37"/>
                </a:cubicBezTo>
                <a:close/>
                <a:moveTo>
                  <a:pt x="353" y="64"/>
                </a:moveTo>
                <a:cubicBezTo>
                  <a:pt x="353" y="65"/>
                  <a:pt x="354" y="64"/>
                  <a:pt x="354" y="63"/>
                </a:cubicBezTo>
                <a:cubicBezTo>
                  <a:pt x="354" y="64"/>
                  <a:pt x="353" y="63"/>
                  <a:pt x="353" y="64"/>
                </a:cubicBezTo>
                <a:close/>
                <a:moveTo>
                  <a:pt x="356" y="73"/>
                </a:moveTo>
                <a:cubicBezTo>
                  <a:pt x="358" y="73"/>
                  <a:pt x="357" y="72"/>
                  <a:pt x="358" y="72"/>
                </a:cubicBezTo>
                <a:cubicBezTo>
                  <a:pt x="358" y="72"/>
                  <a:pt x="358" y="72"/>
                  <a:pt x="358" y="72"/>
                </a:cubicBezTo>
                <a:cubicBezTo>
                  <a:pt x="357" y="72"/>
                  <a:pt x="357" y="73"/>
                  <a:pt x="356" y="73"/>
                </a:cubicBezTo>
                <a:close/>
                <a:moveTo>
                  <a:pt x="342" y="45"/>
                </a:moveTo>
                <a:cubicBezTo>
                  <a:pt x="342" y="45"/>
                  <a:pt x="343" y="45"/>
                  <a:pt x="343" y="45"/>
                </a:cubicBezTo>
                <a:cubicBezTo>
                  <a:pt x="343" y="45"/>
                  <a:pt x="342" y="45"/>
                  <a:pt x="342" y="45"/>
                </a:cubicBezTo>
                <a:close/>
                <a:moveTo>
                  <a:pt x="353" y="64"/>
                </a:moveTo>
                <a:cubicBezTo>
                  <a:pt x="353" y="64"/>
                  <a:pt x="353" y="64"/>
                  <a:pt x="353" y="64"/>
                </a:cubicBezTo>
                <a:cubicBezTo>
                  <a:pt x="353" y="64"/>
                  <a:pt x="353" y="64"/>
                  <a:pt x="353" y="64"/>
                </a:cubicBezTo>
                <a:cubicBezTo>
                  <a:pt x="353" y="64"/>
                  <a:pt x="353" y="64"/>
                  <a:pt x="353" y="64"/>
                </a:cubicBezTo>
                <a:cubicBezTo>
                  <a:pt x="353" y="64"/>
                  <a:pt x="353" y="64"/>
                  <a:pt x="353" y="64"/>
                </a:cubicBezTo>
                <a:close/>
                <a:moveTo>
                  <a:pt x="354" y="65"/>
                </a:moveTo>
                <a:cubicBezTo>
                  <a:pt x="353" y="65"/>
                  <a:pt x="353" y="65"/>
                  <a:pt x="353" y="65"/>
                </a:cubicBezTo>
                <a:cubicBezTo>
                  <a:pt x="354" y="65"/>
                  <a:pt x="353" y="65"/>
                  <a:pt x="354" y="65"/>
                </a:cubicBezTo>
                <a:cubicBezTo>
                  <a:pt x="354" y="65"/>
                  <a:pt x="354" y="65"/>
                  <a:pt x="354" y="65"/>
                </a:cubicBezTo>
                <a:close/>
                <a:moveTo>
                  <a:pt x="342" y="44"/>
                </a:moveTo>
                <a:cubicBezTo>
                  <a:pt x="341" y="44"/>
                  <a:pt x="341" y="44"/>
                  <a:pt x="341" y="44"/>
                </a:cubicBezTo>
                <a:cubicBezTo>
                  <a:pt x="341" y="45"/>
                  <a:pt x="341" y="46"/>
                  <a:pt x="342" y="45"/>
                </a:cubicBezTo>
                <a:cubicBezTo>
                  <a:pt x="341" y="45"/>
                  <a:pt x="342" y="45"/>
                  <a:pt x="342" y="44"/>
                </a:cubicBezTo>
                <a:cubicBezTo>
                  <a:pt x="342" y="44"/>
                  <a:pt x="342" y="44"/>
                  <a:pt x="342" y="44"/>
                </a:cubicBezTo>
                <a:close/>
                <a:moveTo>
                  <a:pt x="356" y="71"/>
                </a:moveTo>
                <a:cubicBezTo>
                  <a:pt x="355" y="72"/>
                  <a:pt x="354" y="72"/>
                  <a:pt x="353" y="72"/>
                </a:cubicBezTo>
                <a:cubicBezTo>
                  <a:pt x="354" y="73"/>
                  <a:pt x="355" y="73"/>
                  <a:pt x="356" y="73"/>
                </a:cubicBezTo>
                <a:cubicBezTo>
                  <a:pt x="356" y="72"/>
                  <a:pt x="356" y="72"/>
                  <a:pt x="357" y="72"/>
                </a:cubicBezTo>
                <a:cubicBezTo>
                  <a:pt x="356" y="72"/>
                  <a:pt x="356" y="71"/>
                  <a:pt x="356" y="71"/>
                </a:cubicBezTo>
                <a:close/>
                <a:moveTo>
                  <a:pt x="351" y="63"/>
                </a:moveTo>
                <a:cubicBezTo>
                  <a:pt x="351" y="63"/>
                  <a:pt x="352" y="63"/>
                  <a:pt x="351" y="63"/>
                </a:cubicBezTo>
                <a:close/>
                <a:moveTo>
                  <a:pt x="351" y="65"/>
                </a:moveTo>
                <a:cubicBezTo>
                  <a:pt x="351" y="66"/>
                  <a:pt x="352" y="65"/>
                  <a:pt x="351" y="65"/>
                </a:cubicBezTo>
                <a:close/>
                <a:moveTo>
                  <a:pt x="356" y="73"/>
                </a:moveTo>
                <a:cubicBezTo>
                  <a:pt x="356" y="73"/>
                  <a:pt x="356" y="73"/>
                  <a:pt x="356" y="73"/>
                </a:cubicBezTo>
                <a:close/>
                <a:moveTo>
                  <a:pt x="343" y="51"/>
                </a:moveTo>
                <a:cubicBezTo>
                  <a:pt x="343" y="51"/>
                  <a:pt x="344" y="51"/>
                  <a:pt x="344" y="51"/>
                </a:cubicBezTo>
                <a:cubicBezTo>
                  <a:pt x="344" y="51"/>
                  <a:pt x="344" y="51"/>
                  <a:pt x="344" y="51"/>
                </a:cubicBezTo>
                <a:cubicBezTo>
                  <a:pt x="344" y="51"/>
                  <a:pt x="343" y="51"/>
                  <a:pt x="343" y="51"/>
                </a:cubicBezTo>
                <a:close/>
                <a:moveTo>
                  <a:pt x="332" y="37"/>
                </a:moveTo>
                <a:cubicBezTo>
                  <a:pt x="331" y="37"/>
                  <a:pt x="330" y="37"/>
                  <a:pt x="329" y="38"/>
                </a:cubicBezTo>
                <a:cubicBezTo>
                  <a:pt x="329" y="37"/>
                  <a:pt x="330" y="37"/>
                  <a:pt x="329" y="37"/>
                </a:cubicBezTo>
                <a:cubicBezTo>
                  <a:pt x="328" y="37"/>
                  <a:pt x="327" y="37"/>
                  <a:pt x="325" y="37"/>
                </a:cubicBezTo>
                <a:cubicBezTo>
                  <a:pt x="326" y="38"/>
                  <a:pt x="324" y="38"/>
                  <a:pt x="325" y="39"/>
                </a:cubicBezTo>
                <a:cubicBezTo>
                  <a:pt x="328" y="38"/>
                  <a:pt x="332" y="38"/>
                  <a:pt x="336" y="38"/>
                </a:cubicBezTo>
                <a:cubicBezTo>
                  <a:pt x="336" y="36"/>
                  <a:pt x="333" y="39"/>
                  <a:pt x="332" y="37"/>
                </a:cubicBezTo>
                <a:close/>
                <a:moveTo>
                  <a:pt x="349" y="65"/>
                </a:moveTo>
                <a:cubicBezTo>
                  <a:pt x="350" y="65"/>
                  <a:pt x="350" y="66"/>
                  <a:pt x="350" y="65"/>
                </a:cubicBezTo>
                <a:cubicBezTo>
                  <a:pt x="350" y="65"/>
                  <a:pt x="349" y="65"/>
                  <a:pt x="349" y="65"/>
                </a:cubicBezTo>
                <a:close/>
                <a:moveTo>
                  <a:pt x="341" y="51"/>
                </a:moveTo>
                <a:cubicBezTo>
                  <a:pt x="341" y="50"/>
                  <a:pt x="342" y="51"/>
                  <a:pt x="342" y="50"/>
                </a:cubicBezTo>
                <a:cubicBezTo>
                  <a:pt x="342" y="50"/>
                  <a:pt x="341" y="50"/>
                  <a:pt x="341" y="51"/>
                </a:cubicBezTo>
                <a:close/>
                <a:moveTo>
                  <a:pt x="335" y="39"/>
                </a:moveTo>
                <a:cubicBezTo>
                  <a:pt x="335" y="39"/>
                  <a:pt x="335" y="39"/>
                  <a:pt x="335" y="39"/>
                </a:cubicBezTo>
                <a:close/>
                <a:moveTo>
                  <a:pt x="335" y="40"/>
                </a:moveTo>
                <a:cubicBezTo>
                  <a:pt x="335" y="40"/>
                  <a:pt x="336" y="40"/>
                  <a:pt x="336" y="41"/>
                </a:cubicBezTo>
                <a:cubicBezTo>
                  <a:pt x="336" y="40"/>
                  <a:pt x="336" y="41"/>
                  <a:pt x="336" y="40"/>
                </a:cubicBezTo>
                <a:cubicBezTo>
                  <a:pt x="336" y="40"/>
                  <a:pt x="336" y="40"/>
                  <a:pt x="336" y="40"/>
                </a:cubicBezTo>
                <a:cubicBezTo>
                  <a:pt x="336" y="40"/>
                  <a:pt x="336" y="40"/>
                  <a:pt x="335" y="40"/>
                </a:cubicBezTo>
                <a:close/>
                <a:moveTo>
                  <a:pt x="335" y="39"/>
                </a:moveTo>
                <a:cubicBezTo>
                  <a:pt x="335" y="39"/>
                  <a:pt x="335" y="39"/>
                  <a:pt x="335" y="39"/>
                </a:cubicBezTo>
                <a:close/>
                <a:moveTo>
                  <a:pt x="332" y="39"/>
                </a:moveTo>
                <a:cubicBezTo>
                  <a:pt x="331" y="41"/>
                  <a:pt x="328" y="38"/>
                  <a:pt x="327" y="40"/>
                </a:cubicBezTo>
                <a:cubicBezTo>
                  <a:pt x="328" y="41"/>
                  <a:pt x="329" y="41"/>
                  <a:pt x="329" y="41"/>
                </a:cubicBezTo>
                <a:cubicBezTo>
                  <a:pt x="332" y="40"/>
                  <a:pt x="333" y="42"/>
                  <a:pt x="335" y="40"/>
                </a:cubicBezTo>
                <a:cubicBezTo>
                  <a:pt x="335" y="39"/>
                  <a:pt x="333" y="40"/>
                  <a:pt x="332" y="39"/>
                </a:cubicBezTo>
                <a:close/>
                <a:moveTo>
                  <a:pt x="349" y="67"/>
                </a:moveTo>
                <a:cubicBezTo>
                  <a:pt x="349" y="67"/>
                  <a:pt x="350" y="67"/>
                  <a:pt x="350" y="67"/>
                </a:cubicBezTo>
                <a:cubicBezTo>
                  <a:pt x="349" y="67"/>
                  <a:pt x="349" y="67"/>
                  <a:pt x="349" y="67"/>
                </a:cubicBezTo>
                <a:close/>
                <a:moveTo>
                  <a:pt x="353" y="74"/>
                </a:moveTo>
                <a:cubicBezTo>
                  <a:pt x="352" y="74"/>
                  <a:pt x="354" y="74"/>
                  <a:pt x="353" y="74"/>
                </a:cubicBezTo>
                <a:close/>
                <a:moveTo>
                  <a:pt x="347" y="65"/>
                </a:moveTo>
                <a:cubicBezTo>
                  <a:pt x="348" y="66"/>
                  <a:pt x="348" y="66"/>
                  <a:pt x="348" y="65"/>
                </a:cubicBezTo>
                <a:cubicBezTo>
                  <a:pt x="348" y="65"/>
                  <a:pt x="348" y="65"/>
                  <a:pt x="348" y="65"/>
                </a:cubicBezTo>
                <a:cubicBezTo>
                  <a:pt x="348" y="65"/>
                  <a:pt x="348" y="65"/>
                  <a:pt x="347" y="65"/>
                </a:cubicBezTo>
                <a:close/>
                <a:moveTo>
                  <a:pt x="351" y="74"/>
                </a:moveTo>
                <a:cubicBezTo>
                  <a:pt x="351" y="74"/>
                  <a:pt x="352" y="74"/>
                  <a:pt x="353" y="74"/>
                </a:cubicBezTo>
                <a:cubicBezTo>
                  <a:pt x="352" y="74"/>
                  <a:pt x="352" y="74"/>
                  <a:pt x="351" y="74"/>
                </a:cubicBezTo>
                <a:close/>
                <a:moveTo>
                  <a:pt x="351" y="73"/>
                </a:moveTo>
                <a:cubicBezTo>
                  <a:pt x="351" y="73"/>
                  <a:pt x="351" y="73"/>
                  <a:pt x="352" y="73"/>
                </a:cubicBezTo>
                <a:cubicBezTo>
                  <a:pt x="352" y="73"/>
                  <a:pt x="351" y="73"/>
                  <a:pt x="351" y="73"/>
                </a:cubicBezTo>
                <a:cubicBezTo>
                  <a:pt x="351" y="73"/>
                  <a:pt x="351" y="73"/>
                  <a:pt x="351" y="73"/>
                </a:cubicBezTo>
                <a:close/>
                <a:moveTo>
                  <a:pt x="346" y="66"/>
                </a:moveTo>
                <a:cubicBezTo>
                  <a:pt x="346" y="66"/>
                  <a:pt x="347" y="66"/>
                  <a:pt x="347" y="65"/>
                </a:cubicBezTo>
                <a:cubicBezTo>
                  <a:pt x="347" y="65"/>
                  <a:pt x="346" y="65"/>
                  <a:pt x="346" y="66"/>
                </a:cubicBezTo>
                <a:close/>
                <a:moveTo>
                  <a:pt x="340" y="53"/>
                </a:moveTo>
                <a:cubicBezTo>
                  <a:pt x="340" y="53"/>
                  <a:pt x="340" y="53"/>
                  <a:pt x="340" y="53"/>
                </a:cubicBezTo>
                <a:close/>
                <a:moveTo>
                  <a:pt x="331" y="35"/>
                </a:moveTo>
                <a:cubicBezTo>
                  <a:pt x="331" y="35"/>
                  <a:pt x="330" y="35"/>
                  <a:pt x="331" y="35"/>
                </a:cubicBezTo>
                <a:close/>
                <a:moveTo>
                  <a:pt x="352" y="75"/>
                </a:moveTo>
                <a:cubicBezTo>
                  <a:pt x="352" y="76"/>
                  <a:pt x="352" y="75"/>
                  <a:pt x="352" y="75"/>
                </a:cubicBezTo>
                <a:close/>
                <a:moveTo>
                  <a:pt x="330" y="35"/>
                </a:moveTo>
                <a:cubicBezTo>
                  <a:pt x="330" y="36"/>
                  <a:pt x="331" y="35"/>
                  <a:pt x="330" y="35"/>
                </a:cubicBezTo>
                <a:close/>
                <a:moveTo>
                  <a:pt x="348" y="74"/>
                </a:moveTo>
                <a:cubicBezTo>
                  <a:pt x="349" y="75"/>
                  <a:pt x="350" y="74"/>
                  <a:pt x="351" y="74"/>
                </a:cubicBezTo>
                <a:cubicBezTo>
                  <a:pt x="351" y="74"/>
                  <a:pt x="351" y="74"/>
                  <a:pt x="351" y="74"/>
                </a:cubicBezTo>
                <a:cubicBezTo>
                  <a:pt x="350" y="74"/>
                  <a:pt x="349" y="74"/>
                  <a:pt x="348" y="74"/>
                </a:cubicBezTo>
                <a:close/>
                <a:moveTo>
                  <a:pt x="337" y="53"/>
                </a:moveTo>
                <a:cubicBezTo>
                  <a:pt x="338" y="53"/>
                  <a:pt x="338" y="53"/>
                  <a:pt x="339" y="53"/>
                </a:cubicBezTo>
                <a:cubicBezTo>
                  <a:pt x="339" y="52"/>
                  <a:pt x="338" y="52"/>
                  <a:pt x="337" y="53"/>
                </a:cubicBezTo>
                <a:close/>
                <a:moveTo>
                  <a:pt x="337" y="50"/>
                </a:moveTo>
                <a:cubicBezTo>
                  <a:pt x="337" y="50"/>
                  <a:pt x="337" y="50"/>
                  <a:pt x="337" y="50"/>
                </a:cubicBezTo>
                <a:close/>
                <a:moveTo>
                  <a:pt x="344" y="65"/>
                </a:moveTo>
                <a:cubicBezTo>
                  <a:pt x="344" y="66"/>
                  <a:pt x="346" y="66"/>
                  <a:pt x="346" y="65"/>
                </a:cubicBezTo>
                <a:cubicBezTo>
                  <a:pt x="345" y="66"/>
                  <a:pt x="345" y="65"/>
                  <a:pt x="344" y="65"/>
                </a:cubicBezTo>
                <a:close/>
                <a:moveTo>
                  <a:pt x="350" y="75"/>
                </a:moveTo>
                <a:cubicBezTo>
                  <a:pt x="350" y="75"/>
                  <a:pt x="350" y="75"/>
                  <a:pt x="350" y="75"/>
                </a:cubicBezTo>
                <a:cubicBezTo>
                  <a:pt x="350" y="75"/>
                  <a:pt x="350" y="75"/>
                  <a:pt x="350" y="75"/>
                </a:cubicBezTo>
                <a:close/>
                <a:moveTo>
                  <a:pt x="328" y="35"/>
                </a:moveTo>
                <a:cubicBezTo>
                  <a:pt x="328" y="36"/>
                  <a:pt x="329" y="35"/>
                  <a:pt x="328" y="35"/>
                </a:cubicBezTo>
                <a:close/>
                <a:moveTo>
                  <a:pt x="343" y="66"/>
                </a:moveTo>
                <a:cubicBezTo>
                  <a:pt x="343" y="67"/>
                  <a:pt x="344" y="66"/>
                  <a:pt x="343" y="66"/>
                </a:cubicBezTo>
                <a:close/>
                <a:moveTo>
                  <a:pt x="333" y="51"/>
                </a:moveTo>
                <a:cubicBezTo>
                  <a:pt x="333" y="51"/>
                  <a:pt x="334" y="51"/>
                  <a:pt x="334" y="50"/>
                </a:cubicBezTo>
                <a:cubicBezTo>
                  <a:pt x="333" y="50"/>
                  <a:pt x="333" y="50"/>
                  <a:pt x="333" y="51"/>
                </a:cubicBezTo>
                <a:close/>
                <a:moveTo>
                  <a:pt x="345" y="72"/>
                </a:moveTo>
                <a:cubicBezTo>
                  <a:pt x="345" y="72"/>
                  <a:pt x="345" y="72"/>
                  <a:pt x="345" y="72"/>
                </a:cubicBezTo>
                <a:cubicBezTo>
                  <a:pt x="345" y="73"/>
                  <a:pt x="346" y="73"/>
                  <a:pt x="346" y="72"/>
                </a:cubicBezTo>
                <a:cubicBezTo>
                  <a:pt x="345" y="72"/>
                  <a:pt x="345" y="72"/>
                  <a:pt x="345" y="72"/>
                </a:cubicBezTo>
                <a:close/>
                <a:moveTo>
                  <a:pt x="344" y="72"/>
                </a:moveTo>
                <a:cubicBezTo>
                  <a:pt x="345" y="72"/>
                  <a:pt x="345" y="72"/>
                  <a:pt x="344" y="72"/>
                </a:cubicBezTo>
                <a:close/>
                <a:moveTo>
                  <a:pt x="326" y="40"/>
                </a:moveTo>
                <a:cubicBezTo>
                  <a:pt x="326" y="41"/>
                  <a:pt x="327" y="41"/>
                  <a:pt x="326" y="40"/>
                </a:cubicBezTo>
                <a:cubicBezTo>
                  <a:pt x="326" y="40"/>
                  <a:pt x="326" y="40"/>
                  <a:pt x="326" y="40"/>
                </a:cubicBezTo>
                <a:close/>
                <a:moveTo>
                  <a:pt x="323" y="38"/>
                </a:moveTo>
                <a:cubicBezTo>
                  <a:pt x="323" y="38"/>
                  <a:pt x="323" y="38"/>
                  <a:pt x="323" y="38"/>
                </a:cubicBezTo>
                <a:cubicBezTo>
                  <a:pt x="322" y="38"/>
                  <a:pt x="321" y="38"/>
                  <a:pt x="320" y="37"/>
                </a:cubicBezTo>
                <a:cubicBezTo>
                  <a:pt x="319" y="38"/>
                  <a:pt x="318" y="38"/>
                  <a:pt x="317" y="39"/>
                </a:cubicBezTo>
                <a:cubicBezTo>
                  <a:pt x="319" y="40"/>
                  <a:pt x="322" y="39"/>
                  <a:pt x="324" y="39"/>
                </a:cubicBezTo>
                <a:cubicBezTo>
                  <a:pt x="324" y="38"/>
                  <a:pt x="324" y="38"/>
                  <a:pt x="324" y="38"/>
                </a:cubicBezTo>
                <a:cubicBezTo>
                  <a:pt x="324" y="38"/>
                  <a:pt x="323" y="38"/>
                  <a:pt x="323" y="38"/>
                </a:cubicBezTo>
                <a:close/>
                <a:moveTo>
                  <a:pt x="328" y="51"/>
                </a:moveTo>
                <a:cubicBezTo>
                  <a:pt x="328" y="51"/>
                  <a:pt x="328" y="51"/>
                  <a:pt x="328" y="51"/>
                </a:cubicBezTo>
                <a:cubicBezTo>
                  <a:pt x="329" y="52"/>
                  <a:pt x="330" y="51"/>
                  <a:pt x="331" y="51"/>
                </a:cubicBezTo>
                <a:cubicBezTo>
                  <a:pt x="330" y="50"/>
                  <a:pt x="329" y="51"/>
                  <a:pt x="328" y="51"/>
                </a:cubicBezTo>
                <a:close/>
                <a:moveTo>
                  <a:pt x="324" y="40"/>
                </a:moveTo>
                <a:cubicBezTo>
                  <a:pt x="323" y="40"/>
                  <a:pt x="322" y="41"/>
                  <a:pt x="321" y="39"/>
                </a:cubicBezTo>
                <a:cubicBezTo>
                  <a:pt x="320" y="40"/>
                  <a:pt x="320" y="39"/>
                  <a:pt x="319" y="40"/>
                </a:cubicBezTo>
                <a:cubicBezTo>
                  <a:pt x="319" y="40"/>
                  <a:pt x="318" y="41"/>
                  <a:pt x="319" y="42"/>
                </a:cubicBezTo>
                <a:cubicBezTo>
                  <a:pt x="320" y="41"/>
                  <a:pt x="320" y="41"/>
                  <a:pt x="320" y="41"/>
                </a:cubicBezTo>
                <a:cubicBezTo>
                  <a:pt x="321" y="41"/>
                  <a:pt x="321" y="42"/>
                  <a:pt x="322" y="41"/>
                </a:cubicBezTo>
                <a:cubicBezTo>
                  <a:pt x="322" y="41"/>
                  <a:pt x="322" y="41"/>
                  <a:pt x="323" y="41"/>
                </a:cubicBezTo>
                <a:cubicBezTo>
                  <a:pt x="323" y="41"/>
                  <a:pt x="324" y="41"/>
                  <a:pt x="324" y="41"/>
                </a:cubicBezTo>
                <a:cubicBezTo>
                  <a:pt x="325" y="41"/>
                  <a:pt x="324" y="41"/>
                  <a:pt x="324" y="40"/>
                </a:cubicBezTo>
                <a:close/>
                <a:moveTo>
                  <a:pt x="445" y="269"/>
                </a:moveTo>
                <a:cubicBezTo>
                  <a:pt x="445" y="269"/>
                  <a:pt x="445" y="269"/>
                  <a:pt x="445" y="270"/>
                </a:cubicBezTo>
                <a:cubicBezTo>
                  <a:pt x="446" y="269"/>
                  <a:pt x="446" y="269"/>
                  <a:pt x="446" y="269"/>
                </a:cubicBezTo>
                <a:cubicBezTo>
                  <a:pt x="446" y="268"/>
                  <a:pt x="445" y="268"/>
                  <a:pt x="445" y="269"/>
                </a:cubicBezTo>
                <a:close/>
                <a:moveTo>
                  <a:pt x="327" y="49"/>
                </a:moveTo>
                <a:cubicBezTo>
                  <a:pt x="328" y="49"/>
                  <a:pt x="328" y="50"/>
                  <a:pt x="328" y="49"/>
                </a:cubicBezTo>
                <a:cubicBezTo>
                  <a:pt x="328" y="49"/>
                  <a:pt x="328" y="49"/>
                  <a:pt x="328" y="49"/>
                </a:cubicBezTo>
                <a:cubicBezTo>
                  <a:pt x="328" y="49"/>
                  <a:pt x="327" y="48"/>
                  <a:pt x="327" y="49"/>
                </a:cubicBezTo>
                <a:close/>
                <a:moveTo>
                  <a:pt x="334" y="66"/>
                </a:moveTo>
                <a:cubicBezTo>
                  <a:pt x="335" y="66"/>
                  <a:pt x="335" y="66"/>
                  <a:pt x="336" y="66"/>
                </a:cubicBezTo>
                <a:cubicBezTo>
                  <a:pt x="336" y="66"/>
                  <a:pt x="334" y="65"/>
                  <a:pt x="334" y="66"/>
                </a:cubicBezTo>
                <a:close/>
                <a:moveTo>
                  <a:pt x="326" y="50"/>
                </a:moveTo>
                <a:cubicBezTo>
                  <a:pt x="326" y="51"/>
                  <a:pt x="327" y="50"/>
                  <a:pt x="326" y="50"/>
                </a:cubicBezTo>
                <a:close/>
                <a:moveTo>
                  <a:pt x="326" y="51"/>
                </a:moveTo>
                <a:cubicBezTo>
                  <a:pt x="326" y="52"/>
                  <a:pt x="326" y="52"/>
                  <a:pt x="327" y="51"/>
                </a:cubicBezTo>
                <a:cubicBezTo>
                  <a:pt x="326" y="51"/>
                  <a:pt x="326" y="51"/>
                  <a:pt x="326" y="51"/>
                </a:cubicBezTo>
                <a:cubicBezTo>
                  <a:pt x="326" y="51"/>
                  <a:pt x="326" y="51"/>
                  <a:pt x="326" y="51"/>
                </a:cubicBezTo>
                <a:close/>
                <a:moveTo>
                  <a:pt x="334" y="66"/>
                </a:moveTo>
                <a:cubicBezTo>
                  <a:pt x="334" y="66"/>
                  <a:pt x="334" y="66"/>
                  <a:pt x="334" y="66"/>
                </a:cubicBezTo>
                <a:close/>
                <a:moveTo>
                  <a:pt x="333" y="67"/>
                </a:moveTo>
                <a:cubicBezTo>
                  <a:pt x="333" y="67"/>
                  <a:pt x="334" y="67"/>
                  <a:pt x="334" y="67"/>
                </a:cubicBezTo>
                <a:cubicBezTo>
                  <a:pt x="334" y="67"/>
                  <a:pt x="334" y="67"/>
                  <a:pt x="334" y="67"/>
                </a:cubicBezTo>
                <a:cubicBezTo>
                  <a:pt x="333" y="67"/>
                  <a:pt x="333" y="66"/>
                  <a:pt x="333" y="67"/>
                </a:cubicBezTo>
                <a:close/>
                <a:moveTo>
                  <a:pt x="326" y="53"/>
                </a:moveTo>
                <a:cubicBezTo>
                  <a:pt x="326" y="53"/>
                  <a:pt x="327" y="53"/>
                  <a:pt x="327" y="53"/>
                </a:cubicBezTo>
                <a:cubicBezTo>
                  <a:pt x="326" y="53"/>
                  <a:pt x="326" y="53"/>
                  <a:pt x="326" y="53"/>
                </a:cubicBezTo>
                <a:close/>
                <a:moveTo>
                  <a:pt x="333" y="66"/>
                </a:moveTo>
                <a:cubicBezTo>
                  <a:pt x="333" y="67"/>
                  <a:pt x="334" y="66"/>
                  <a:pt x="333" y="66"/>
                </a:cubicBezTo>
                <a:close/>
                <a:moveTo>
                  <a:pt x="331" y="66"/>
                </a:moveTo>
                <a:cubicBezTo>
                  <a:pt x="331" y="66"/>
                  <a:pt x="331" y="67"/>
                  <a:pt x="331" y="66"/>
                </a:cubicBezTo>
                <a:cubicBezTo>
                  <a:pt x="331" y="66"/>
                  <a:pt x="331" y="66"/>
                  <a:pt x="331" y="66"/>
                </a:cubicBezTo>
                <a:close/>
                <a:moveTo>
                  <a:pt x="323" y="51"/>
                </a:moveTo>
                <a:cubicBezTo>
                  <a:pt x="321" y="51"/>
                  <a:pt x="319" y="53"/>
                  <a:pt x="317" y="52"/>
                </a:cubicBezTo>
                <a:cubicBezTo>
                  <a:pt x="317" y="52"/>
                  <a:pt x="316" y="52"/>
                  <a:pt x="316" y="52"/>
                </a:cubicBezTo>
                <a:cubicBezTo>
                  <a:pt x="316" y="53"/>
                  <a:pt x="317" y="53"/>
                  <a:pt x="318" y="53"/>
                </a:cubicBezTo>
                <a:cubicBezTo>
                  <a:pt x="319" y="53"/>
                  <a:pt x="320" y="53"/>
                  <a:pt x="321" y="53"/>
                </a:cubicBezTo>
                <a:cubicBezTo>
                  <a:pt x="322" y="52"/>
                  <a:pt x="323" y="53"/>
                  <a:pt x="323" y="52"/>
                </a:cubicBezTo>
                <a:cubicBezTo>
                  <a:pt x="323" y="52"/>
                  <a:pt x="323" y="51"/>
                  <a:pt x="323" y="51"/>
                </a:cubicBezTo>
                <a:close/>
                <a:moveTo>
                  <a:pt x="321" y="50"/>
                </a:moveTo>
                <a:cubicBezTo>
                  <a:pt x="321" y="50"/>
                  <a:pt x="322" y="50"/>
                  <a:pt x="322" y="50"/>
                </a:cubicBezTo>
                <a:cubicBezTo>
                  <a:pt x="322" y="49"/>
                  <a:pt x="321" y="49"/>
                  <a:pt x="321" y="50"/>
                </a:cubicBezTo>
                <a:close/>
                <a:moveTo>
                  <a:pt x="315" y="39"/>
                </a:moveTo>
                <a:cubicBezTo>
                  <a:pt x="315" y="40"/>
                  <a:pt x="316" y="40"/>
                  <a:pt x="316" y="39"/>
                </a:cubicBezTo>
                <a:cubicBezTo>
                  <a:pt x="316" y="39"/>
                  <a:pt x="315" y="38"/>
                  <a:pt x="315" y="39"/>
                </a:cubicBezTo>
                <a:close/>
                <a:moveTo>
                  <a:pt x="323" y="53"/>
                </a:moveTo>
                <a:cubicBezTo>
                  <a:pt x="323" y="54"/>
                  <a:pt x="324" y="54"/>
                  <a:pt x="324" y="54"/>
                </a:cubicBezTo>
                <a:cubicBezTo>
                  <a:pt x="324" y="53"/>
                  <a:pt x="323" y="53"/>
                  <a:pt x="323" y="53"/>
                </a:cubicBezTo>
                <a:close/>
                <a:moveTo>
                  <a:pt x="328" y="67"/>
                </a:moveTo>
                <a:cubicBezTo>
                  <a:pt x="329" y="67"/>
                  <a:pt x="329" y="67"/>
                  <a:pt x="330" y="66"/>
                </a:cubicBezTo>
                <a:cubicBezTo>
                  <a:pt x="330" y="66"/>
                  <a:pt x="330" y="66"/>
                  <a:pt x="330" y="66"/>
                </a:cubicBezTo>
                <a:cubicBezTo>
                  <a:pt x="329" y="66"/>
                  <a:pt x="329" y="66"/>
                  <a:pt x="328" y="67"/>
                </a:cubicBezTo>
                <a:close/>
                <a:moveTo>
                  <a:pt x="318" y="50"/>
                </a:moveTo>
                <a:cubicBezTo>
                  <a:pt x="319" y="49"/>
                  <a:pt x="319" y="50"/>
                  <a:pt x="320" y="50"/>
                </a:cubicBezTo>
                <a:cubicBezTo>
                  <a:pt x="320" y="50"/>
                  <a:pt x="320" y="49"/>
                  <a:pt x="320" y="49"/>
                </a:cubicBezTo>
                <a:cubicBezTo>
                  <a:pt x="319" y="49"/>
                  <a:pt x="318" y="49"/>
                  <a:pt x="318" y="50"/>
                </a:cubicBezTo>
                <a:close/>
                <a:moveTo>
                  <a:pt x="319" y="54"/>
                </a:moveTo>
                <a:cubicBezTo>
                  <a:pt x="320" y="54"/>
                  <a:pt x="321" y="55"/>
                  <a:pt x="322" y="54"/>
                </a:cubicBezTo>
                <a:cubicBezTo>
                  <a:pt x="321" y="54"/>
                  <a:pt x="320" y="53"/>
                  <a:pt x="319" y="54"/>
                </a:cubicBezTo>
                <a:close/>
                <a:moveTo>
                  <a:pt x="317" y="50"/>
                </a:moveTo>
                <a:cubicBezTo>
                  <a:pt x="317" y="50"/>
                  <a:pt x="318" y="50"/>
                  <a:pt x="317" y="49"/>
                </a:cubicBezTo>
                <a:cubicBezTo>
                  <a:pt x="317" y="49"/>
                  <a:pt x="317" y="50"/>
                  <a:pt x="317" y="50"/>
                </a:cubicBezTo>
                <a:close/>
                <a:moveTo>
                  <a:pt x="326" y="67"/>
                </a:moveTo>
                <a:cubicBezTo>
                  <a:pt x="326" y="66"/>
                  <a:pt x="325" y="66"/>
                  <a:pt x="324" y="67"/>
                </a:cubicBezTo>
                <a:cubicBezTo>
                  <a:pt x="324" y="67"/>
                  <a:pt x="325" y="67"/>
                  <a:pt x="325" y="67"/>
                </a:cubicBezTo>
                <a:cubicBezTo>
                  <a:pt x="325" y="67"/>
                  <a:pt x="325" y="67"/>
                  <a:pt x="326" y="67"/>
                </a:cubicBezTo>
                <a:close/>
                <a:moveTo>
                  <a:pt x="312" y="50"/>
                </a:moveTo>
                <a:cubicBezTo>
                  <a:pt x="313" y="50"/>
                  <a:pt x="315" y="51"/>
                  <a:pt x="316" y="49"/>
                </a:cubicBezTo>
                <a:cubicBezTo>
                  <a:pt x="315" y="49"/>
                  <a:pt x="314" y="50"/>
                  <a:pt x="312" y="50"/>
                </a:cubicBezTo>
                <a:close/>
                <a:moveTo>
                  <a:pt x="324" y="68"/>
                </a:moveTo>
                <a:cubicBezTo>
                  <a:pt x="325" y="68"/>
                  <a:pt x="325" y="68"/>
                  <a:pt x="325" y="67"/>
                </a:cubicBezTo>
                <a:cubicBezTo>
                  <a:pt x="324" y="67"/>
                  <a:pt x="324" y="68"/>
                  <a:pt x="324" y="68"/>
                </a:cubicBezTo>
                <a:close/>
                <a:moveTo>
                  <a:pt x="313" y="52"/>
                </a:moveTo>
                <a:cubicBezTo>
                  <a:pt x="314" y="53"/>
                  <a:pt x="315" y="53"/>
                  <a:pt x="316" y="52"/>
                </a:cubicBezTo>
                <a:cubicBezTo>
                  <a:pt x="315" y="52"/>
                  <a:pt x="314" y="52"/>
                  <a:pt x="313" y="52"/>
                </a:cubicBezTo>
                <a:close/>
                <a:moveTo>
                  <a:pt x="316" y="54"/>
                </a:moveTo>
                <a:cubicBezTo>
                  <a:pt x="316" y="54"/>
                  <a:pt x="316" y="54"/>
                  <a:pt x="315" y="54"/>
                </a:cubicBezTo>
                <a:cubicBezTo>
                  <a:pt x="316" y="54"/>
                  <a:pt x="315" y="54"/>
                  <a:pt x="316" y="54"/>
                </a:cubicBezTo>
                <a:close/>
                <a:moveTo>
                  <a:pt x="314" y="54"/>
                </a:moveTo>
                <a:cubicBezTo>
                  <a:pt x="314" y="55"/>
                  <a:pt x="315" y="55"/>
                  <a:pt x="315" y="54"/>
                </a:cubicBezTo>
                <a:cubicBezTo>
                  <a:pt x="314" y="54"/>
                  <a:pt x="314" y="54"/>
                  <a:pt x="314" y="54"/>
                </a:cubicBezTo>
                <a:close/>
                <a:moveTo>
                  <a:pt x="321" y="67"/>
                </a:moveTo>
                <a:cubicBezTo>
                  <a:pt x="321" y="67"/>
                  <a:pt x="321" y="67"/>
                  <a:pt x="321" y="67"/>
                </a:cubicBezTo>
                <a:close/>
                <a:moveTo>
                  <a:pt x="310" y="50"/>
                </a:moveTo>
                <a:cubicBezTo>
                  <a:pt x="310" y="51"/>
                  <a:pt x="311" y="50"/>
                  <a:pt x="311" y="50"/>
                </a:cubicBezTo>
                <a:cubicBezTo>
                  <a:pt x="311" y="50"/>
                  <a:pt x="311" y="50"/>
                  <a:pt x="311" y="50"/>
                </a:cubicBezTo>
                <a:cubicBezTo>
                  <a:pt x="311" y="50"/>
                  <a:pt x="311" y="50"/>
                  <a:pt x="310" y="50"/>
                </a:cubicBezTo>
                <a:close/>
                <a:moveTo>
                  <a:pt x="312" y="52"/>
                </a:moveTo>
                <a:cubicBezTo>
                  <a:pt x="312" y="52"/>
                  <a:pt x="312" y="52"/>
                  <a:pt x="312" y="52"/>
                </a:cubicBezTo>
                <a:close/>
                <a:moveTo>
                  <a:pt x="312" y="52"/>
                </a:moveTo>
                <a:cubicBezTo>
                  <a:pt x="312" y="52"/>
                  <a:pt x="311" y="53"/>
                  <a:pt x="312" y="52"/>
                </a:cubicBezTo>
                <a:close/>
                <a:moveTo>
                  <a:pt x="320" y="68"/>
                </a:moveTo>
                <a:cubicBezTo>
                  <a:pt x="320" y="68"/>
                  <a:pt x="320" y="68"/>
                  <a:pt x="320" y="68"/>
                </a:cubicBezTo>
                <a:cubicBezTo>
                  <a:pt x="320" y="68"/>
                  <a:pt x="321" y="68"/>
                  <a:pt x="320" y="67"/>
                </a:cubicBezTo>
                <a:cubicBezTo>
                  <a:pt x="320" y="68"/>
                  <a:pt x="320" y="68"/>
                  <a:pt x="320" y="68"/>
                </a:cubicBezTo>
                <a:close/>
                <a:moveTo>
                  <a:pt x="318" y="67"/>
                </a:moveTo>
                <a:cubicBezTo>
                  <a:pt x="319" y="68"/>
                  <a:pt x="318" y="68"/>
                  <a:pt x="319" y="68"/>
                </a:cubicBezTo>
                <a:cubicBezTo>
                  <a:pt x="319" y="68"/>
                  <a:pt x="320" y="68"/>
                  <a:pt x="319" y="67"/>
                </a:cubicBezTo>
                <a:cubicBezTo>
                  <a:pt x="319" y="67"/>
                  <a:pt x="319" y="67"/>
                  <a:pt x="318" y="67"/>
                </a:cubicBezTo>
                <a:close/>
                <a:moveTo>
                  <a:pt x="310" y="50"/>
                </a:moveTo>
                <a:cubicBezTo>
                  <a:pt x="310" y="51"/>
                  <a:pt x="310" y="50"/>
                  <a:pt x="310" y="50"/>
                </a:cubicBezTo>
                <a:cubicBezTo>
                  <a:pt x="310" y="50"/>
                  <a:pt x="310" y="50"/>
                  <a:pt x="310" y="50"/>
                </a:cubicBezTo>
                <a:close/>
                <a:moveTo>
                  <a:pt x="310" y="52"/>
                </a:moveTo>
                <a:cubicBezTo>
                  <a:pt x="310" y="53"/>
                  <a:pt x="310" y="53"/>
                  <a:pt x="310" y="53"/>
                </a:cubicBezTo>
                <a:cubicBezTo>
                  <a:pt x="310" y="52"/>
                  <a:pt x="310" y="52"/>
                  <a:pt x="310" y="52"/>
                </a:cubicBezTo>
                <a:close/>
                <a:moveTo>
                  <a:pt x="308" y="50"/>
                </a:moveTo>
                <a:cubicBezTo>
                  <a:pt x="308" y="51"/>
                  <a:pt x="309" y="51"/>
                  <a:pt x="309" y="50"/>
                </a:cubicBezTo>
                <a:cubicBezTo>
                  <a:pt x="308" y="50"/>
                  <a:pt x="308" y="50"/>
                  <a:pt x="308" y="50"/>
                </a:cubicBezTo>
                <a:close/>
                <a:moveTo>
                  <a:pt x="299" y="38"/>
                </a:moveTo>
                <a:cubicBezTo>
                  <a:pt x="300" y="38"/>
                  <a:pt x="300" y="38"/>
                  <a:pt x="300" y="39"/>
                </a:cubicBezTo>
                <a:cubicBezTo>
                  <a:pt x="301" y="38"/>
                  <a:pt x="301" y="38"/>
                  <a:pt x="301" y="38"/>
                </a:cubicBezTo>
                <a:cubicBezTo>
                  <a:pt x="301" y="37"/>
                  <a:pt x="299" y="37"/>
                  <a:pt x="299" y="38"/>
                </a:cubicBezTo>
                <a:close/>
                <a:moveTo>
                  <a:pt x="305" y="51"/>
                </a:moveTo>
                <a:cubicBezTo>
                  <a:pt x="306" y="51"/>
                  <a:pt x="306" y="51"/>
                  <a:pt x="307" y="50"/>
                </a:cubicBezTo>
                <a:cubicBezTo>
                  <a:pt x="307" y="50"/>
                  <a:pt x="307" y="50"/>
                  <a:pt x="307" y="50"/>
                </a:cubicBezTo>
                <a:cubicBezTo>
                  <a:pt x="306" y="50"/>
                  <a:pt x="305" y="50"/>
                  <a:pt x="305" y="51"/>
                </a:cubicBezTo>
                <a:close/>
                <a:moveTo>
                  <a:pt x="307" y="53"/>
                </a:moveTo>
                <a:cubicBezTo>
                  <a:pt x="307" y="53"/>
                  <a:pt x="308" y="53"/>
                  <a:pt x="308" y="54"/>
                </a:cubicBezTo>
                <a:cubicBezTo>
                  <a:pt x="308" y="53"/>
                  <a:pt x="308" y="53"/>
                  <a:pt x="308" y="53"/>
                </a:cubicBezTo>
                <a:cubicBezTo>
                  <a:pt x="308" y="53"/>
                  <a:pt x="308" y="53"/>
                  <a:pt x="307" y="53"/>
                </a:cubicBezTo>
                <a:close/>
                <a:moveTo>
                  <a:pt x="306" y="53"/>
                </a:moveTo>
                <a:cubicBezTo>
                  <a:pt x="306" y="53"/>
                  <a:pt x="306" y="53"/>
                  <a:pt x="306" y="54"/>
                </a:cubicBezTo>
                <a:cubicBezTo>
                  <a:pt x="307" y="53"/>
                  <a:pt x="307" y="54"/>
                  <a:pt x="307" y="53"/>
                </a:cubicBezTo>
                <a:cubicBezTo>
                  <a:pt x="307" y="53"/>
                  <a:pt x="307" y="53"/>
                  <a:pt x="306" y="53"/>
                </a:cubicBezTo>
                <a:close/>
                <a:moveTo>
                  <a:pt x="313" y="68"/>
                </a:moveTo>
                <a:cubicBezTo>
                  <a:pt x="314" y="69"/>
                  <a:pt x="314" y="69"/>
                  <a:pt x="314" y="69"/>
                </a:cubicBezTo>
                <a:cubicBezTo>
                  <a:pt x="314" y="68"/>
                  <a:pt x="314" y="68"/>
                  <a:pt x="314" y="68"/>
                </a:cubicBezTo>
                <a:cubicBezTo>
                  <a:pt x="314" y="68"/>
                  <a:pt x="314" y="68"/>
                  <a:pt x="313" y="68"/>
                </a:cubicBezTo>
                <a:close/>
                <a:moveTo>
                  <a:pt x="302" y="51"/>
                </a:moveTo>
                <a:cubicBezTo>
                  <a:pt x="302" y="51"/>
                  <a:pt x="304" y="51"/>
                  <a:pt x="304" y="50"/>
                </a:cubicBezTo>
                <a:cubicBezTo>
                  <a:pt x="303" y="50"/>
                  <a:pt x="302" y="50"/>
                  <a:pt x="302" y="51"/>
                </a:cubicBezTo>
                <a:close/>
                <a:moveTo>
                  <a:pt x="305" y="53"/>
                </a:moveTo>
                <a:cubicBezTo>
                  <a:pt x="305" y="53"/>
                  <a:pt x="306" y="53"/>
                  <a:pt x="305" y="53"/>
                </a:cubicBezTo>
                <a:close/>
                <a:moveTo>
                  <a:pt x="303" y="53"/>
                </a:moveTo>
                <a:cubicBezTo>
                  <a:pt x="303" y="53"/>
                  <a:pt x="304" y="53"/>
                  <a:pt x="304" y="53"/>
                </a:cubicBezTo>
                <a:cubicBezTo>
                  <a:pt x="304" y="53"/>
                  <a:pt x="303" y="52"/>
                  <a:pt x="303" y="53"/>
                </a:cubicBezTo>
                <a:close/>
                <a:moveTo>
                  <a:pt x="304" y="53"/>
                </a:moveTo>
                <a:cubicBezTo>
                  <a:pt x="304" y="54"/>
                  <a:pt x="305" y="54"/>
                  <a:pt x="304" y="53"/>
                </a:cubicBezTo>
                <a:close/>
                <a:moveTo>
                  <a:pt x="300" y="56"/>
                </a:moveTo>
                <a:cubicBezTo>
                  <a:pt x="301" y="55"/>
                  <a:pt x="302" y="56"/>
                  <a:pt x="302" y="55"/>
                </a:cubicBezTo>
                <a:cubicBezTo>
                  <a:pt x="301" y="55"/>
                  <a:pt x="300" y="54"/>
                  <a:pt x="300" y="56"/>
                </a:cubicBezTo>
                <a:close/>
                <a:moveTo>
                  <a:pt x="293" y="39"/>
                </a:moveTo>
                <a:cubicBezTo>
                  <a:pt x="293" y="38"/>
                  <a:pt x="293" y="38"/>
                  <a:pt x="293" y="38"/>
                </a:cubicBezTo>
                <a:cubicBezTo>
                  <a:pt x="293" y="38"/>
                  <a:pt x="293" y="39"/>
                  <a:pt x="293" y="39"/>
                </a:cubicBezTo>
                <a:close/>
                <a:moveTo>
                  <a:pt x="300" y="54"/>
                </a:moveTo>
                <a:cubicBezTo>
                  <a:pt x="300" y="54"/>
                  <a:pt x="300" y="53"/>
                  <a:pt x="299" y="53"/>
                </a:cubicBezTo>
                <a:cubicBezTo>
                  <a:pt x="300" y="54"/>
                  <a:pt x="300" y="54"/>
                  <a:pt x="300" y="54"/>
                </a:cubicBezTo>
                <a:close/>
                <a:moveTo>
                  <a:pt x="299" y="53"/>
                </a:moveTo>
                <a:cubicBezTo>
                  <a:pt x="299" y="53"/>
                  <a:pt x="299" y="54"/>
                  <a:pt x="299" y="53"/>
                </a:cubicBezTo>
                <a:close/>
                <a:moveTo>
                  <a:pt x="290" y="38"/>
                </a:moveTo>
                <a:cubicBezTo>
                  <a:pt x="290" y="39"/>
                  <a:pt x="290" y="39"/>
                  <a:pt x="290" y="39"/>
                </a:cubicBezTo>
                <a:cubicBezTo>
                  <a:pt x="290" y="39"/>
                  <a:pt x="291" y="39"/>
                  <a:pt x="291" y="39"/>
                </a:cubicBezTo>
                <a:cubicBezTo>
                  <a:pt x="291" y="39"/>
                  <a:pt x="291" y="38"/>
                  <a:pt x="291" y="38"/>
                </a:cubicBezTo>
                <a:cubicBezTo>
                  <a:pt x="290" y="38"/>
                  <a:pt x="290" y="38"/>
                  <a:pt x="290" y="38"/>
                </a:cubicBezTo>
                <a:close/>
                <a:moveTo>
                  <a:pt x="295" y="51"/>
                </a:moveTo>
                <a:cubicBezTo>
                  <a:pt x="295" y="51"/>
                  <a:pt x="296" y="51"/>
                  <a:pt x="296" y="51"/>
                </a:cubicBezTo>
                <a:cubicBezTo>
                  <a:pt x="295" y="51"/>
                  <a:pt x="295" y="51"/>
                  <a:pt x="295" y="51"/>
                </a:cubicBezTo>
                <a:close/>
                <a:moveTo>
                  <a:pt x="295" y="51"/>
                </a:moveTo>
                <a:cubicBezTo>
                  <a:pt x="294" y="51"/>
                  <a:pt x="293" y="51"/>
                  <a:pt x="293" y="51"/>
                </a:cubicBezTo>
                <a:cubicBezTo>
                  <a:pt x="294" y="51"/>
                  <a:pt x="294" y="52"/>
                  <a:pt x="295" y="51"/>
                </a:cubicBezTo>
                <a:close/>
                <a:moveTo>
                  <a:pt x="294" y="53"/>
                </a:moveTo>
                <a:cubicBezTo>
                  <a:pt x="292" y="53"/>
                  <a:pt x="289" y="54"/>
                  <a:pt x="287" y="53"/>
                </a:cubicBezTo>
                <a:cubicBezTo>
                  <a:pt x="287" y="53"/>
                  <a:pt x="287" y="54"/>
                  <a:pt x="287" y="54"/>
                </a:cubicBezTo>
                <a:cubicBezTo>
                  <a:pt x="285" y="53"/>
                  <a:pt x="283" y="54"/>
                  <a:pt x="281" y="53"/>
                </a:cubicBezTo>
                <a:cubicBezTo>
                  <a:pt x="281" y="53"/>
                  <a:pt x="281" y="53"/>
                  <a:pt x="280" y="54"/>
                </a:cubicBezTo>
                <a:cubicBezTo>
                  <a:pt x="281" y="54"/>
                  <a:pt x="281" y="54"/>
                  <a:pt x="280" y="55"/>
                </a:cubicBezTo>
                <a:cubicBezTo>
                  <a:pt x="281" y="54"/>
                  <a:pt x="282" y="54"/>
                  <a:pt x="283" y="54"/>
                </a:cubicBezTo>
                <a:cubicBezTo>
                  <a:pt x="283" y="55"/>
                  <a:pt x="283" y="55"/>
                  <a:pt x="283" y="55"/>
                </a:cubicBezTo>
                <a:cubicBezTo>
                  <a:pt x="284" y="55"/>
                  <a:pt x="284" y="55"/>
                  <a:pt x="285" y="55"/>
                </a:cubicBezTo>
                <a:cubicBezTo>
                  <a:pt x="285" y="54"/>
                  <a:pt x="285" y="54"/>
                  <a:pt x="286" y="54"/>
                </a:cubicBezTo>
                <a:cubicBezTo>
                  <a:pt x="286" y="54"/>
                  <a:pt x="286" y="55"/>
                  <a:pt x="286" y="55"/>
                </a:cubicBezTo>
                <a:cubicBezTo>
                  <a:pt x="288" y="54"/>
                  <a:pt x="290" y="55"/>
                  <a:pt x="293" y="54"/>
                </a:cubicBezTo>
                <a:cubicBezTo>
                  <a:pt x="293" y="54"/>
                  <a:pt x="293" y="54"/>
                  <a:pt x="294" y="55"/>
                </a:cubicBezTo>
                <a:cubicBezTo>
                  <a:pt x="295" y="54"/>
                  <a:pt x="295" y="55"/>
                  <a:pt x="296" y="54"/>
                </a:cubicBezTo>
                <a:cubicBezTo>
                  <a:pt x="296" y="54"/>
                  <a:pt x="296" y="54"/>
                  <a:pt x="296" y="54"/>
                </a:cubicBezTo>
                <a:cubicBezTo>
                  <a:pt x="295" y="53"/>
                  <a:pt x="294" y="54"/>
                  <a:pt x="294" y="53"/>
                </a:cubicBezTo>
                <a:close/>
                <a:moveTo>
                  <a:pt x="284" y="54"/>
                </a:moveTo>
                <a:cubicBezTo>
                  <a:pt x="284" y="54"/>
                  <a:pt x="284" y="54"/>
                  <a:pt x="284" y="54"/>
                </a:cubicBezTo>
                <a:close/>
                <a:moveTo>
                  <a:pt x="284" y="54"/>
                </a:moveTo>
                <a:cubicBezTo>
                  <a:pt x="284" y="54"/>
                  <a:pt x="284" y="54"/>
                  <a:pt x="284" y="54"/>
                </a:cubicBezTo>
                <a:cubicBezTo>
                  <a:pt x="284" y="54"/>
                  <a:pt x="284" y="54"/>
                  <a:pt x="284" y="54"/>
                </a:cubicBezTo>
                <a:close/>
                <a:moveTo>
                  <a:pt x="295" y="53"/>
                </a:moveTo>
                <a:cubicBezTo>
                  <a:pt x="295" y="53"/>
                  <a:pt x="295" y="53"/>
                  <a:pt x="295" y="53"/>
                </a:cubicBezTo>
                <a:cubicBezTo>
                  <a:pt x="295" y="53"/>
                  <a:pt x="295" y="53"/>
                  <a:pt x="295" y="53"/>
                </a:cubicBezTo>
                <a:cubicBezTo>
                  <a:pt x="295" y="53"/>
                  <a:pt x="295" y="53"/>
                  <a:pt x="295" y="53"/>
                </a:cubicBezTo>
                <a:close/>
                <a:moveTo>
                  <a:pt x="295" y="55"/>
                </a:moveTo>
                <a:cubicBezTo>
                  <a:pt x="295" y="56"/>
                  <a:pt x="296" y="55"/>
                  <a:pt x="295" y="55"/>
                </a:cubicBezTo>
                <a:close/>
                <a:moveTo>
                  <a:pt x="292" y="52"/>
                </a:moveTo>
                <a:cubicBezTo>
                  <a:pt x="292" y="51"/>
                  <a:pt x="293" y="52"/>
                  <a:pt x="293" y="51"/>
                </a:cubicBezTo>
                <a:cubicBezTo>
                  <a:pt x="293" y="51"/>
                  <a:pt x="292" y="51"/>
                  <a:pt x="292" y="52"/>
                </a:cubicBezTo>
                <a:close/>
                <a:moveTo>
                  <a:pt x="283" y="39"/>
                </a:moveTo>
                <a:cubicBezTo>
                  <a:pt x="284" y="40"/>
                  <a:pt x="284" y="40"/>
                  <a:pt x="285" y="39"/>
                </a:cubicBezTo>
                <a:cubicBezTo>
                  <a:pt x="285" y="39"/>
                  <a:pt x="285" y="39"/>
                  <a:pt x="285" y="39"/>
                </a:cubicBezTo>
                <a:cubicBezTo>
                  <a:pt x="284" y="39"/>
                  <a:pt x="284" y="39"/>
                  <a:pt x="283" y="39"/>
                </a:cubicBezTo>
                <a:close/>
                <a:moveTo>
                  <a:pt x="291" y="56"/>
                </a:moveTo>
                <a:cubicBezTo>
                  <a:pt x="291" y="57"/>
                  <a:pt x="292" y="56"/>
                  <a:pt x="292" y="57"/>
                </a:cubicBezTo>
                <a:cubicBezTo>
                  <a:pt x="293" y="56"/>
                  <a:pt x="293" y="56"/>
                  <a:pt x="293" y="56"/>
                </a:cubicBezTo>
                <a:cubicBezTo>
                  <a:pt x="293" y="56"/>
                  <a:pt x="293" y="56"/>
                  <a:pt x="293" y="55"/>
                </a:cubicBezTo>
                <a:cubicBezTo>
                  <a:pt x="292" y="55"/>
                  <a:pt x="292" y="56"/>
                  <a:pt x="291" y="56"/>
                </a:cubicBezTo>
                <a:close/>
                <a:moveTo>
                  <a:pt x="288" y="52"/>
                </a:moveTo>
                <a:cubicBezTo>
                  <a:pt x="288" y="52"/>
                  <a:pt x="289" y="52"/>
                  <a:pt x="289" y="51"/>
                </a:cubicBezTo>
                <a:cubicBezTo>
                  <a:pt x="288" y="51"/>
                  <a:pt x="288" y="52"/>
                  <a:pt x="288" y="52"/>
                </a:cubicBezTo>
                <a:close/>
                <a:moveTo>
                  <a:pt x="281" y="40"/>
                </a:moveTo>
                <a:cubicBezTo>
                  <a:pt x="280" y="40"/>
                  <a:pt x="281" y="39"/>
                  <a:pt x="281" y="40"/>
                </a:cubicBezTo>
                <a:close/>
                <a:moveTo>
                  <a:pt x="289" y="56"/>
                </a:moveTo>
                <a:cubicBezTo>
                  <a:pt x="289" y="56"/>
                  <a:pt x="289" y="57"/>
                  <a:pt x="289" y="57"/>
                </a:cubicBezTo>
                <a:cubicBezTo>
                  <a:pt x="289" y="57"/>
                  <a:pt x="289" y="57"/>
                  <a:pt x="290" y="56"/>
                </a:cubicBezTo>
                <a:cubicBezTo>
                  <a:pt x="289" y="56"/>
                  <a:pt x="289" y="56"/>
                  <a:pt x="289" y="56"/>
                </a:cubicBezTo>
                <a:cubicBezTo>
                  <a:pt x="289" y="56"/>
                  <a:pt x="289" y="56"/>
                  <a:pt x="289" y="56"/>
                </a:cubicBezTo>
                <a:close/>
                <a:moveTo>
                  <a:pt x="285" y="52"/>
                </a:moveTo>
                <a:cubicBezTo>
                  <a:pt x="285" y="52"/>
                  <a:pt x="285" y="52"/>
                  <a:pt x="285" y="52"/>
                </a:cubicBezTo>
                <a:close/>
                <a:moveTo>
                  <a:pt x="286" y="56"/>
                </a:moveTo>
                <a:cubicBezTo>
                  <a:pt x="286" y="57"/>
                  <a:pt x="287" y="57"/>
                  <a:pt x="287" y="56"/>
                </a:cubicBezTo>
                <a:cubicBezTo>
                  <a:pt x="287" y="56"/>
                  <a:pt x="286" y="56"/>
                  <a:pt x="286" y="56"/>
                </a:cubicBezTo>
                <a:close/>
                <a:moveTo>
                  <a:pt x="276" y="40"/>
                </a:moveTo>
                <a:cubicBezTo>
                  <a:pt x="276" y="40"/>
                  <a:pt x="277" y="41"/>
                  <a:pt x="277" y="40"/>
                </a:cubicBezTo>
                <a:cubicBezTo>
                  <a:pt x="277" y="40"/>
                  <a:pt x="276" y="40"/>
                  <a:pt x="276" y="40"/>
                </a:cubicBezTo>
                <a:close/>
                <a:moveTo>
                  <a:pt x="275" y="40"/>
                </a:moveTo>
                <a:cubicBezTo>
                  <a:pt x="274" y="40"/>
                  <a:pt x="274" y="40"/>
                  <a:pt x="273" y="40"/>
                </a:cubicBezTo>
                <a:cubicBezTo>
                  <a:pt x="274" y="41"/>
                  <a:pt x="275" y="41"/>
                  <a:pt x="275" y="40"/>
                </a:cubicBezTo>
                <a:close/>
                <a:moveTo>
                  <a:pt x="279" y="59"/>
                </a:moveTo>
                <a:cubicBezTo>
                  <a:pt x="279" y="59"/>
                  <a:pt x="279" y="60"/>
                  <a:pt x="279" y="60"/>
                </a:cubicBezTo>
                <a:cubicBezTo>
                  <a:pt x="280" y="60"/>
                  <a:pt x="281" y="60"/>
                  <a:pt x="282" y="60"/>
                </a:cubicBezTo>
                <a:cubicBezTo>
                  <a:pt x="282" y="60"/>
                  <a:pt x="282" y="60"/>
                  <a:pt x="283" y="60"/>
                </a:cubicBezTo>
                <a:cubicBezTo>
                  <a:pt x="283" y="60"/>
                  <a:pt x="282" y="60"/>
                  <a:pt x="283" y="59"/>
                </a:cubicBezTo>
                <a:cubicBezTo>
                  <a:pt x="283" y="59"/>
                  <a:pt x="283" y="60"/>
                  <a:pt x="283" y="60"/>
                </a:cubicBezTo>
                <a:cubicBezTo>
                  <a:pt x="284" y="60"/>
                  <a:pt x="284" y="61"/>
                  <a:pt x="285" y="60"/>
                </a:cubicBezTo>
                <a:cubicBezTo>
                  <a:pt x="283" y="58"/>
                  <a:pt x="280" y="59"/>
                  <a:pt x="279" y="59"/>
                </a:cubicBezTo>
                <a:close/>
                <a:moveTo>
                  <a:pt x="280" y="59"/>
                </a:moveTo>
                <a:cubicBezTo>
                  <a:pt x="281" y="59"/>
                  <a:pt x="281" y="59"/>
                  <a:pt x="281" y="59"/>
                </a:cubicBezTo>
                <a:cubicBezTo>
                  <a:pt x="280" y="60"/>
                  <a:pt x="280" y="60"/>
                  <a:pt x="280" y="59"/>
                </a:cubicBezTo>
                <a:cubicBezTo>
                  <a:pt x="280" y="59"/>
                  <a:pt x="280" y="59"/>
                  <a:pt x="280" y="59"/>
                </a:cubicBezTo>
                <a:close/>
                <a:moveTo>
                  <a:pt x="273" y="40"/>
                </a:moveTo>
                <a:cubicBezTo>
                  <a:pt x="273" y="40"/>
                  <a:pt x="273" y="41"/>
                  <a:pt x="273" y="40"/>
                </a:cubicBezTo>
                <a:close/>
                <a:moveTo>
                  <a:pt x="282" y="57"/>
                </a:moveTo>
                <a:cubicBezTo>
                  <a:pt x="282" y="57"/>
                  <a:pt x="282" y="58"/>
                  <a:pt x="282" y="57"/>
                </a:cubicBezTo>
                <a:cubicBezTo>
                  <a:pt x="282" y="57"/>
                  <a:pt x="282" y="57"/>
                  <a:pt x="282" y="57"/>
                </a:cubicBezTo>
                <a:cubicBezTo>
                  <a:pt x="282" y="57"/>
                  <a:pt x="282" y="57"/>
                  <a:pt x="282" y="57"/>
                </a:cubicBezTo>
                <a:close/>
                <a:moveTo>
                  <a:pt x="284" y="61"/>
                </a:moveTo>
                <a:cubicBezTo>
                  <a:pt x="284" y="62"/>
                  <a:pt x="285" y="61"/>
                  <a:pt x="284" y="61"/>
                </a:cubicBezTo>
                <a:close/>
                <a:moveTo>
                  <a:pt x="279" y="55"/>
                </a:moveTo>
                <a:cubicBezTo>
                  <a:pt x="279" y="55"/>
                  <a:pt x="280" y="54"/>
                  <a:pt x="279" y="54"/>
                </a:cubicBezTo>
                <a:cubicBezTo>
                  <a:pt x="279" y="54"/>
                  <a:pt x="278" y="55"/>
                  <a:pt x="279" y="55"/>
                </a:cubicBezTo>
                <a:close/>
                <a:moveTo>
                  <a:pt x="289" y="77"/>
                </a:moveTo>
                <a:cubicBezTo>
                  <a:pt x="290" y="78"/>
                  <a:pt x="290" y="78"/>
                  <a:pt x="291" y="78"/>
                </a:cubicBezTo>
                <a:cubicBezTo>
                  <a:pt x="291" y="77"/>
                  <a:pt x="291" y="77"/>
                  <a:pt x="291" y="77"/>
                </a:cubicBezTo>
                <a:cubicBezTo>
                  <a:pt x="291" y="77"/>
                  <a:pt x="290" y="76"/>
                  <a:pt x="289" y="77"/>
                </a:cubicBezTo>
                <a:close/>
                <a:moveTo>
                  <a:pt x="278" y="52"/>
                </a:moveTo>
                <a:cubicBezTo>
                  <a:pt x="278" y="53"/>
                  <a:pt x="278" y="52"/>
                  <a:pt x="278" y="52"/>
                </a:cubicBezTo>
                <a:close/>
                <a:moveTo>
                  <a:pt x="277" y="58"/>
                </a:moveTo>
                <a:cubicBezTo>
                  <a:pt x="277" y="59"/>
                  <a:pt x="278" y="58"/>
                  <a:pt x="279" y="58"/>
                </a:cubicBezTo>
                <a:cubicBezTo>
                  <a:pt x="279" y="57"/>
                  <a:pt x="278" y="57"/>
                  <a:pt x="277" y="58"/>
                </a:cubicBezTo>
                <a:close/>
                <a:moveTo>
                  <a:pt x="269" y="41"/>
                </a:moveTo>
                <a:cubicBezTo>
                  <a:pt x="269" y="41"/>
                  <a:pt x="269" y="41"/>
                  <a:pt x="269" y="41"/>
                </a:cubicBezTo>
                <a:cubicBezTo>
                  <a:pt x="268" y="41"/>
                  <a:pt x="267" y="41"/>
                  <a:pt x="266" y="41"/>
                </a:cubicBezTo>
                <a:cubicBezTo>
                  <a:pt x="266" y="42"/>
                  <a:pt x="267" y="41"/>
                  <a:pt x="268" y="42"/>
                </a:cubicBezTo>
                <a:cubicBezTo>
                  <a:pt x="269" y="41"/>
                  <a:pt x="269" y="41"/>
                  <a:pt x="269" y="41"/>
                </a:cubicBezTo>
                <a:close/>
                <a:moveTo>
                  <a:pt x="276" y="55"/>
                </a:moveTo>
                <a:cubicBezTo>
                  <a:pt x="276" y="56"/>
                  <a:pt x="277" y="56"/>
                  <a:pt x="277" y="55"/>
                </a:cubicBezTo>
                <a:cubicBezTo>
                  <a:pt x="277" y="55"/>
                  <a:pt x="277" y="55"/>
                  <a:pt x="276" y="55"/>
                </a:cubicBezTo>
                <a:close/>
                <a:moveTo>
                  <a:pt x="282" y="77"/>
                </a:moveTo>
                <a:cubicBezTo>
                  <a:pt x="281" y="78"/>
                  <a:pt x="279" y="77"/>
                  <a:pt x="280" y="79"/>
                </a:cubicBezTo>
                <a:cubicBezTo>
                  <a:pt x="283" y="78"/>
                  <a:pt x="286" y="79"/>
                  <a:pt x="289" y="77"/>
                </a:cubicBezTo>
                <a:cubicBezTo>
                  <a:pt x="287" y="75"/>
                  <a:pt x="284" y="79"/>
                  <a:pt x="282" y="77"/>
                </a:cubicBezTo>
                <a:close/>
                <a:moveTo>
                  <a:pt x="277" y="60"/>
                </a:moveTo>
                <a:cubicBezTo>
                  <a:pt x="276" y="60"/>
                  <a:pt x="276" y="59"/>
                  <a:pt x="275" y="60"/>
                </a:cubicBezTo>
                <a:cubicBezTo>
                  <a:pt x="276" y="61"/>
                  <a:pt x="277" y="61"/>
                  <a:pt x="278" y="60"/>
                </a:cubicBezTo>
                <a:cubicBezTo>
                  <a:pt x="278" y="60"/>
                  <a:pt x="278" y="60"/>
                  <a:pt x="278" y="59"/>
                </a:cubicBezTo>
                <a:cubicBezTo>
                  <a:pt x="278" y="59"/>
                  <a:pt x="278" y="60"/>
                  <a:pt x="277" y="60"/>
                </a:cubicBezTo>
                <a:close/>
                <a:moveTo>
                  <a:pt x="270" y="55"/>
                </a:moveTo>
                <a:cubicBezTo>
                  <a:pt x="270" y="55"/>
                  <a:pt x="269" y="54"/>
                  <a:pt x="268" y="55"/>
                </a:cubicBezTo>
                <a:cubicBezTo>
                  <a:pt x="268" y="55"/>
                  <a:pt x="267" y="55"/>
                  <a:pt x="267" y="55"/>
                </a:cubicBezTo>
                <a:cubicBezTo>
                  <a:pt x="267" y="57"/>
                  <a:pt x="269" y="55"/>
                  <a:pt x="270" y="56"/>
                </a:cubicBezTo>
                <a:cubicBezTo>
                  <a:pt x="270" y="56"/>
                  <a:pt x="270" y="56"/>
                  <a:pt x="270" y="57"/>
                </a:cubicBezTo>
                <a:cubicBezTo>
                  <a:pt x="271" y="56"/>
                  <a:pt x="272" y="56"/>
                  <a:pt x="273" y="55"/>
                </a:cubicBezTo>
                <a:cubicBezTo>
                  <a:pt x="272" y="54"/>
                  <a:pt x="271" y="55"/>
                  <a:pt x="270" y="55"/>
                </a:cubicBezTo>
                <a:close/>
                <a:moveTo>
                  <a:pt x="272" y="57"/>
                </a:moveTo>
                <a:cubicBezTo>
                  <a:pt x="272" y="58"/>
                  <a:pt x="272" y="58"/>
                  <a:pt x="272" y="58"/>
                </a:cubicBezTo>
                <a:cubicBezTo>
                  <a:pt x="272" y="58"/>
                  <a:pt x="272" y="58"/>
                  <a:pt x="273" y="59"/>
                </a:cubicBezTo>
                <a:cubicBezTo>
                  <a:pt x="273" y="58"/>
                  <a:pt x="274" y="58"/>
                  <a:pt x="275" y="58"/>
                </a:cubicBezTo>
                <a:cubicBezTo>
                  <a:pt x="274" y="58"/>
                  <a:pt x="274" y="58"/>
                  <a:pt x="274" y="57"/>
                </a:cubicBezTo>
                <a:cubicBezTo>
                  <a:pt x="274" y="57"/>
                  <a:pt x="273" y="58"/>
                  <a:pt x="272" y="57"/>
                </a:cubicBezTo>
                <a:close/>
                <a:moveTo>
                  <a:pt x="271" y="54"/>
                </a:moveTo>
                <a:cubicBezTo>
                  <a:pt x="271" y="54"/>
                  <a:pt x="272" y="54"/>
                  <a:pt x="272" y="53"/>
                </a:cubicBezTo>
                <a:cubicBezTo>
                  <a:pt x="271" y="53"/>
                  <a:pt x="271" y="53"/>
                  <a:pt x="271" y="54"/>
                </a:cubicBezTo>
                <a:close/>
                <a:moveTo>
                  <a:pt x="273" y="56"/>
                </a:moveTo>
                <a:cubicBezTo>
                  <a:pt x="272" y="56"/>
                  <a:pt x="273" y="56"/>
                  <a:pt x="273" y="56"/>
                </a:cubicBezTo>
                <a:close/>
                <a:moveTo>
                  <a:pt x="267" y="54"/>
                </a:moveTo>
                <a:cubicBezTo>
                  <a:pt x="267" y="54"/>
                  <a:pt x="268" y="54"/>
                  <a:pt x="268" y="54"/>
                </a:cubicBezTo>
                <a:cubicBezTo>
                  <a:pt x="268" y="54"/>
                  <a:pt x="267" y="54"/>
                  <a:pt x="267" y="54"/>
                </a:cubicBezTo>
                <a:close/>
                <a:moveTo>
                  <a:pt x="269" y="56"/>
                </a:moveTo>
                <a:cubicBezTo>
                  <a:pt x="269" y="56"/>
                  <a:pt x="269" y="56"/>
                  <a:pt x="269" y="56"/>
                </a:cubicBezTo>
                <a:close/>
                <a:moveTo>
                  <a:pt x="269" y="57"/>
                </a:moveTo>
                <a:cubicBezTo>
                  <a:pt x="269" y="57"/>
                  <a:pt x="270" y="57"/>
                  <a:pt x="269" y="57"/>
                </a:cubicBezTo>
                <a:close/>
                <a:moveTo>
                  <a:pt x="278" y="78"/>
                </a:moveTo>
                <a:cubicBezTo>
                  <a:pt x="278" y="78"/>
                  <a:pt x="278" y="78"/>
                  <a:pt x="277" y="79"/>
                </a:cubicBezTo>
                <a:cubicBezTo>
                  <a:pt x="276" y="77"/>
                  <a:pt x="274" y="78"/>
                  <a:pt x="272" y="79"/>
                </a:cubicBezTo>
                <a:cubicBezTo>
                  <a:pt x="272" y="78"/>
                  <a:pt x="272" y="78"/>
                  <a:pt x="272" y="78"/>
                </a:cubicBezTo>
                <a:cubicBezTo>
                  <a:pt x="271" y="78"/>
                  <a:pt x="271" y="79"/>
                  <a:pt x="271" y="79"/>
                </a:cubicBezTo>
                <a:cubicBezTo>
                  <a:pt x="271" y="79"/>
                  <a:pt x="270" y="79"/>
                  <a:pt x="270" y="79"/>
                </a:cubicBezTo>
                <a:cubicBezTo>
                  <a:pt x="268" y="79"/>
                  <a:pt x="266" y="79"/>
                  <a:pt x="264" y="79"/>
                </a:cubicBezTo>
                <a:cubicBezTo>
                  <a:pt x="263" y="80"/>
                  <a:pt x="262" y="79"/>
                  <a:pt x="261" y="80"/>
                </a:cubicBezTo>
                <a:cubicBezTo>
                  <a:pt x="262" y="81"/>
                  <a:pt x="262" y="81"/>
                  <a:pt x="262" y="81"/>
                </a:cubicBezTo>
                <a:cubicBezTo>
                  <a:pt x="263" y="81"/>
                  <a:pt x="263" y="81"/>
                  <a:pt x="264" y="80"/>
                </a:cubicBezTo>
                <a:cubicBezTo>
                  <a:pt x="265" y="81"/>
                  <a:pt x="268" y="81"/>
                  <a:pt x="270" y="80"/>
                </a:cubicBezTo>
                <a:cubicBezTo>
                  <a:pt x="271" y="81"/>
                  <a:pt x="272" y="80"/>
                  <a:pt x="273" y="80"/>
                </a:cubicBezTo>
                <a:cubicBezTo>
                  <a:pt x="273" y="80"/>
                  <a:pt x="273" y="80"/>
                  <a:pt x="274" y="80"/>
                </a:cubicBezTo>
                <a:cubicBezTo>
                  <a:pt x="274" y="80"/>
                  <a:pt x="274" y="80"/>
                  <a:pt x="275" y="80"/>
                </a:cubicBezTo>
                <a:cubicBezTo>
                  <a:pt x="276" y="80"/>
                  <a:pt x="275" y="79"/>
                  <a:pt x="276" y="79"/>
                </a:cubicBezTo>
                <a:cubicBezTo>
                  <a:pt x="276" y="80"/>
                  <a:pt x="276" y="80"/>
                  <a:pt x="277" y="80"/>
                </a:cubicBezTo>
                <a:cubicBezTo>
                  <a:pt x="278" y="79"/>
                  <a:pt x="278" y="80"/>
                  <a:pt x="280" y="79"/>
                </a:cubicBezTo>
                <a:cubicBezTo>
                  <a:pt x="279" y="78"/>
                  <a:pt x="279" y="77"/>
                  <a:pt x="278" y="78"/>
                </a:cubicBezTo>
                <a:close/>
                <a:moveTo>
                  <a:pt x="266" y="59"/>
                </a:moveTo>
                <a:cubicBezTo>
                  <a:pt x="267" y="59"/>
                  <a:pt x="268" y="60"/>
                  <a:pt x="268" y="59"/>
                </a:cubicBezTo>
                <a:cubicBezTo>
                  <a:pt x="267" y="59"/>
                  <a:pt x="267" y="58"/>
                  <a:pt x="266" y="59"/>
                </a:cubicBezTo>
                <a:close/>
                <a:moveTo>
                  <a:pt x="261" y="56"/>
                </a:moveTo>
                <a:cubicBezTo>
                  <a:pt x="262" y="57"/>
                  <a:pt x="263" y="58"/>
                  <a:pt x="264" y="58"/>
                </a:cubicBezTo>
                <a:cubicBezTo>
                  <a:pt x="264" y="58"/>
                  <a:pt x="264" y="57"/>
                  <a:pt x="264" y="57"/>
                </a:cubicBezTo>
                <a:cubicBezTo>
                  <a:pt x="265" y="57"/>
                  <a:pt x="265" y="56"/>
                  <a:pt x="266" y="56"/>
                </a:cubicBezTo>
                <a:cubicBezTo>
                  <a:pt x="266" y="57"/>
                  <a:pt x="265" y="57"/>
                  <a:pt x="265" y="57"/>
                </a:cubicBezTo>
                <a:cubicBezTo>
                  <a:pt x="266" y="57"/>
                  <a:pt x="266" y="58"/>
                  <a:pt x="266" y="57"/>
                </a:cubicBezTo>
                <a:cubicBezTo>
                  <a:pt x="267" y="57"/>
                  <a:pt x="266" y="56"/>
                  <a:pt x="266" y="56"/>
                </a:cubicBezTo>
                <a:cubicBezTo>
                  <a:pt x="264" y="56"/>
                  <a:pt x="263" y="56"/>
                  <a:pt x="261" y="56"/>
                </a:cubicBezTo>
                <a:close/>
                <a:moveTo>
                  <a:pt x="267" y="61"/>
                </a:moveTo>
                <a:cubicBezTo>
                  <a:pt x="267" y="61"/>
                  <a:pt x="268" y="61"/>
                  <a:pt x="268" y="61"/>
                </a:cubicBezTo>
                <a:cubicBezTo>
                  <a:pt x="268" y="61"/>
                  <a:pt x="267" y="61"/>
                  <a:pt x="267" y="61"/>
                </a:cubicBezTo>
                <a:close/>
                <a:moveTo>
                  <a:pt x="258" y="44"/>
                </a:moveTo>
                <a:cubicBezTo>
                  <a:pt x="257" y="44"/>
                  <a:pt x="259" y="44"/>
                  <a:pt x="258" y="44"/>
                </a:cubicBezTo>
                <a:close/>
                <a:moveTo>
                  <a:pt x="257" y="44"/>
                </a:moveTo>
                <a:cubicBezTo>
                  <a:pt x="257" y="44"/>
                  <a:pt x="258" y="44"/>
                  <a:pt x="257" y="44"/>
                </a:cubicBezTo>
                <a:close/>
                <a:moveTo>
                  <a:pt x="256" y="56"/>
                </a:moveTo>
                <a:cubicBezTo>
                  <a:pt x="256" y="55"/>
                  <a:pt x="257" y="56"/>
                  <a:pt x="257" y="55"/>
                </a:cubicBezTo>
                <a:cubicBezTo>
                  <a:pt x="257" y="55"/>
                  <a:pt x="256" y="55"/>
                  <a:pt x="256" y="56"/>
                </a:cubicBezTo>
                <a:close/>
                <a:moveTo>
                  <a:pt x="258" y="82"/>
                </a:moveTo>
                <a:cubicBezTo>
                  <a:pt x="258" y="82"/>
                  <a:pt x="258" y="82"/>
                  <a:pt x="258" y="81"/>
                </a:cubicBezTo>
                <a:cubicBezTo>
                  <a:pt x="258" y="81"/>
                  <a:pt x="257" y="82"/>
                  <a:pt x="258" y="82"/>
                </a:cubicBezTo>
                <a:close/>
                <a:moveTo>
                  <a:pt x="250" y="80"/>
                </a:moveTo>
                <a:cubicBezTo>
                  <a:pt x="249" y="80"/>
                  <a:pt x="249" y="81"/>
                  <a:pt x="250" y="80"/>
                </a:cubicBezTo>
                <a:cubicBezTo>
                  <a:pt x="250" y="80"/>
                  <a:pt x="250" y="80"/>
                  <a:pt x="250" y="80"/>
                </a:cubicBezTo>
                <a:close/>
                <a:moveTo>
                  <a:pt x="250" y="81"/>
                </a:moveTo>
                <a:cubicBezTo>
                  <a:pt x="250" y="81"/>
                  <a:pt x="250" y="81"/>
                  <a:pt x="250" y="81"/>
                </a:cubicBezTo>
                <a:cubicBezTo>
                  <a:pt x="249" y="81"/>
                  <a:pt x="249" y="81"/>
                  <a:pt x="250" y="81"/>
                </a:cubicBezTo>
                <a:close/>
                <a:moveTo>
                  <a:pt x="238" y="66"/>
                </a:moveTo>
                <a:cubicBezTo>
                  <a:pt x="238" y="66"/>
                  <a:pt x="238" y="66"/>
                  <a:pt x="238" y="66"/>
                </a:cubicBezTo>
                <a:cubicBezTo>
                  <a:pt x="238" y="66"/>
                  <a:pt x="239" y="66"/>
                  <a:pt x="238" y="66"/>
                </a:cubicBezTo>
                <a:cubicBezTo>
                  <a:pt x="238" y="66"/>
                  <a:pt x="238" y="66"/>
                  <a:pt x="238" y="66"/>
                </a:cubicBezTo>
                <a:close/>
                <a:moveTo>
                  <a:pt x="237" y="66"/>
                </a:moveTo>
                <a:cubicBezTo>
                  <a:pt x="237" y="67"/>
                  <a:pt x="237" y="67"/>
                  <a:pt x="237" y="67"/>
                </a:cubicBezTo>
                <a:cubicBezTo>
                  <a:pt x="237" y="67"/>
                  <a:pt x="238" y="67"/>
                  <a:pt x="238" y="66"/>
                </a:cubicBezTo>
                <a:cubicBezTo>
                  <a:pt x="237" y="66"/>
                  <a:pt x="237" y="66"/>
                  <a:pt x="237" y="66"/>
                </a:cubicBezTo>
                <a:close/>
                <a:moveTo>
                  <a:pt x="237" y="66"/>
                </a:moveTo>
                <a:cubicBezTo>
                  <a:pt x="237" y="66"/>
                  <a:pt x="237" y="66"/>
                  <a:pt x="237" y="66"/>
                </a:cubicBezTo>
                <a:close/>
                <a:moveTo>
                  <a:pt x="216" y="28"/>
                </a:moveTo>
                <a:cubicBezTo>
                  <a:pt x="216" y="28"/>
                  <a:pt x="216" y="28"/>
                  <a:pt x="216" y="28"/>
                </a:cubicBezTo>
                <a:cubicBezTo>
                  <a:pt x="216" y="28"/>
                  <a:pt x="217" y="28"/>
                  <a:pt x="217" y="28"/>
                </a:cubicBezTo>
                <a:cubicBezTo>
                  <a:pt x="217" y="28"/>
                  <a:pt x="217" y="28"/>
                  <a:pt x="217" y="28"/>
                </a:cubicBezTo>
                <a:cubicBezTo>
                  <a:pt x="216" y="28"/>
                  <a:pt x="216" y="27"/>
                  <a:pt x="216" y="28"/>
                </a:cubicBezTo>
                <a:close/>
                <a:moveTo>
                  <a:pt x="238" y="67"/>
                </a:moveTo>
                <a:cubicBezTo>
                  <a:pt x="237" y="67"/>
                  <a:pt x="238" y="67"/>
                  <a:pt x="238" y="67"/>
                </a:cubicBezTo>
                <a:close/>
                <a:moveTo>
                  <a:pt x="230" y="84"/>
                </a:moveTo>
                <a:cubicBezTo>
                  <a:pt x="229" y="84"/>
                  <a:pt x="230" y="84"/>
                  <a:pt x="230" y="84"/>
                </a:cubicBezTo>
                <a:close/>
                <a:moveTo>
                  <a:pt x="229" y="85"/>
                </a:moveTo>
                <a:cubicBezTo>
                  <a:pt x="229" y="84"/>
                  <a:pt x="229" y="84"/>
                  <a:pt x="229" y="84"/>
                </a:cubicBezTo>
                <a:cubicBezTo>
                  <a:pt x="228" y="83"/>
                  <a:pt x="227" y="85"/>
                  <a:pt x="229" y="85"/>
                </a:cubicBezTo>
                <a:close/>
                <a:moveTo>
                  <a:pt x="219" y="68"/>
                </a:moveTo>
                <a:cubicBezTo>
                  <a:pt x="219" y="68"/>
                  <a:pt x="220" y="68"/>
                  <a:pt x="220" y="68"/>
                </a:cubicBezTo>
                <a:cubicBezTo>
                  <a:pt x="220" y="68"/>
                  <a:pt x="220" y="68"/>
                  <a:pt x="220" y="68"/>
                </a:cubicBezTo>
                <a:cubicBezTo>
                  <a:pt x="219" y="68"/>
                  <a:pt x="219" y="68"/>
                  <a:pt x="219" y="68"/>
                </a:cubicBezTo>
                <a:close/>
                <a:moveTo>
                  <a:pt x="220" y="86"/>
                </a:moveTo>
                <a:cubicBezTo>
                  <a:pt x="220" y="86"/>
                  <a:pt x="220" y="86"/>
                  <a:pt x="220" y="86"/>
                </a:cubicBezTo>
                <a:close/>
                <a:moveTo>
                  <a:pt x="219" y="84"/>
                </a:moveTo>
                <a:cubicBezTo>
                  <a:pt x="218" y="84"/>
                  <a:pt x="219" y="83"/>
                  <a:pt x="219" y="84"/>
                </a:cubicBezTo>
                <a:close/>
                <a:moveTo>
                  <a:pt x="208" y="68"/>
                </a:moveTo>
                <a:cubicBezTo>
                  <a:pt x="209" y="69"/>
                  <a:pt x="210" y="69"/>
                  <a:pt x="210" y="68"/>
                </a:cubicBezTo>
                <a:cubicBezTo>
                  <a:pt x="209" y="69"/>
                  <a:pt x="209" y="68"/>
                  <a:pt x="208" y="68"/>
                </a:cubicBezTo>
                <a:close/>
                <a:moveTo>
                  <a:pt x="208" y="69"/>
                </a:moveTo>
                <a:cubicBezTo>
                  <a:pt x="208" y="68"/>
                  <a:pt x="208" y="69"/>
                  <a:pt x="208" y="69"/>
                </a:cubicBezTo>
                <a:close/>
                <a:moveTo>
                  <a:pt x="204" y="65"/>
                </a:moveTo>
                <a:cubicBezTo>
                  <a:pt x="204" y="66"/>
                  <a:pt x="203" y="65"/>
                  <a:pt x="203" y="66"/>
                </a:cubicBezTo>
                <a:cubicBezTo>
                  <a:pt x="203" y="65"/>
                  <a:pt x="204" y="66"/>
                  <a:pt x="203" y="66"/>
                </a:cubicBezTo>
                <a:cubicBezTo>
                  <a:pt x="203" y="66"/>
                  <a:pt x="202" y="66"/>
                  <a:pt x="202" y="66"/>
                </a:cubicBezTo>
                <a:cubicBezTo>
                  <a:pt x="202" y="66"/>
                  <a:pt x="202" y="66"/>
                  <a:pt x="202" y="66"/>
                </a:cubicBezTo>
                <a:cubicBezTo>
                  <a:pt x="202" y="65"/>
                  <a:pt x="201" y="65"/>
                  <a:pt x="201" y="66"/>
                </a:cubicBezTo>
                <a:cubicBezTo>
                  <a:pt x="201" y="65"/>
                  <a:pt x="202" y="66"/>
                  <a:pt x="201" y="66"/>
                </a:cubicBezTo>
                <a:cubicBezTo>
                  <a:pt x="201" y="67"/>
                  <a:pt x="200" y="66"/>
                  <a:pt x="200" y="66"/>
                </a:cubicBezTo>
                <a:cubicBezTo>
                  <a:pt x="199" y="66"/>
                  <a:pt x="199" y="67"/>
                  <a:pt x="199" y="67"/>
                </a:cubicBezTo>
                <a:cubicBezTo>
                  <a:pt x="198" y="66"/>
                  <a:pt x="198" y="66"/>
                  <a:pt x="197" y="66"/>
                </a:cubicBezTo>
                <a:cubicBezTo>
                  <a:pt x="197" y="66"/>
                  <a:pt x="195" y="65"/>
                  <a:pt x="195" y="66"/>
                </a:cubicBezTo>
                <a:cubicBezTo>
                  <a:pt x="194" y="65"/>
                  <a:pt x="193" y="66"/>
                  <a:pt x="192" y="66"/>
                </a:cubicBezTo>
                <a:cubicBezTo>
                  <a:pt x="192" y="66"/>
                  <a:pt x="193" y="66"/>
                  <a:pt x="193" y="66"/>
                </a:cubicBezTo>
                <a:cubicBezTo>
                  <a:pt x="193" y="67"/>
                  <a:pt x="193" y="67"/>
                  <a:pt x="193" y="67"/>
                </a:cubicBezTo>
                <a:cubicBezTo>
                  <a:pt x="193" y="68"/>
                  <a:pt x="193" y="68"/>
                  <a:pt x="194" y="68"/>
                </a:cubicBezTo>
                <a:cubicBezTo>
                  <a:pt x="194" y="68"/>
                  <a:pt x="194" y="67"/>
                  <a:pt x="194" y="67"/>
                </a:cubicBezTo>
                <a:cubicBezTo>
                  <a:pt x="195" y="67"/>
                  <a:pt x="196" y="67"/>
                  <a:pt x="196" y="68"/>
                </a:cubicBezTo>
                <a:cubicBezTo>
                  <a:pt x="197" y="66"/>
                  <a:pt x="198" y="69"/>
                  <a:pt x="200" y="68"/>
                </a:cubicBezTo>
                <a:cubicBezTo>
                  <a:pt x="199" y="68"/>
                  <a:pt x="199" y="67"/>
                  <a:pt x="200" y="67"/>
                </a:cubicBezTo>
                <a:cubicBezTo>
                  <a:pt x="200" y="67"/>
                  <a:pt x="201" y="67"/>
                  <a:pt x="201" y="68"/>
                </a:cubicBezTo>
                <a:cubicBezTo>
                  <a:pt x="202" y="67"/>
                  <a:pt x="205" y="67"/>
                  <a:pt x="204" y="65"/>
                </a:cubicBezTo>
                <a:cubicBezTo>
                  <a:pt x="204" y="65"/>
                  <a:pt x="205" y="66"/>
                  <a:pt x="205" y="66"/>
                </a:cubicBezTo>
                <a:cubicBezTo>
                  <a:pt x="205" y="65"/>
                  <a:pt x="205" y="66"/>
                  <a:pt x="204" y="65"/>
                </a:cubicBezTo>
                <a:close/>
                <a:moveTo>
                  <a:pt x="195" y="67"/>
                </a:moveTo>
                <a:cubicBezTo>
                  <a:pt x="195" y="67"/>
                  <a:pt x="194" y="67"/>
                  <a:pt x="194" y="67"/>
                </a:cubicBezTo>
                <a:cubicBezTo>
                  <a:pt x="194" y="67"/>
                  <a:pt x="194" y="67"/>
                  <a:pt x="194" y="66"/>
                </a:cubicBezTo>
                <a:cubicBezTo>
                  <a:pt x="194" y="66"/>
                  <a:pt x="195" y="66"/>
                  <a:pt x="195" y="67"/>
                </a:cubicBezTo>
                <a:close/>
                <a:moveTo>
                  <a:pt x="205" y="69"/>
                </a:moveTo>
                <a:cubicBezTo>
                  <a:pt x="205" y="69"/>
                  <a:pt x="206" y="69"/>
                  <a:pt x="206" y="68"/>
                </a:cubicBezTo>
                <a:cubicBezTo>
                  <a:pt x="206" y="68"/>
                  <a:pt x="205" y="69"/>
                  <a:pt x="205" y="69"/>
                </a:cubicBezTo>
                <a:close/>
                <a:moveTo>
                  <a:pt x="203" y="69"/>
                </a:moveTo>
                <a:cubicBezTo>
                  <a:pt x="203" y="69"/>
                  <a:pt x="204" y="69"/>
                  <a:pt x="204" y="69"/>
                </a:cubicBezTo>
                <a:cubicBezTo>
                  <a:pt x="204" y="69"/>
                  <a:pt x="203" y="68"/>
                  <a:pt x="203" y="69"/>
                </a:cubicBezTo>
                <a:close/>
                <a:moveTo>
                  <a:pt x="200" y="65"/>
                </a:moveTo>
                <a:cubicBezTo>
                  <a:pt x="200" y="65"/>
                  <a:pt x="200" y="65"/>
                  <a:pt x="200" y="65"/>
                </a:cubicBezTo>
                <a:close/>
                <a:moveTo>
                  <a:pt x="200" y="68"/>
                </a:moveTo>
                <a:cubicBezTo>
                  <a:pt x="200" y="68"/>
                  <a:pt x="200" y="68"/>
                  <a:pt x="200" y="68"/>
                </a:cubicBezTo>
                <a:close/>
                <a:moveTo>
                  <a:pt x="199" y="66"/>
                </a:moveTo>
                <a:cubicBezTo>
                  <a:pt x="199" y="66"/>
                  <a:pt x="199" y="66"/>
                  <a:pt x="199" y="66"/>
                </a:cubicBezTo>
                <a:close/>
                <a:moveTo>
                  <a:pt x="198" y="66"/>
                </a:moveTo>
                <a:cubicBezTo>
                  <a:pt x="198" y="66"/>
                  <a:pt x="198" y="65"/>
                  <a:pt x="197" y="65"/>
                </a:cubicBezTo>
                <a:cubicBezTo>
                  <a:pt x="197" y="65"/>
                  <a:pt x="197" y="66"/>
                  <a:pt x="198" y="66"/>
                </a:cubicBezTo>
                <a:close/>
                <a:moveTo>
                  <a:pt x="206" y="84"/>
                </a:moveTo>
                <a:cubicBezTo>
                  <a:pt x="207" y="84"/>
                  <a:pt x="205" y="84"/>
                  <a:pt x="206" y="84"/>
                </a:cubicBezTo>
                <a:close/>
                <a:moveTo>
                  <a:pt x="191" y="66"/>
                </a:moveTo>
                <a:cubicBezTo>
                  <a:pt x="190" y="66"/>
                  <a:pt x="189" y="67"/>
                  <a:pt x="188" y="66"/>
                </a:cubicBezTo>
                <a:cubicBezTo>
                  <a:pt x="188" y="66"/>
                  <a:pt x="188" y="66"/>
                  <a:pt x="187" y="66"/>
                </a:cubicBezTo>
                <a:cubicBezTo>
                  <a:pt x="188" y="67"/>
                  <a:pt x="189" y="66"/>
                  <a:pt x="189" y="67"/>
                </a:cubicBezTo>
                <a:cubicBezTo>
                  <a:pt x="190" y="67"/>
                  <a:pt x="189" y="67"/>
                  <a:pt x="190" y="68"/>
                </a:cubicBezTo>
                <a:cubicBezTo>
                  <a:pt x="191" y="68"/>
                  <a:pt x="191" y="68"/>
                  <a:pt x="192" y="68"/>
                </a:cubicBezTo>
                <a:cubicBezTo>
                  <a:pt x="192" y="67"/>
                  <a:pt x="192" y="67"/>
                  <a:pt x="191" y="66"/>
                </a:cubicBezTo>
                <a:close/>
                <a:moveTo>
                  <a:pt x="201" y="84"/>
                </a:moveTo>
                <a:cubicBezTo>
                  <a:pt x="201" y="85"/>
                  <a:pt x="201" y="84"/>
                  <a:pt x="201" y="84"/>
                </a:cubicBezTo>
                <a:close/>
                <a:moveTo>
                  <a:pt x="196" y="77"/>
                </a:moveTo>
                <a:cubicBezTo>
                  <a:pt x="197" y="76"/>
                  <a:pt x="196" y="76"/>
                  <a:pt x="196" y="76"/>
                </a:cubicBezTo>
                <a:cubicBezTo>
                  <a:pt x="195" y="76"/>
                  <a:pt x="196" y="77"/>
                  <a:pt x="196" y="77"/>
                </a:cubicBezTo>
                <a:cubicBezTo>
                  <a:pt x="196" y="77"/>
                  <a:pt x="196" y="77"/>
                  <a:pt x="196" y="77"/>
                </a:cubicBezTo>
                <a:close/>
                <a:moveTo>
                  <a:pt x="192" y="78"/>
                </a:moveTo>
                <a:cubicBezTo>
                  <a:pt x="193" y="78"/>
                  <a:pt x="195" y="77"/>
                  <a:pt x="196" y="78"/>
                </a:cubicBezTo>
                <a:cubicBezTo>
                  <a:pt x="196" y="78"/>
                  <a:pt x="197" y="78"/>
                  <a:pt x="197" y="77"/>
                </a:cubicBezTo>
                <a:cubicBezTo>
                  <a:pt x="197" y="78"/>
                  <a:pt x="196" y="77"/>
                  <a:pt x="196" y="77"/>
                </a:cubicBezTo>
                <a:cubicBezTo>
                  <a:pt x="195" y="78"/>
                  <a:pt x="193" y="77"/>
                  <a:pt x="192" y="78"/>
                </a:cubicBezTo>
                <a:close/>
                <a:moveTo>
                  <a:pt x="194" y="76"/>
                </a:moveTo>
                <a:cubicBezTo>
                  <a:pt x="194" y="77"/>
                  <a:pt x="195" y="77"/>
                  <a:pt x="195" y="77"/>
                </a:cubicBezTo>
                <a:cubicBezTo>
                  <a:pt x="195" y="76"/>
                  <a:pt x="195" y="76"/>
                  <a:pt x="194" y="76"/>
                </a:cubicBezTo>
                <a:close/>
                <a:moveTo>
                  <a:pt x="186" y="67"/>
                </a:moveTo>
                <a:cubicBezTo>
                  <a:pt x="186" y="69"/>
                  <a:pt x="188" y="67"/>
                  <a:pt x="188" y="68"/>
                </a:cubicBezTo>
                <a:cubicBezTo>
                  <a:pt x="188" y="68"/>
                  <a:pt x="189" y="68"/>
                  <a:pt x="189" y="68"/>
                </a:cubicBezTo>
                <a:cubicBezTo>
                  <a:pt x="188" y="67"/>
                  <a:pt x="187" y="67"/>
                  <a:pt x="186" y="67"/>
                </a:cubicBezTo>
                <a:close/>
                <a:moveTo>
                  <a:pt x="192" y="76"/>
                </a:moveTo>
                <a:cubicBezTo>
                  <a:pt x="191" y="77"/>
                  <a:pt x="190" y="76"/>
                  <a:pt x="189" y="77"/>
                </a:cubicBezTo>
                <a:cubicBezTo>
                  <a:pt x="188" y="76"/>
                  <a:pt x="187" y="76"/>
                  <a:pt x="186" y="76"/>
                </a:cubicBezTo>
                <a:cubicBezTo>
                  <a:pt x="185" y="76"/>
                  <a:pt x="184" y="76"/>
                  <a:pt x="183" y="76"/>
                </a:cubicBezTo>
                <a:cubicBezTo>
                  <a:pt x="184" y="78"/>
                  <a:pt x="188" y="77"/>
                  <a:pt x="191" y="77"/>
                </a:cubicBezTo>
                <a:cubicBezTo>
                  <a:pt x="191" y="77"/>
                  <a:pt x="192" y="77"/>
                  <a:pt x="192" y="77"/>
                </a:cubicBezTo>
                <a:cubicBezTo>
                  <a:pt x="193" y="77"/>
                  <a:pt x="192" y="76"/>
                  <a:pt x="192" y="76"/>
                </a:cubicBezTo>
                <a:close/>
                <a:moveTo>
                  <a:pt x="209" y="108"/>
                </a:moveTo>
                <a:cubicBezTo>
                  <a:pt x="208" y="108"/>
                  <a:pt x="209" y="108"/>
                  <a:pt x="209" y="108"/>
                </a:cubicBezTo>
                <a:close/>
                <a:moveTo>
                  <a:pt x="186" y="66"/>
                </a:moveTo>
                <a:cubicBezTo>
                  <a:pt x="186" y="67"/>
                  <a:pt x="187" y="66"/>
                  <a:pt x="186" y="66"/>
                </a:cubicBezTo>
                <a:cubicBezTo>
                  <a:pt x="186" y="66"/>
                  <a:pt x="186" y="66"/>
                  <a:pt x="186" y="66"/>
                </a:cubicBezTo>
                <a:close/>
                <a:moveTo>
                  <a:pt x="187" y="69"/>
                </a:moveTo>
                <a:cubicBezTo>
                  <a:pt x="187" y="68"/>
                  <a:pt x="187" y="68"/>
                  <a:pt x="187" y="68"/>
                </a:cubicBezTo>
                <a:cubicBezTo>
                  <a:pt x="187" y="68"/>
                  <a:pt x="187" y="69"/>
                  <a:pt x="187" y="69"/>
                </a:cubicBezTo>
                <a:close/>
                <a:moveTo>
                  <a:pt x="186" y="78"/>
                </a:moveTo>
                <a:cubicBezTo>
                  <a:pt x="185" y="79"/>
                  <a:pt x="182" y="77"/>
                  <a:pt x="180" y="79"/>
                </a:cubicBezTo>
                <a:cubicBezTo>
                  <a:pt x="181" y="79"/>
                  <a:pt x="182" y="79"/>
                  <a:pt x="183" y="79"/>
                </a:cubicBezTo>
                <a:cubicBezTo>
                  <a:pt x="186" y="79"/>
                  <a:pt x="189" y="79"/>
                  <a:pt x="192" y="79"/>
                </a:cubicBezTo>
                <a:cubicBezTo>
                  <a:pt x="192" y="79"/>
                  <a:pt x="192" y="79"/>
                  <a:pt x="192" y="78"/>
                </a:cubicBezTo>
                <a:cubicBezTo>
                  <a:pt x="190" y="78"/>
                  <a:pt x="188" y="79"/>
                  <a:pt x="186" y="78"/>
                </a:cubicBezTo>
                <a:close/>
                <a:moveTo>
                  <a:pt x="184" y="67"/>
                </a:moveTo>
                <a:cubicBezTo>
                  <a:pt x="183" y="67"/>
                  <a:pt x="184" y="68"/>
                  <a:pt x="184" y="68"/>
                </a:cubicBezTo>
                <a:cubicBezTo>
                  <a:pt x="183" y="66"/>
                  <a:pt x="182" y="67"/>
                  <a:pt x="181" y="67"/>
                </a:cubicBezTo>
                <a:cubicBezTo>
                  <a:pt x="181" y="68"/>
                  <a:pt x="181" y="68"/>
                  <a:pt x="181" y="68"/>
                </a:cubicBezTo>
                <a:cubicBezTo>
                  <a:pt x="183" y="68"/>
                  <a:pt x="184" y="69"/>
                  <a:pt x="186" y="68"/>
                </a:cubicBezTo>
                <a:cubicBezTo>
                  <a:pt x="185" y="67"/>
                  <a:pt x="185" y="67"/>
                  <a:pt x="184" y="67"/>
                </a:cubicBezTo>
                <a:close/>
                <a:moveTo>
                  <a:pt x="195" y="85"/>
                </a:moveTo>
                <a:cubicBezTo>
                  <a:pt x="194" y="85"/>
                  <a:pt x="195" y="85"/>
                  <a:pt x="195" y="85"/>
                </a:cubicBezTo>
                <a:close/>
                <a:moveTo>
                  <a:pt x="194" y="85"/>
                </a:moveTo>
                <a:cubicBezTo>
                  <a:pt x="193" y="85"/>
                  <a:pt x="193" y="85"/>
                  <a:pt x="193" y="85"/>
                </a:cubicBezTo>
                <a:cubicBezTo>
                  <a:pt x="193" y="85"/>
                  <a:pt x="193" y="85"/>
                  <a:pt x="194" y="85"/>
                </a:cubicBezTo>
                <a:close/>
                <a:moveTo>
                  <a:pt x="203" y="110"/>
                </a:moveTo>
                <a:cubicBezTo>
                  <a:pt x="203" y="111"/>
                  <a:pt x="205" y="110"/>
                  <a:pt x="204" y="110"/>
                </a:cubicBezTo>
                <a:cubicBezTo>
                  <a:pt x="204" y="110"/>
                  <a:pt x="203" y="110"/>
                  <a:pt x="203" y="110"/>
                </a:cubicBezTo>
                <a:close/>
                <a:moveTo>
                  <a:pt x="170" y="68"/>
                </a:moveTo>
                <a:cubicBezTo>
                  <a:pt x="170" y="69"/>
                  <a:pt x="171" y="68"/>
                  <a:pt x="172" y="68"/>
                </a:cubicBezTo>
                <a:cubicBezTo>
                  <a:pt x="175" y="69"/>
                  <a:pt x="178" y="69"/>
                  <a:pt x="181" y="68"/>
                </a:cubicBezTo>
                <a:cubicBezTo>
                  <a:pt x="180" y="68"/>
                  <a:pt x="181" y="68"/>
                  <a:pt x="181" y="67"/>
                </a:cubicBezTo>
                <a:cubicBezTo>
                  <a:pt x="177" y="68"/>
                  <a:pt x="174" y="67"/>
                  <a:pt x="170" y="68"/>
                </a:cubicBezTo>
                <a:close/>
                <a:moveTo>
                  <a:pt x="199" y="110"/>
                </a:moveTo>
                <a:cubicBezTo>
                  <a:pt x="200" y="110"/>
                  <a:pt x="200" y="111"/>
                  <a:pt x="201" y="110"/>
                </a:cubicBezTo>
                <a:cubicBezTo>
                  <a:pt x="201" y="110"/>
                  <a:pt x="201" y="110"/>
                  <a:pt x="201" y="109"/>
                </a:cubicBezTo>
                <a:cubicBezTo>
                  <a:pt x="200" y="110"/>
                  <a:pt x="199" y="110"/>
                  <a:pt x="199" y="110"/>
                </a:cubicBezTo>
                <a:close/>
                <a:moveTo>
                  <a:pt x="179" y="76"/>
                </a:moveTo>
                <a:cubicBezTo>
                  <a:pt x="179" y="77"/>
                  <a:pt x="179" y="77"/>
                  <a:pt x="180" y="77"/>
                </a:cubicBezTo>
                <a:cubicBezTo>
                  <a:pt x="180" y="77"/>
                  <a:pt x="182" y="77"/>
                  <a:pt x="183" y="77"/>
                </a:cubicBezTo>
                <a:cubicBezTo>
                  <a:pt x="181" y="77"/>
                  <a:pt x="180" y="77"/>
                  <a:pt x="179" y="76"/>
                </a:cubicBezTo>
                <a:close/>
                <a:moveTo>
                  <a:pt x="197" y="110"/>
                </a:moveTo>
                <a:cubicBezTo>
                  <a:pt x="197" y="111"/>
                  <a:pt x="199" y="111"/>
                  <a:pt x="198" y="110"/>
                </a:cubicBezTo>
                <a:cubicBezTo>
                  <a:pt x="198" y="110"/>
                  <a:pt x="198" y="110"/>
                  <a:pt x="197" y="110"/>
                </a:cubicBezTo>
                <a:close/>
                <a:moveTo>
                  <a:pt x="198" y="111"/>
                </a:moveTo>
                <a:cubicBezTo>
                  <a:pt x="198" y="112"/>
                  <a:pt x="199" y="111"/>
                  <a:pt x="198" y="111"/>
                </a:cubicBezTo>
                <a:close/>
                <a:moveTo>
                  <a:pt x="185" y="87"/>
                </a:moveTo>
                <a:cubicBezTo>
                  <a:pt x="185" y="88"/>
                  <a:pt x="185" y="88"/>
                  <a:pt x="185" y="88"/>
                </a:cubicBezTo>
                <a:cubicBezTo>
                  <a:pt x="185" y="87"/>
                  <a:pt x="185" y="87"/>
                  <a:pt x="185" y="87"/>
                </a:cubicBezTo>
                <a:close/>
                <a:moveTo>
                  <a:pt x="197" y="110"/>
                </a:moveTo>
                <a:cubicBezTo>
                  <a:pt x="197" y="109"/>
                  <a:pt x="195" y="110"/>
                  <a:pt x="197" y="110"/>
                </a:cubicBezTo>
                <a:close/>
                <a:moveTo>
                  <a:pt x="176" y="78"/>
                </a:moveTo>
                <a:cubicBezTo>
                  <a:pt x="176" y="78"/>
                  <a:pt x="175" y="78"/>
                  <a:pt x="175" y="78"/>
                </a:cubicBezTo>
                <a:cubicBezTo>
                  <a:pt x="175" y="78"/>
                  <a:pt x="175" y="78"/>
                  <a:pt x="175" y="78"/>
                </a:cubicBezTo>
                <a:cubicBezTo>
                  <a:pt x="174" y="79"/>
                  <a:pt x="172" y="77"/>
                  <a:pt x="171" y="78"/>
                </a:cubicBezTo>
                <a:cubicBezTo>
                  <a:pt x="172" y="78"/>
                  <a:pt x="172" y="78"/>
                  <a:pt x="172" y="78"/>
                </a:cubicBezTo>
                <a:cubicBezTo>
                  <a:pt x="171" y="78"/>
                  <a:pt x="171" y="78"/>
                  <a:pt x="170" y="78"/>
                </a:cubicBezTo>
                <a:cubicBezTo>
                  <a:pt x="169" y="76"/>
                  <a:pt x="166" y="78"/>
                  <a:pt x="165" y="77"/>
                </a:cubicBezTo>
                <a:cubicBezTo>
                  <a:pt x="164" y="78"/>
                  <a:pt x="164" y="78"/>
                  <a:pt x="164" y="78"/>
                </a:cubicBezTo>
                <a:cubicBezTo>
                  <a:pt x="164" y="78"/>
                  <a:pt x="163" y="78"/>
                  <a:pt x="163" y="78"/>
                </a:cubicBezTo>
                <a:cubicBezTo>
                  <a:pt x="162" y="78"/>
                  <a:pt x="162" y="78"/>
                  <a:pt x="162" y="78"/>
                </a:cubicBezTo>
                <a:cubicBezTo>
                  <a:pt x="161" y="78"/>
                  <a:pt x="160" y="79"/>
                  <a:pt x="160" y="79"/>
                </a:cubicBezTo>
                <a:cubicBezTo>
                  <a:pt x="159" y="79"/>
                  <a:pt x="159" y="79"/>
                  <a:pt x="158" y="78"/>
                </a:cubicBezTo>
                <a:cubicBezTo>
                  <a:pt x="158" y="79"/>
                  <a:pt x="157" y="78"/>
                  <a:pt x="157" y="79"/>
                </a:cubicBezTo>
                <a:cubicBezTo>
                  <a:pt x="157" y="79"/>
                  <a:pt x="158" y="80"/>
                  <a:pt x="157" y="80"/>
                </a:cubicBezTo>
                <a:cubicBezTo>
                  <a:pt x="156" y="80"/>
                  <a:pt x="156" y="79"/>
                  <a:pt x="155" y="79"/>
                </a:cubicBezTo>
                <a:cubicBezTo>
                  <a:pt x="153" y="79"/>
                  <a:pt x="153" y="80"/>
                  <a:pt x="154" y="81"/>
                </a:cubicBezTo>
                <a:cubicBezTo>
                  <a:pt x="155" y="81"/>
                  <a:pt x="156" y="81"/>
                  <a:pt x="158" y="81"/>
                </a:cubicBezTo>
                <a:cubicBezTo>
                  <a:pt x="158" y="81"/>
                  <a:pt x="158" y="80"/>
                  <a:pt x="158" y="80"/>
                </a:cubicBezTo>
                <a:cubicBezTo>
                  <a:pt x="159" y="80"/>
                  <a:pt x="159" y="80"/>
                  <a:pt x="159" y="80"/>
                </a:cubicBezTo>
                <a:cubicBezTo>
                  <a:pt x="159" y="80"/>
                  <a:pt x="159" y="81"/>
                  <a:pt x="159" y="81"/>
                </a:cubicBezTo>
                <a:cubicBezTo>
                  <a:pt x="160" y="81"/>
                  <a:pt x="160" y="81"/>
                  <a:pt x="161" y="81"/>
                </a:cubicBezTo>
                <a:cubicBezTo>
                  <a:pt x="163" y="80"/>
                  <a:pt x="165" y="81"/>
                  <a:pt x="167" y="80"/>
                </a:cubicBezTo>
                <a:cubicBezTo>
                  <a:pt x="167" y="80"/>
                  <a:pt x="167" y="80"/>
                  <a:pt x="167" y="80"/>
                </a:cubicBezTo>
                <a:cubicBezTo>
                  <a:pt x="168" y="80"/>
                  <a:pt x="168" y="80"/>
                  <a:pt x="168" y="80"/>
                </a:cubicBezTo>
                <a:cubicBezTo>
                  <a:pt x="169" y="80"/>
                  <a:pt x="169" y="80"/>
                  <a:pt x="170" y="79"/>
                </a:cubicBezTo>
                <a:cubicBezTo>
                  <a:pt x="170" y="80"/>
                  <a:pt x="170" y="80"/>
                  <a:pt x="170" y="80"/>
                </a:cubicBezTo>
                <a:cubicBezTo>
                  <a:pt x="171" y="80"/>
                  <a:pt x="173" y="80"/>
                  <a:pt x="174" y="80"/>
                </a:cubicBezTo>
                <a:cubicBezTo>
                  <a:pt x="174" y="80"/>
                  <a:pt x="174" y="80"/>
                  <a:pt x="175" y="79"/>
                </a:cubicBezTo>
                <a:cubicBezTo>
                  <a:pt x="176" y="81"/>
                  <a:pt x="179" y="80"/>
                  <a:pt x="180" y="79"/>
                </a:cubicBezTo>
                <a:cubicBezTo>
                  <a:pt x="180" y="77"/>
                  <a:pt x="178" y="79"/>
                  <a:pt x="178" y="78"/>
                </a:cubicBezTo>
                <a:cubicBezTo>
                  <a:pt x="178" y="78"/>
                  <a:pt x="178" y="78"/>
                  <a:pt x="179" y="78"/>
                </a:cubicBezTo>
                <a:cubicBezTo>
                  <a:pt x="178" y="76"/>
                  <a:pt x="177" y="76"/>
                  <a:pt x="176" y="77"/>
                </a:cubicBezTo>
                <a:cubicBezTo>
                  <a:pt x="176" y="77"/>
                  <a:pt x="176" y="78"/>
                  <a:pt x="176" y="78"/>
                </a:cubicBezTo>
                <a:close/>
                <a:moveTo>
                  <a:pt x="165" y="78"/>
                </a:moveTo>
                <a:cubicBezTo>
                  <a:pt x="166" y="78"/>
                  <a:pt x="164" y="79"/>
                  <a:pt x="165" y="78"/>
                </a:cubicBezTo>
                <a:close/>
                <a:moveTo>
                  <a:pt x="163" y="79"/>
                </a:moveTo>
                <a:cubicBezTo>
                  <a:pt x="163" y="79"/>
                  <a:pt x="163" y="79"/>
                  <a:pt x="163" y="79"/>
                </a:cubicBezTo>
                <a:cubicBezTo>
                  <a:pt x="163" y="79"/>
                  <a:pt x="163" y="79"/>
                  <a:pt x="163" y="79"/>
                </a:cubicBezTo>
                <a:close/>
                <a:moveTo>
                  <a:pt x="161" y="79"/>
                </a:moveTo>
                <a:cubicBezTo>
                  <a:pt x="162" y="79"/>
                  <a:pt x="161" y="79"/>
                  <a:pt x="161" y="79"/>
                </a:cubicBezTo>
                <a:close/>
                <a:moveTo>
                  <a:pt x="196" y="112"/>
                </a:moveTo>
                <a:cubicBezTo>
                  <a:pt x="196" y="112"/>
                  <a:pt x="197" y="112"/>
                  <a:pt x="197" y="112"/>
                </a:cubicBezTo>
                <a:cubicBezTo>
                  <a:pt x="197" y="112"/>
                  <a:pt x="197" y="112"/>
                  <a:pt x="197" y="111"/>
                </a:cubicBezTo>
                <a:cubicBezTo>
                  <a:pt x="197" y="112"/>
                  <a:pt x="197" y="112"/>
                  <a:pt x="196" y="112"/>
                </a:cubicBezTo>
                <a:close/>
                <a:moveTo>
                  <a:pt x="195" y="111"/>
                </a:moveTo>
                <a:cubicBezTo>
                  <a:pt x="195" y="110"/>
                  <a:pt x="195" y="110"/>
                  <a:pt x="195" y="110"/>
                </a:cubicBezTo>
                <a:cubicBezTo>
                  <a:pt x="195" y="110"/>
                  <a:pt x="195" y="110"/>
                  <a:pt x="195" y="111"/>
                </a:cubicBezTo>
                <a:close/>
                <a:moveTo>
                  <a:pt x="196" y="116"/>
                </a:moveTo>
                <a:cubicBezTo>
                  <a:pt x="196" y="116"/>
                  <a:pt x="196" y="116"/>
                  <a:pt x="197" y="116"/>
                </a:cubicBezTo>
                <a:cubicBezTo>
                  <a:pt x="197" y="116"/>
                  <a:pt x="196" y="115"/>
                  <a:pt x="196" y="116"/>
                </a:cubicBezTo>
                <a:close/>
                <a:moveTo>
                  <a:pt x="175" y="77"/>
                </a:moveTo>
                <a:cubicBezTo>
                  <a:pt x="175" y="77"/>
                  <a:pt x="175" y="77"/>
                  <a:pt x="176" y="77"/>
                </a:cubicBezTo>
                <a:cubicBezTo>
                  <a:pt x="175" y="77"/>
                  <a:pt x="175" y="77"/>
                  <a:pt x="175" y="77"/>
                </a:cubicBezTo>
                <a:close/>
                <a:moveTo>
                  <a:pt x="191" y="108"/>
                </a:moveTo>
                <a:cubicBezTo>
                  <a:pt x="191" y="108"/>
                  <a:pt x="191" y="108"/>
                  <a:pt x="191" y="108"/>
                </a:cubicBezTo>
                <a:cubicBezTo>
                  <a:pt x="191" y="108"/>
                  <a:pt x="192" y="109"/>
                  <a:pt x="192" y="108"/>
                </a:cubicBezTo>
                <a:cubicBezTo>
                  <a:pt x="192" y="108"/>
                  <a:pt x="192" y="108"/>
                  <a:pt x="191" y="107"/>
                </a:cubicBezTo>
                <a:cubicBezTo>
                  <a:pt x="191" y="107"/>
                  <a:pt x="191" y="108"/>
                  <a:pt x="191" y="108"/>
                </a:cubicBezTo>
                <a:close/>
                <a:moveTo>
                  <a:pt x="192" y="110"/>
                </a:moveTo>
                <a:cubicBezTo>
                  <a:pt x="193" y="111"/>
                  <a:pt x="193" y="111"/>
                  <a:pt x="193" y="111"/>
                </a:cubicBezTo>
                <a:cubicBezTo>
                  <a:pt x="193" y="110"/>
                  <a:pt x="193" y="110"/>
                  <a:pt x="193" y="110"/>
                </a:cubicBezTo>
                <a:cubicBezTo>
                  <a:pt x="193" y="110"/>
                  <a:pt x="193" y="110"/>
                  <a:pt x="192" y="110"/>
                </a:cubicBezTo>
                <a:close/>
                <a:moveTo>
                  <a:pt x="196" y="117"/>
                </a:moveTo>
                <a:cubicBezTo>
                  <a:pt x="196" y="117"/>
                  <a:pt x="197" y="117"/>
                  <a:pt x="197" y="117"/>
                </a:cubicBezTo>
                <a:cubicBezTo>
                  <a:pt x="196" y="117"/>
                  <a:pt x="196" y="117"/>
                  <a:pt x="196" y="117"/>
                </a:cubicBezTo>
                <a:close/>
                <a:moveTo>
                  <a:pt x="175" y="77"/>
                </a:moveTo>
                <a:cubicBezTo>
                  <a:pt x="175" y="76"/>
                  <a:pt x="175" y="77"/>
                  <a:pt x="175" y="77"/>
                </a:cubicBezTo>
                <a:close/>
                <a:moveTo>
                  <a:pt x="193" y="112"/>
                </a:moveTo>
                <a:cubicBezTo>
                  <a:pt x="193" y="112"/>
                  <a:pt x="193" y="112"/>
                  <a:pt x="194" y="112"/>
                </a:cubicBezTo>
                <a:cubicBezTo>
                  <a:pt x="194" y="112"/>
                  <a:pt x="193" y="112"/>
                  <a:pt x="193" y="112"/>
                </a:cubicBezTo>
                <a:close/>
                <a:moveTo>
                  <a:pt x="168" y="69"/>
                </a:moveTo>
                <a:cubicBezTo>
                  <a:pt x="169" y="68"/>
                  <a:pt x="169" y="68"/>
                  <a:pt x="169" y="68"/>
                </a:cubicBezTo>
                <a:cubicBezTo>
                  <a:pt x="169" y="68"/>
                  <a:pt x="168" y="68"/>
                  <a:pt x="168" y="69"/>
                </a:cubicBezTo>
                <a:close/>
                <a:moveTo>
                  <a:pt x="191" y="110"/>
                </a:moveTo>
                <a:cubicBezTo>
                  <a:pt x="191" y="111"/>
                  <a:pt x="191" y="111"/>
                  <a:pt x="192" y="111"/>
                </a:cubicBezTo>
                <a:cubicBezTo>
                  <a:pt x="192" y="110"/>
                  <a:pt x="192" y="110"/>
                  <a:pt x="192" y="110"/>
                </a:cubicBezTo>
                <a:cubicBezTo>
                  <a:pt x="191" y="110"/>
                  <a:pt x="191" y="110"/>
                  <a:pt x="191" y="110"/>
                </a:cubicBezTo>
                <a:close/>
                <a:moveTo>
                  <a:pt x="192" y="116"/>
                </a:moveTo>
                <a:cubicBezTo>
                  <a:pt x="192" y="116"/>
                  <a:pt x="194" y="117"/>
                  <a:pt x="194" y="116"/>
                </a:cubicBezTo>
                <a:cubicBezTo>
                  <a:pt x="193" y="116"/>
                  <a:pt x="192" y="115"/>
                  <a:pt x="192" y="116"/>
                </a:cubicBezTo>
                <a:close/>
                <a:moveTo>
                  <a:pt x="190" y="112"/>
                </a:moveTo>
                <a:cubicBezTo>
                  <a:pt x="190" y="112"/>
                  <a:pt x="191" y="112"/>
                  <a:pt x="191" y="111"/>
                </a:cubicBezTo>
                <a:cubicBezTo>
                  <a:pt x="190" y="111"/>
                  <a:pt x="190" y="111"/>
                  <a:pt x="190" y="112"/>
                </a:cubicBezTo>
                <a:close/>
                <a:moveTo>
                  <a:pt x="192" y="117"/>
                </a:moveTo>
                <a:cubicBezTo>
                  <a:pt x="192" y="117"/>
                  <a:pt x="193" y="118"/>
                  <a:pt x="194" y="117"/>
                </a:cubicBezTo>
                <a:cubicBezTo>
                  <a:pt x="193" y="117"/>
                  <a:pt x="192" y="116"/>
                  <a:pt x="192" y="117"/>
                </a:cubicBezTo>
                <a:close/>
                <a:moveTo>
                  <a:pt x="189" y="110"/>
                </a:moveTo>
                <a:cubicBezTo>
                  <a:pt x="189" y="110"/>
                  <a:pt x="189" y="110"/>
                  <a:pt x="189" y="110"/>
                </a:cubicBezTo>
                <a:cubicBezTo>
                  <a:pt x="189" y="110"/>
                  <a:pt x="189" y="111"/>
                  <a:pt x="190" y="111"/>
                </a:cubicBezTo>
                <a:cubicBezTo>
                  <a:pt x="190" y="110"/>
                  <a:pt x="189" y="110"/>
                  <a:pt x="189" y="110"/>
                </a:cubicBezTo>
                <a:close/>
                <a:moveTo>
                  <a:pt x="189" y="116"/>
                </a:moveTo>
                <a:cubicBezTo>
                  <a:pt x="190" y="116"/>
                  <a:pt x="191" y="117"/>
                  <a:pt x="192" y="116"/>
                </a:cubicBezTo>
                <a:cubicBezTo>
                  <a:pt x="191" y="116"/>
                  <a:pt x="190" y="116"/>
                  <a:pt x="189" y="116"/>
                </a:cubicBezTo>
                <a:close/>
                <a:moveTo>
                  <a:pt x="175" y="85"/>
                </a:moveTo>
                <a:cubicBezTo>
                  <a:pt x="174" y="85"/>
                  <a:pt x="176" y="86"/>
                  <a:pt x="175" y="85"/>
                </a:cubicBezTo>
                <a:close/>
                <a:moveTo>
                  <a:pt x="188" y="110"/>
                </a:moveTo>
                <a:cubicBezTo>
                  <a:pt x="188" y="110"/>
                  <a:pt x="187" y="110"/>
                  <a:pt x="186" y="110"/>
                </a:cubicBezTo>
                <a:cubicBezTo>
                  <a:pt x="184" y="110"/>
                  <a:pt x="182" y="110"/>
                  <a:pt x="180" y="111"/>
                </a:cubicBezTo>
                <a:cubicBezTo>
                  <a:pt x="179" y="110"/>
                  <a:pt x="177" y="110"/>
                  <a:pt x="175" y="111"/>
                </a:cubicBezTo>
                <a:cubicBezTo>
                  <a:pt x="175" y="110"/>
                  <a:pt x="175" y="111"/>
                  <a:pt x="175" y="110"/>
                </a:cubicBezTo>
                <a:cubicBezTo>
                  <a:pt x="172" y="111"/>
                  <a:pt x="169" y="110"/>
                  <a:pt x="166" y="111"/>
                </a:cubicBezTo>
                <a:cubicBezTo>
                  <a:pt x="169" y="112"/>
                  <a:pt x="173" y="111"/>
                  <a:pt x="175" y="112"/>
                </a:cubicBezTo>
                <a:cubicBezTo>
                  <a:pt x="172" y="112"/>
                  <a:pt x="168" y="111"/>
                  <a:pt x="164" y="113"/>
                </a:cubicBezTo>
                <a:cubicBezTo>
                  <a:pt x="167" y="113"/>
                  <a:pt x="169" y="113"/>
                  <a:pt x="172" y="112"/>
                </a:cubicBezTo>
                <a:cubicBezTo>
                  <a:pt x="177" y="113"/>
                  <a:pt x="183" y="112"/>
                  <a:pt x="189" y="112"/>
                </a:cubicBezTo>
                <a:cubicBezTo>
                  <a:pt x="187" y="111"/>
                  <a:pt x="186" y="111"/>
                  <a:pt x="184" y="112"/>
                </a:cubicBezTo>
                <a:cubicBezTo>
                  <a:pt x="181" y="111"/>
                  <a:pt x="179" y="112"/>
                  <a:pt x="176" y="111"/>
                </a:cubicBezTo>
                <a:cubicBezTo>
                  <a:pt x="180" y="111"/>
                  <a:pt x="184" y="111"/>
                  <a:pt x="188" y="111"/>
                </a:cubicBezTo>
                <a:cubicBezTo>
                  <a:pt x="188" y="111"/>
                  <a:pt x="188" y="110"/>
                  <a:pt x="188" y="110"/>
                </a:cubicBezTo>
                <a:close/>
                <a:moveTo>
                  <a:pt x="176" y="112"/>
                </a:moveTo>
                <a:cubicBezTo>
                  <a:pt x="176" y="111"/>
                  <a:pt x="175" y="112"/>
                  <a:pt x="176" y="112"/>
                </a:cubicBezTo>
                <a:close/>
                <a:moveTo>
                  <a:pt x="191" y="117"/>
                </a:moveTo>
                <a:cubicBezTo>
                  <a:pt x="191" y="117"/>
                  <a:pt x="191" y="118"/>
                  <a:pt x="191" y="117"/>
                </a:cubicBezTo>
                <a:cubicBezTo>
                  <a:pt x="191" y="117"/>
                  <a:pt x="191" y="117"/>
                  <a:pt x="191" y="117"/>
                </a:cubicBezTo>
                <a:close/>
                <a:moveTo>
                  <a:pt x="172" y="86"/>
                </a:moveTo>
                <a:cubicBezTo>
                  <a:pt x="172" y="87"/>
                  <a:pt x="172" y="87"/>
                  <a:pt x="172" y="87"/>
                </a:cubicBezTo>
                <a:cubicBezTo>
                  <a:pt x="173" y="87"/>
                  <a:pt x="173" y="87"/>
                  <a:pt x="174" y="87"/>
                </a:cubicBezTo>
                <a:cubicBezTo>
                  <a:pt x="173" y="86"/>
                  <a:pt x="173" y="86"/>
                  <a:pt x="172" y="86"/>
                </a:cubicBezTo>
                <a:close/>
                <a:moveTo>
                  <a:pt x="189" y="117"/>
                </a:moveTo>
                <a:cubicBezTo>
                  <a:pt x="189" y="118"/>
                  <a:pt x="190" y="117"/>
                  <a:pt x="189" y="117"/>
                </a:cubicBezTo>
                <a:close/>
                <a:moveTo>
                  <a:pt x="188" y="116"/>
                </a:moveTo>
                <a:cubicBezTo>
                  <a:pt x="188" y="116"/>
                  <a:pt x="188" y="116"/>
                  <a:pt x="188" y="116"/>
                </a:cubicBezTo>
                <a:cubicBezTo>
                  <a:pt x="188" y="116"/>
                  <a:pt x="188" y="117"/>
                  <a:pt x="189" y="116"/>
                </a:cubicBezTo>
                <a:cubicBezTo>
                  <a:pt x="189" y="116"/>
                  <a:pt x="188" y="116"/>
                  <a:pt x="188" y="116"/>
                </a:cubicBezTo>
                <a:close/>
                <a:moveTo>
                  <a:pt x="169" y="85"/>
                </a:moveTo>
                <a:cubicBezTo>
                  <a:pt x="169" y="85"/>
                  <a:pt x="170" y="85"/>
                  <a:pt x="171" y="85"/>
                </a:cubicBezTo>
                <a:cubicBezTo>
                  <a:pt x="171" y="85"/>
                  <a:pt x="171" y="85"/>
                  <a:pt x="171" y="85"/>
                </a:cubicBezTo>
                <a:cubicBezTo>
                  <a:pt x="170" y="85"/>
                  <a:pt x="169" y="84"/>
                  <a:pt x="169" y="85"/>
                </a:cubicBezTo>
                <a:close/>
                <a:moveTo>
                  <a:pt x="186" y="116"/>
                </a:moveTo>
                <a:cubicBezTo>
                  <a:pt x="186" y="117"/>
                  <a:pt x="187" y="116"/>
                  <a:pt x="187" y="116"/>
                </a:cubicBezTo>
                <a:cubicBezTo>
                  <a:pt x="187" y="116"/>
                  <a:pt x="187" y="116"/>
                  <a:pt x="186" y="116"/>
                </a:cubicBezTo>
                <a:close/>
                <a:moveTo>
                  <a:pt x="168" y="81"/>
                </a:moveTo>
                <a:cubicBezTo>
                  <a:pt x="167" y="82"/>
                  <a:pt x="167" y="82"/>
                  <a:pt x="168" y="82"/>
                </a:cubicBezTo>
                <a:cubicBezTo>
                  <a:pt x="168" y="82"/>
                  <a:pt x="168" y="82"/>
                  <a:pt x="168" y="81"/>
                </a:cubicBezTo>
                <a:close/>
                <a:moveTo>
                  <a:pt x="184" y="116"/>
                </a:moveTo>
                <a:cubicBezTo>
                  <a:pt x="184" y="117"/>
                  <a:pt x="185" y="116"/>
                  <a:pt x="185" y="116"/>
                </a:cubicBezTo>
                <a:cubicBezTo>
                  <a:pt x="184" y="116"/>
                  <a:pt x="184" y="116"/>
                  <a:pt x="184" y="116"/>
                </a:cubicBezTo>
                <a:close/>
                <a:moveTo>
                  <a:pt x="182" y="116"/>
                </a:moveTo>
                <a:cubicBezTo>
                  <a:pt x="180" y="116"/>
                  <a:pt x="178" y="116"/>
                  <a:pt x="175" y="116"/>
                </a:cubicBezTo>
                <a:cubicBezTo>
                  <a:pt x="176" y="117"/>
                  <a:pt x="177" y="116"/>
                  <a:pt x="177" y="117"/>
                </a:cubicBezTo>
                <a:cubicBezTo>
                  <a:pt x="179" y="116"/>
                  <a:pt x="181" y="117"/>
                  <a:pt x="183" y="117"/>
                </a:cubicBezTo>
                <a:cubicBezTo>
                  <a:pt x="183" y="116"/>
                  <a:pt x="183" y="116"/>
                  <a:pt x="182" y="116"/>
                </a:cubicBezTo>
                <a:close/>
                <a:moveTo>
                  <a:pt x="166" y="86"/>
                </a:moveTo>
                <a:cubicBezTo>
                  <a:pt x="166" y="86"/>
                  <a:pt x="166" y="86"/>
                  <a:pt x="165" y="86"/>
                </a:cubicBezTo>
                <a:cubicBezTo>
                  <a:pt x="166" y="86"/>
                  <a:pt x="166" y="86"/>
                  <a:pt x="166" y="86"/>
                </a:cubicBezTo>
                <a:close/>
                <a:moveTo>
                  <a:pt x="160" y="78"/>
                </a:moveTo>
                <a:cubicBezTo>
                  <a:pt x="160" y="78"/>
                  <a:pt x="160" y="78"/>
                  <a:pt x="160" y="78"/>
                </a:cubicBezTo>
                <a:cubicBezTo>
                  <a:pt x="159" y="78"/>
                  <a:pt x="160" y="79"/>
                  <a:pt x="160" y="78"/>
                </a:cubicBezTo>
                <a:close/>
                <a:moveTo>
                  <a:pt x="163" y="85"/>
                </a:moveTo>
                <a:cubicBezTo>
                  <a:pt x="163" y="85"/>
                  <a:pt x="163" y="86"/>
                  <a:pt x="163" y="86"/>
                </a:cubicBezTo>
                <a:cubicBezTo>
                  <a:pt x="163" y="85"/>
                  <a:pt x="164" y="85"/>
                  <a:pt x="163" y="85"/>
                </a:cubicBezTo>
                <a:cubicBezTo>
                  <a:pt x="163" y="85"/>
                  <a:pt x="163" y="85"/>
                  <a:pt x="163" y="85"/>
                </a:cubicBezTo>
                <a:close/>
                <a:moveTo>
                  <a:pt x="160" y="82"/>
                </a:moveTo>
                <a:cubicBezTo>
                  <a:pt x="160" y="82"/>
                  <a:pt x="161" y="83"/>
                  <a:pt x="162" y="82"/>
                </a:cubicBezTo>
                <a:cubicBezTo>
                  <a:pt x="161" y="82"/>
                  <a:pt x="161" y="82"/>
                  <a:pt x="160" y="82"/>
                </a:cubicBezTo>
                <a:close/>
                <a:moveTo>
                  <a:pt x="158" y="82"/>
                </a:moveTo>
                <a:cubicBezTo>
                  <a:pt x="158" y="83"/>
                  <a:pt x="157" y="82"/>
                  <a:pt x="157" y="83"/>
                </a:cubicBezTo>
                <a:cubicBezTo>
                  <a:pt x="157" y="83"/>
                  <a:pt x="158" y="83"/>
                  <a:pt x="158" y="84"/>
                </a:cubicBezTo>
                <a:cubicBezTo>
                  <a:pt x="159" y="83"/>
                  <a:pt x="158" y="82"/>
                  <a:pt x="158" y="82"/>
                </a:cubicBezTo>
                <a:close/>
                <a:moveTo>
                  <a:pt x="169" y="105"/>
                </a:moveTo>
                <a:cubicBezTo>
                  <a:pt x="170" y="106"/>
                  <a:pt x="170" y="105"/>
                  <a:pt x="170" y="105"/>
                </a:cubicBezTo>
                <a:cubicBezTo>
                  <a:pt x="170" y="105"/>
                  <a:pt x="170" y="105"/>
                  <a:pt x="169" y="105"/>
                </a:cubicBezTo>
                <a:close/>
                <a:moveTo>
                  <a:pt x="159" y="85"/>
                </a:moveTo>
                <a:cubicBezTo>
                  <a:pt x="159" y="85"/>
                  <a:pt x="159" y="86"/>
                  <a:pt x="159" y="86"/>
                </a:cubicBezTo>
                <a:cubicBezTo>
                  <a:pt x="159" y="86"/>
                  <a:pt x="159" y="86"/>
                  <a:pt x="160" y="86"/>
                </a:cubicBezTo>
                <a:cubicBezTo>
                  <a:pt x="159" y="85"/>
                  <a:pt x="159" y="85"/>
                  <a:pt x="159" y="85"/>
                </a:cubicBezTo>
                <a:cubicBezTo>
                  <a:pt x="159" y="85"/>
                  <a:pt x="159" y="85"/>
                  <a:pt x="159" y="85"/>
                </a:cubicBezTo>
                <a:close/>
                <a:moveTo>
                  <a:pt x="174" y="117"/>
                </a:moveTo>
                <a:cubicBezTo>
                  <a:pt x="174" y="117"/>
                  <a:pt x="174" y="116"/>
                  <a:pt x="174" y="117"/>
                </a:cubicBezTo>
                <a:close/>
                <a:moveTo>
                  <a:pt x="155" y="82"/>
                </a:moveTo>
                <a:cubicBezTo>
                  <a:pt x="155" y="83"/>
                  <a:pt x="156" y="82"/>
                  <a:pt x="155" y="82"/>
                </a:cubicBezTo>
                <a:close/>
                <a:moveTo>
                  <a:pt x="173" y="117"/>
                </a:moveTo>
                <a:cubicBezTo>
                  <a:pt x="173" y="117"/>
                  <a:pt x="173" y="117"/>
                  <a:pt x="174" y="117"/>
                </a:cubicBezTo>
                <a:cubicBezTo>
                  <a:pt x="173" y="117"/>
                  <a:pt x="174" y="116"/>
                  <a:pt x="173" y="116"/>
                </a:cubicBezTo>
                <a:cubicBezTo>
                  <a:pt x="173" y="116"/>
                  <a:pt x="173" y="116"/>
                  <a:pt x="173" y="117"/>
                </a:cubicBezTo>
                <a:close/>
                <a:moveTo>
                  <a:pt x="167" y="105"/>
                </a:moveTo>
                <a:cubicBezTo>
                  <a:pt x="167" y="105"/>
                  <a:pt x="168" y="106"/>
                  <a:pt x="167" y="105"/>
                </a:cubicBezTo>
                <a:cubicBezTo>
                  <a:pt x="167" y="105"/>
                  <a:pt x="167" y="105"/>
                  <a:pt x="167" y="105"/>
                </a:cubicBezTo>
                <a:close/>
                <a:moveTo>
                  <a:pt x="152" y="80"/>
                </a:moveTo>
                <a:cubicBezTo>
                  <a:pt x="152" y="80"/>
                  <a:pt x="151" y="80"/>
                  <a:pt x="151" y="81"/>
                </a:cubicBezTo>
                <a:cubicBezTo>
                  <a:pt x="152" y="81"/>
                  <a:pt x="152" y="80"/>
                  <a:pt x="152" y="81"/>
                </a:cubicBezTo>
                <a:cubicBezTo>
                  <a:pt x="152" y="81"/>
                  <a:pt x="151" y="81"/>
                  <a:pt x="150" y="81"/>
                </a:cubicBezTo>
                <a:cubicBezTo>
                  <a:pt x="151" y="82"/>
                  <a:pt x="153" y="82"/>
                  <a:pt x="154" y="81"/>
                </a:cubicBezTo>
                <a:cubicBezTo>
                  <a:pt x="153" y="81"/>
                  <a:pt x="153" y="81"/>
                  <a:pt x="152" y="80"/>
                </a:cubicBezTo>
                <a:close/>
                <a:moveTo>
                  <a:pt x="153" y="83"/>
                </a:moveTo>
                <a:cubicBezTo>
                  <a:pt x="152" y="83"/>
                  <a:pt x="152" y="82"/>
                  <a:pt x="151" y="83"/>
                </a:cubicBezTo>
                <a:cubicBezTo>
                  <a:pt x="152" y="83"/>
                  <a:pt x="152" y="83"/>
                  <a:pt x="152" y="84"/>
                </a:cubicBezTo>
                <a:cubicBezTo>
                  <a:pt x="153" y="84"/>
                  <a:pt x="153" y="83"/>
                  <a:pt x="154" y="84"/>
                </a:cubicBezTo>
                <a:cubicBezTo>
                  <a:pt x="154" y="84"/>
                  <a:pt x="154" y="84"/>
                  <a:pt x="154" y="84"/>
                </a:cubicBezTo>
                <a:cubicBezTo>
                  <a:pt x="154" y="84"/>
                  <a:pt x="155" y="84"/>
                  <a:pt x="155" y="84"/>
                </a:cubicBezTo>
                <a:cubicBezTo>
                  <a:pt x="155" y="83"/>
                  <a:pt x="154" y="83"/>
                  <a:pt x="153" y="83"/>
                </a:cubicBezTo>
                <a:close/>
                <a:moveTo>
                  <a:pt x="165" y="105"/>
                </a:moveTo>
                <a:cubicBezTo>
                  <a:pt x="165" y="106"/>
                  <a:pt x="166" y="106"/>
                  <a:pt x="166" y="105"/>
                </a:cubicBezTo>
                <a:cubicBezTo>
                  <a:pt x="166" y="105"/>
                  <a:pt x="165" y="105"/>
                  <a:pt x="165" y="105"/>
                </a:cubicBezTo>
                <a:close/>
                <a:moveTo>
                  <a:pt x="170" y="117"/>
                </a:moveTo>
                <a:cubicBezTo>
                  <a:pt x="171" y="117"/>
                  <a:pt x="171" y="117"/>
                  <a:pt x="172" y="117"/>
                </a:cubicBezTo>
                <a:cubicBezTo>
                  <a:pt x="172" y="116"/>
                  <a:pt x="172" y="116"/>
                  <a:pt x="172" y="116"/>
                </a:cubicBezTo>
                <a:cubicBezTo>
                  <a:pt x="171" y="116"/>
                  <a:pt x="170" y="116"/>
                  <a:pt x="170" y="117"/>
                </a:cubicBezTo>
                <a:close/>
                <a:moveTo>
                  <a:pt x="156" y="86"/>
                </a:moveTo>
                <a:cubicBezTo>
                  <a:pt x="155" y="86"/>
                  <a:pt x="156" y="87"/>
                  <a:pt x="156" y="86"/>
                </a:cubicBezTo>
                <a:close/>
                <a:moveTo>
                  <a:pt x="154" y="86"/>
                </a:moveTo>
                <a:cubicBezTo>
                  <a:pt x="154" y="86"/>
                  <a:pt x="154" y="86"/>
                  <a:pt x="154" y="87"/>
                </a:cubicBezTo>
                <a:cubicBezTo>
                  <a:pt x="155" y="87"/>
                  <a:pt x="154" y="86"/>
                  <a:pt x="154" y="86"/>
                </a:cubicBezTo>
                <a:close/>
                <a:moveTo>
                  <a:pt x="150" y="81"/>
                </a:moveTo>
                <a:cubicBezTo>
                  <a:pt x="150" y="81"/>
                  <a:pt x="151" y="81"/>
                  <a:pt x="151" y="80"/>
                </a:cubicBezTo>
                <a:cubicBezTo>
                  <a:pt x="150" y="80"/>
                  <a:pt x="150" y="80"/>
                  <a:pt x="150" y="81"/>
                </a:cubicBezTo>
                <a:close/>
                <a:moveTo>
                  <a:pt x="163" y="106"/>
                </a:moveTo>
                <a:cubicBezTo>
                  <a:pt x="163" y="106"/>
                  <a:pt x="163" y="106"/>
                  <a:pt x="164" y="106"/>
                </a:cubicBezTo>
                <a:cubicBezTo>
                  <a:pt x="164" y="105"/>
                  <a:pt x="163" y="105"/>
                  <a:pt x="163" y="106"/>
                </a:cubicBezTo>
                <a:close/>
                <a:moveTo>
                  <a:pt x="169" y="117"/>
                </a:moveTo>
                <a:cubicBezTo>
                  <a:pt x="169" y="117"/>
                  <a:pt x="170" y="117"/>
                  <a:pt x="169" y="117"/>
                </a:cubicBezTo>
                <a:close/>
                <a:moveTo>
                  <a:pt x="153" y="86"/>
                </a:moveTo>
                <a:cubicBezTo>
                  <a:pt x="153" y="86"/>
                  <a:pt x="153" y="86"/>
                  <a:pt x="153" y="86"/>
                </a:cubicBezTo>
                <a:close/>
                <a:moveTo>
                  <a:pt x="151" y="84"/>
                </a:moveTo>
                <a:cubicBezTo>
                  <a:pt x="151" y="84"/>
                  <a:pt x="151" y="84"/>
                  <a:pt x="151" y="83"/>
                </a:cubicBezTo>
                <a:cubicBezTo>
                  <a:pt x="151" y="83"/>
                  <a:pt x="151" y="83"/>
                  <a:pt x="151" y="83"/>
                </a:cubicBezTo>
                <a:cubicBezTo>
                  <a:pt x="151" y="83"/>
                  <a:pt x="150" y="83"/>
                  <a:pt x="151" y="84"/>
                </a:cubicBezTo>
                <a:close/>
                <a:moveTo>
                  <a:pt x="153" y="86"/>
                </a:moveTo>
                <a:cubicBezTo>
                  <a:pt x="152" y="86"/>
                  <a:pt x="153" y="86"/>
                  <a:pt x="153" y="86"/>
                </a:cubicBezTo>
                <a:close/>
                <a:moveTo>
                  <a:pt x="165" y="111"/>
                </a:moveTo>
                <a:cubicBezTo>
                  <a:pt x="165" y="111"/>
                  <a:pt x="165" y="112"/>
                  <a:pt x="166" y="112"/>
                </a:cubicBezTo>
                <a:cubicBezTo>
                  <a:pt x="165" y="111"/>
                  <a:pt x="165" y="111"/>
                  <a:pt x="165" y="111"/>
                </a:cubicBezTo>
                <a:close/>
                <a:moveTo>
                  <a:pt x="162" y="105"/>
                </a:moveTo>
                <a:cubicBezTo>
                  <a:pt x="161" y="106"/>
                  <a:pt x="162" y="106"/>
                  <a:pt x="162" y="105"/>
                </a:cubicBezTo>
                <a:close/>
                <a:moveTo>
                  <a:pt x="149" y="82"/>
                </a:moveTo>
                <a:cubicBezTo>
                  <a:pt x="149" y="82"/>
                  <a:pt x="149" y="82"/>
                  <a:pt x="148" y="82"/>
                </a:cubicBezTo>
                <a:cubicBezTo>
                  <a:pt x="148" y="82"/>
                  <a:pt x="148" y="82"/>
                  <a:pt x="149" y="82"/>
                </a:cubicBezTo>
                <a:close/>
                <a:moveTo>
                  <a:pt x="161" y="106"/>
                </a:moveTo>
                <a:cubicBezTo>
                  <a:pt x="161" y="106"/>
                  <a:pt x="161" y="105"/>
                  <a:pt x="161" y="106"/>
                </a:cubicBezTo>
                <a:close/>
                <a:moveTo>
                  <a:pt x="148" y="82"/>
                </a:moveTo>
                <a:cubicBezTo>
                  <a:pt x="148" y="81"/>
                  <a:pt x="148" y="82"/>
                  <a:pt x="148" y="82"/>
                </a:cubicBezTo>
                <a:close/>
                <a:moveTo>
                  <a:pt x="161" y="105"/>
                </a:moveTo>
                <a:cubicBezTo>
                  <a:pt x="160" y="105"/>
                  <a:pt x="161" y="106"/>
                  <a:pt x="161" y="105"/>
                </a:cubicBezTo>
                <a:close/>
                <a:moveTo>
                  <a:pt x="149" y="83"/>
                </a:moveTo>
                <a:cubicBezTo>
                  <a:pt x="148" y="83"/>
                  <a:pt x="149" y="84"/>
                  <a:pt x="149" y="84"/>
                </a:cubicBezTo>
                <a:cubicBezTo>
                  <a:pt x="149" y="84"/>
                  <a:pt x="149" y="84"/>
                  <a:pt x="149" y="84"/>
                </a:cubicBezTo>
                <a:cubicBezTo>
                  <a:pt x="149" y="83"/>
                  <a:pt x="149" y="84"/>
                  <a:pt x="149" y="83"/>
                </a:cubicBezTo>
                <a:close/>
                <a:moveTo>
                  <a:pt x="149" y="85"/>
                </a:moveTo>
                <a:cubicBezTo>
                  <a:pt x="149" y="85"/>
                  <a:pt x="149" y="85"/>
                  <a:pt x="149" y="85"/>
                </a:cubicBezTo>
                <a:cubicBezTo>
                  <a:pt x="150" y="85"/>
                  <a:pt x="150" y="85"/>
                  <a:pt x="150" y="84"/>
                </a:cubicBezTo>
                <a:cubicBezTo>
                  <a:pt x="149" y="85"/>
                  <a:pt x="149" y="84"/>
                  <a:pt x="149" y="85"/>
                </a:cubicBezTo>
                <a:close/>
                <a:moveTo>
                  <a:pt x="166" y="117"/>
                </a:moveTo>
                <a:cubicBezTo>
                  <a:pt x="166" y="117"/>
                  <a:pt x="166" y="117"/>
                  <a:pt x="167" y="117"/>
                </a:cubicBezTo>
                <a:cubicBezTo>
                  <a:pt x="167" y="117"/>
                  <a:pt x="166" y="117"/>
                  <a:pt x="166" y="117"/>
                </a:cubicBezTo>
                <a:close/>
                <a:moveTo>
                  <a:pt x="163" y="111"/>
                </a:moveTo>
                <a:cubicBezTo>
                  <a:pt x="163" y="112"/>
                  <a:pt x="164" y="112"/>
                  <a:pt x="164" y="112"/>
                </a:cubicBezTo>
                <a:cubicBezTo>
                  <a:pt x="163" y="112"/>
                  <a:pt x="163" y="111"/>
                  <a:pt x="163" y="111"/>
                </a:cubicBezTo>
                <a:close/>
                <a:moveTo>
                  <a:pt x="146" y="82"/>
                </a:moveTo>
                <a:cubicBezTo>
                  <a:pt x="147" y="82"/>
                  <a:pt x="147" y="82"/>
                  <a:pt x="148" y="82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47" y="82"/>
                  <a:pt x="146" y="82"/>
                  <a:pt x="146" y="82"/>
                </a:cubicBezTo>
                <a:close/>
                <a:moveTo>
                  <a:pt x="164" y="113"/>
                </a:moveTo>
                <a:cubicBezTo>
                  <a:pt x="164" y="112"/>
                  <a:pt x="164" y="113"/>
                  <a:pt x="164" y="113"/>
                </a:cubicBezTo>
                <a:close/>
                <a:moveTo>
                  <a:pt x="148" y="83"/>
                </a:moveTo>
                <a:cubicBezTo>
                  <a:pt x="147" y="84"/>
                  <a:pt x="147" y="83"/>
                  <a:pt x="147" y="83"/>
                </a:cubicBezTo>
                <a:cubicBezTo>
                  <a:pt x="147" y="84"/>
                  <a:pt x="147" y="84"/>
                  <a:pt x="148" y="85"/>
                </a:cubicBezTo>
                <a:cubicBezTo>
                  <a:pt x="148" y="84"/>
                  <a:pt x="148" y="84"/>
                  <a:pt x="148" y="83"/>
                </a:cubicBezTo>
                <a:close/>
                <a:moveTo>
                  <a:pt x="159" y="105"/>
                </a:moveTo>
                <a:cubicBezTo>
                  <a:pt x="159" y="105"/>
                  <a:pt x="159" y="105"/>
                  <a:pt x="159" y="105"/>
                </a:cubicBezTo>
                <a:close/>
                <a:moveTo>
                  <a:pt x="160" y="111"/>
                </a:moveTo>
                <a:cubicBezTo>
                  <a:pt x="161" y="112"/>
                  <a:pt x="162" y="112"/>
                  <a:pt x="162" y="112"/>
                </a:cubicBezTo>
                <a:cubicBezTo>
                  <a:pt x="162" y="111"/>
                  <a:pt x="162" y="111"/>
                  <a:pt x="162" y="111"/>
                </a:cubicBezTo>
                <a:cubicBezTo>
                  <a:pt x="162" y="111"/>
                  <a:pt x="161" y="111"/>
                  <a:pt x="160" y="111"/>
                </a:cubicBezTo>
                <a:close/>
                <a:moveTo>
                  <a:pt x="163" y="113"/>
                </a:moveTo>
                <a:cubicBezTo>
                  <a:pt x="163" y="113"/>
                  <a:pt x="163" y="113"/>
                  <a:pt x="163" y="113"/>
                </a:cubicBezTo>
                <a:cubicBezTo>
                  <a:pt x="163" y="113"/>
                  <a:pt x="163" y="113"/>
                  <a:pt x="163" y="113"/>
                </a:cubicBezTo>
                <a:cubicBezTo>
                  <a:pt x="163" y="113"/>
                  <a:pt x="163" y="112"/>
                  <a:pt x="163" y="112"/>
                </a:cubicBezTo>
                <a:cubicBezTo>
                  <a:pt x="163" y="112"/>
                  <a:pt x="163" y="112"/>
                  <a:pt x="163" y="113"/>
                </a:cubicBezTo>
                <a:close/>
                <a:moveTo>
                  <a:pt x="165" y="117"/>
                </a:moveTo>
                <a:cubicBezTo>
                  <a:pt x="165" y="117"/>
                  <a:pt x="166" y="117"/>
                  <a:pt x="165" y="117"/>
                </a:cubicBezTo>
                <a:cubicBezTo>
                  <a:pt x="165" y="117"/>
                  <a:pt x="165" y="117"/>
                  <a:pt x="165" y="117"/>
                </a:cubicBezTo>
                <a:cubicBezTo>
                  <a:pt x="165" y="117"/>
                  <a:pt x="165" y="117"/>
                  <a:pt x="165" y="117"/>
                </a:cubicBezTo>
                <a:close/>
                <a:moveTo>
                  <a:pt x="159" y="106"/>
                </a:moveTo>
                <a:cubicBezTo>
                  <a:pt x="159" y="106"/>
                  <a:pt x="159" y="105"/>
                  <a:pt x="159" y="106"/>
                </a:cubicBezTo>
                <a:close/>
                <a:moveTo>
                  <a:pt x="165" y="118"/>
                </a:moveTo>
                <a:cubicBezTo>
                  <a:pt x="165" y="119"/>
                  <a:pt x="166" y="119"/>
                  <a:pt x="166" y="118"/>
                </a:cubicBezTo>
                <a:cubicBezTo>
                  <a:pt x="166" y="118"/>
                  <a:pt x="165" y="118"/>
                  <a:pt x="165" y="118"/>
                </a:cubicBezTo>
                <a:close/>
                <a:moveTo>
                  <a:pt x="165" y="117"/>
                </a:moveTo>
                <a:cubicBezTo>
                  <a:pt x="165" y="117"/>
                  <a:pt x="165" y="117"/>
                  <a:pt x="165" y="117"/>
                </a:cubicBezTo>
                <a:close/>
                <a:moveTo>
                  <a:pt x="157" y="105"/>
                </a:moveTo>
                <a:cubicBezTo>
                  <a:pt x="157" y="105"/>
                  <a:pt x="157" y="105"/>
                  <a:pt x="157" y="105"/>
                </a:cubicBezTo>
                <a:cubicBezTo>
                  <a:pt x="157" y="105"/>
                  <a:pt x="158" y="105"/>
                  <a:pt x="158" y="105"/>
                </a:cubicBezTo>
                <a:cubicBezTo>
                  <a:pt x="158" y="105"/>
                  <a:pt x="158" y="105"/>
                  <a:pt x="157" y="105"/>
                </a:cubicBezTo>
                <a:close/>
                <a:moveTo>
                  <a:pt x="146" y="84"/>
                </a:moveTo>
                <a:cubicBezTo>
                  <a:pt x="146" y="85"/>
                  <a:pt x="147" y="84"/>
                  <a:pt x="146" y="84"/>
                </a:cubicBezTo>
                <a:close/>
                <a:moveTo>
                  <a:pt x="147" y="85"/>
                </a:moveTo>
                <a:cubicBezTo>
                  <a:pt x="146" y="85"/>
                  <a:pt x="146" y="85"/>
                  <a:pt x="146" y="85"/>
                </a:cubicBezTo>
                <a:cubicBezTo>
                  <a:pt x="146" y="85"/>
                  <a:pt x="146" y="85"/>
                  <a:pt x="147" y="85"/>
                </a:cubicBezTo>
                <a:close/>
                <a:moveTo>
                  <a:pt x="163" y="118"/>
                </a:moveTo>
                <a:cubicBezTo>
                  <a:pt x="164" y="119"/>
                  <a:pt x="164" y="118"/>
                  <a:pt x="164" y="118"/>
                </a:cubicBezTo>
                <a:cubicBezTo>
                  <a:pt x="164" y="118"/>
                  <a:pt x="164" y="118"/>
                  <a:pt x="163" y="118"/>
                </a:cubicBezTo>
                <a:close/>
                <a:moveTo>
                  <a:pt x="159" y="109"/>
                </a:moveTo>
                <a:cubicBezTo>
                  <a:pt x="158" y="109"/>
                  <a:pt x="159" y="110"/>
                  <a:pt x="159" y="109"/>
                </a:cubicBezTo>
                <a:cubicBezTo>
                  <a:pt x="159" y="109"/>
                  <a:pt x="159" y="109"/>
                  <a:pt x="159" y="109"/>
                </a:cubicBezTo>
                <a:close/>
                <a:moveTo>
                  <a:pt x="142" y="83"/>
                </a:moveTo>
                <a:cubicBezTo>
                  <a:pt x="143" y="83"/>
                  <a:pt x="144" y="83"/>
                  <a:pt x="145" y="83"/>
                </a:cubicBezTo>
                <a:cubicBezTo>
                  <a:pt x="145" y="82"/>
                  <a:pt x="143" y="82"/>
                  <a:pt x="142" y="83"/>
                </a:cubicBezTo>
                <a:close/>
                <a:moveTo>
                  <a:pt x="145" y="85"/>
                </a:moveTo>
                <a:cubicBezTo>
                  <a:pt x="145" y="85"/>
                  <a:pt x="145" y="85"/>
                  <a:pt x="145" y="85"/>
                </a:cubicBezTo>
                <a:cubicBezTo>
                  <a:pt x="145" y="85"/>
                  <a:pt x="146" y="85"/>
                  <a:pt x="146" y="85"/>
                </a:cubicBezTo>
                <a:cubicBezTo>
                  <a:pt x="146" y="85"/>
                  <a:pt x="146" y="85"/>
                  <a:pt x="145" y="85"/>
                </a:cubicBezTo>
                <a:cubicBezTo>
                  <a:pt x="145" y="85"/>
                  <a:pt x="145" y="85"/>
                  <a:pt x="145" y="85"/>
                </a:cubicBezTo>
                <a:close/>
                <a:moveTo>
                  <a:pt x="157" y="108"/>
                </a:moveTo>
                <a:cubicBezTo>
                  <a:pt x="156" y="108"/>
                  <a:pt x="155" y="107"/>
                  <a:pt x="154" y="108"/>
                </a:cubicBezTo>
                <a:cubicBezTo>
                  <a:pt x="154" y="109"/>
                  <a:pt x="155" y="108"/>
                  <a:pt x="155" y="109"/>
                </a:cubicBezTo>
                <a:cubicBezTo>
                  <a:pt x="154" y="109"/>
                  <a:pt x="154" y="109"/>
                  <a:pt x="154" y="110"/>
                </a:cubicBezTo>
                <a:cubicBezTo>
                  <a:pt x="154" y="109"/>
                  <a:pt x="155" y="110"/>
                  <a:pt x="156" y="110"/>
                </a:cubicBezTo>
                <a:cubicBezTo>
                  <a:pt x="155" y="109"/>
                  <a:pt x="156" y="108"/>
                  <a:pt x="157" y="109"/>
                </a:cubicBezTo>
                <a:cubicBezTo>
                  <a:pt x="157" y="109"/>
                  <a:pt x="156" y="109"/>
                  <a:pt x="156" y="109"/>
                </a:cubicBezTo>
                <a:cubicBezTo>
                  <a:pt x="157" y="109"/>
                  <a:pt x="157" y="110"/>
                  <a:pt x="158" y="110"/>
                </a:cubicBezTo>
                <a:cubicBezTo>
                  <a:pt x="158" y="109"/>
                  <a:pt x="158" y="108"/>
                  <a:pt x="157" y="108"/>
                </a:cubicBezTo>
                <a:close/>
                <a:moveTo>
                  <a:pt x="159" y="112"/>
                </a:moveTo>
                <a:cubicBezTo>
                  <a:pt x="159" y="112"/>
                  <a:pt x="160" y="112"/>
                  <a:pt x="160" y="111"/>
                </a:cubicBezTo>
                <a:cubicBezTo>
                  <a:pt x="159" y="111"/>
                  <a:pt x="159" y="111"/>
                  <a:pt x="159" y="112"/>
                </a:cubicBezTo>
                <a:close/>
                <a:moveTo>
                  <a:pt x="162" y="119"/>
                </a:moveTo>
                <a:cubicBezTo>
                  <a:pt x="162" y="119"/>
                  <a:pt x="163" y="119"/>
                  <a:pt x="163" y="118"/>
                </a:cubicBezTo>
                <a:cubicBezTo>
                  <a:pt x="163" y="118"/>
                  <a:pt x="162" y="118"/>
                  <a:pt x="162" y="119"/>
                </a:cubicBezTo>
                <a:close/>
                <a:moveTo>
                  <a:pt x="158" y="113"/>
                </a:moveTo>
                <a:cubicBezTo>
                  <a:pt x="158" y="113"/>
                  <a:pt x="159" y="113"/>
                  <a:pt x="159" y="113"/>
                </a:cubicBezTo>
                <a:cubicBezTo>
                  <a:pt x="159" y="113"/>
                  <a:pt x="159" y="113"/>
                  <a:pt x="158" y="113"/>
                </a:cubicBezTo>
                <a:close/>
                <a:moveTo>
                  <a:pt x="143" y="84"/>
                </a:moveTo>
                <a:cubicBezTo>
                  <a:pt x="143" y="84"/>
                  <a:pt x="142" y="84"/>
                  <a:pt x="142" y="84"/>
                </a:cubicBezTo>
                <a:cubicBezTo>
                  <a:pt x="142" y="85"/>
                  <a:pt x="143" y="85"/>
                  <a:pt x="143" y="86"/>
                </a:cubicBezTo>
                <a:cubicBezTo>
                  <a:pt x="144" y="86"/>
                  <a:pt x="144" y="86"/>
                  <a:pt x="144" y="85"/>
                </a:cubicBezTo>
                <a:cubicBezTo>
                  <a:pt x="144" y="85"/>
                  <a:pt x="143" y="85"/>
                  <a:pt x="143" y="84"/>
                </a:cubicBezTo>
                <a:close/>
                <a:moveTo>
                  <a:pt x="158" y="112"/>
                </a:moveTo>
                <a:cubicBezTo>
                  <a:pt x="158" y="112"/>
                  <a:pt x="158" y="112"/>
                  <a:pt x="158" y="112"/>
                </a:cubicBezTo>
                <a:cubicBezTo>
                  <a:pt x="158" y="111"/>
                  <a:pt x="158" y="111"/>
                  <a:pt x="158" y="112"/>
                </a:cubicBezTo>
                <a:close/>
                <a:moveTo>
                  <a:pt x="161" y="118"/>
                </a:moveTo>
                <a:cubicBezTo>
                  <a:pt x="161" y="119"/>
                  <a:pt x="162" y="118"/>
                  <a:pt x="162" y="118"/>
                </a:cubicBezTo>
                <a:cubicBezTo>
                  <a:pt x="161" y="118"/>
                  <a:pt x="161" y="118"/>
                  <a:pt x="161" y="118"/>
                </a:cubicBezTo>
                <a:close/>
                <a:moveTo>
                  <a:pt x="141" y="84"/>
                </a:moveTo>
                <a:cubicBezTo>
                  <a:pt x="140" y="84"/>
                  <a:pt x="141" y="84"/>
                  <a:pt x="140" y="85"/>
                </a:cubicBezTo>
                <a:cubicBezTo>
                  <a:pt x="140" y="85"/>
                  <a:pt x="140" y="84"/>
                  <a:pt x="140" y="84"/>
                </a:cubicBezTo>
                <a:cubicBezTo>
                  <a:pt x="139" y="85"/>
                  <a:pt x="140" y="85"/>
                  <a:pt x="140" y="85"/>
                </a:cubicBezTo>
                <a:cubicBezTo>
                  <a:pt x="141" y="86"/>
                  <a:pt x="139" y="86"/>
                  <a:pt x="140" y="86"/>
                </a:cubicBezTo>
                <a:cubicBezTo>
                  <a:pt x="141" y="86"/>
                  <a:pt x="142" y="87"/>
                  <a:pt x="142" y="86"/>
                </a:cubicBezTo>
                <a:cubicBezTo>
                  <a:pt x="142" y="86"/>
                  <a:pt x="141" y="86"/>
                  <a:pt x="141" y="85"/>
                </a:cubicBezTo>
                <a:cubicBezTo>
                  <a:pt x="141" y="85"/>
                  <a:pt x="141" y="85"/>
                  <a:pt x="142" y="85"/>
                </a:cubicBezTo>
                <a:cubicBezTo>
                  <a:pt x="142" y="84"/>
                  <a:pt x="141" y="84"/>
                  <a:pt x="141" y="84"/>
                </a:cubicBezTo>
                <a:close/>
                <a:moveTo>
                  <a:pt x="155" y="111"/>
                </a:moveTo>
                <a:cubicBezTo>
                  <a:pt x="155" y="112"/>
                  <a:pt x="155" y="112"/>
                  <a:pt x="156" y="112"/>
                </a:cubicBezTo>
                <a:cubicBezTo>
                  <a:pt x="156" y="112"/>
                  <a:pt x="155" y="111"/>
                  <a:pt x="155" y="111"/>
                </a:cubicBezTo>
                <a:close/>
                <a:moveTo>
                  <a:pt x="153" y="108"/>
                </a:moveTo>
                <a:cubicBezTo>
                  <a:pt x="152" y="108"/>
                  <a:pt x="150" y="108"/>
                  <a:pt x="148" y="109"/>
                </a:cubicBezTo>
                <a:cubicBezTo>
                  <a:pt x="149" y="109"/>
                  <a:pt x="148" y="109"/>
                  <a:pt x="148" y="110"/>
                </a:cubicBezTo>
                <a:cubicBezTo>
                  <a:pt x="149" y="110"/>
                  <a:pt x="151" y="110"/>
                  <a:pt x="153" y="110"/>
                </a:cubicBezTo>
                <a:cubicBezTo>
                  <a:pt x="153" y="109"/>
                  <a:pt x="154" y="109"/>
                  <a:pt x="153" y="108"/>
                </a:cubicBezTo>
                <a:close/>
                <a:moveTo>
                  <a:pt x="153" y="110"/>
                </a:moveTo>
                <a:cubicBezTo>
                  <a:pt x="153" y="109"/>
                  <a:pt x="153" y="110"/>
                  <a:pt x="153" y="110"/>
                </a:cubicBezTo>
                <a:close/>
                <a:moveTo>
                  <a:pt x="153" y="111"/>
                </a:moveTo>
                <a:cubicBezTo>
                  <a:pt x="153" y="111"/>
                  <a:pt x="153" y="111"/>
                  <a:pt x="153" y="112"/>
                </a:cubicBezTo>
                <a:cubicBezTo>
                  <a:pt x="153" y="112"/>
                  <a:pt x="153" y="112"/>
                  <a:pt x="154" y="112"/>
                </a:cubicBezTo>
                <a:cubicBezTo>
                  <a:pt x="154" y="112"/>
                  <a:pt x="154" y="111"/>
                  <a:pt x="153" y="111"/>
                </a:cubicBezTo>
                <a:close/>
                <a:moveTo>
                  <a:pt x="138" y="85"/>
                </a:moveTo>
                <a:cubicBezTo>
                  <a:pt x="138" y="85"/>
                  <a:pt x="138" y="85"/>
                  <a:pt x="138" y="85"/>
                </a:cubicBezTo>
                <a:cubicBezTo>
                  <a:pt x="139" y="85"/>
                  <a:pt x="139" y="86"/>
                  <a:pt x="140" y="85"/>
                </a:cubicBezTo>
                <a:cubicBezTo>
                  <a:pt x="139" y="85"/>
                  <a:pt x="138" y="85"/>
                  <a:pt x="138" y="85"/>
                </a:cubicBezTo>
                <a:close/>
                <a:moveTo>
                  <a:pt x="139" y="86"/>
                </a:moveTo>
                <a:cubicBezTo>
                  <a:pt x="139" y="87"/>
                  <a:pt x="139" y="87"/>
                  <a:pt x="139" y="87"/>
                </a:cubicBezTo>
                <a:cubicBezTo>
                  <a:pt x="139" y="87"/>
                  <a:pt x="139" y="87"/>
                  <a:pt x="139" y="87"/>
                </a:cubicBezTo>
                <a:cubicBezTo>
                  <a:pt x="139" y="86"/>
                  <a:pt x="139" y="86"/>
                  <a:pt x="139" y="86"/>
                </a:cubicBezTo>
                <a:cubicBezTo>
                  <a:pt x="139" y="86"/>
                  <a:pt x="139" y="86"/>
                  <a:pt x="139" y="86"/>
                </a:cubicBezTo>
                <a:close/>
                <a:moveTo>
                  <a:pt x="148" y="106"/>
                </a:moveTo>
                <a:cubicBezTo>
                  <a:pt x="149" y="106"/>
                  <a:pt x="149" y="106"/>
                  <a:pt x="149" y="106"/>
                </a:cubicBezTo>
                <a:cubicBezTo>
                  <a:pt x="149" y="106"/>
                  <a:pt x="149" y="106"/>
                  <a:pt x="149" y="106"/>
                </a:cubicBezTo>
                <a:cubicBezTo>
                  <a:pt x="149" y="106"/>
                  <a:pt x="148" y="106"/>
                  <a:pt x="148" y="106"/>
                </a:cubicBezTo>
                <a:close/>
                <a:moveTo>
                  <a:pt x="151" y="112"/>
                </a:moveTo>
                <a:cubicBezTo>
                  <a:pt x="151" y="112"/>
                  <a:pt x="152" y="112"/>
                  <a:pt x="152" y="112"/>
                </a:cubicBezTo>
                <a:cubicBezTo>
                  <a:pt x="152" y="112"/>
                  <a:pt x="152" y="112"/>
                  <a:pt x="152" y="111"/>
                </a:cubicBezTo>
                <a:cubicBezTo>
                  <a:pt x="151" y="112"/>
                  <a:pt x="151" y="112"/>
                  <a:pt x="151" y="112"/>
                </a:cubicBezTo>
                <a:close/>
                <a:moveTo>
                  <a:pt x="138" y="86"/>
                </a:moveTo>
                <a:cubicBezTo>
                  <a:pt x="138" y="87"/>
                  <a:pt x="138" y="87"/>
                  <a:pt x="138" y="87"/>
                </a:cubicBezTo>
                <a:cubicBezTo>
                  <a:pt x="138" y="87"/>
                  <a:pt x="138" y="87"/>
                  <a:pt x="138" y="87"/>
                </a:cubicBezTo>
                <a:cubicBezTo>
                  <a:pt x="138" y="86"/>
                  <a:pt x="138" y="86"/>
                  <a:pt x="138" y="86"/>
                </a:cubicBezTo>
                <a:cubicBezTo>
                  <a:pt x="138" y="86"/>
                  <a:pt x="138" y="86"/>
                  <a:pt x="138" y="86"/>
                </a:cubicBezTo>
                <a:close/>
                <a:moveTo>
                  <a:pt x="150" y="113"/>
                </a:moveTo>
                <a:cubicBezTo>
                  <a:pt x="150" y="114"/>
                  <a:pt x="152" y="113"/>
                  <a:pt x="152" y="113"/>
                </a:cubicBezTo>
                <a:cubicBezTo>
                  <a:pt x="152" y="113"/>
                  <a:pt x="151" y="113"/>
                  <a:pt x="150" y="113"/>
                </a:cubicBezTo>
                <a:close/>
                <a:moveTo>
                  <a:pt x="137" y="85"/>
                </a:moveTo>
                <a:cubicBezTo>
                  <a:pt x="137" y="85"/>
                  <a:pt x="137" y="86"/>
                  <a:pt x="137" y="86"/>
                </a:cubicBezTo>
                <a:cubicBezTo>
                  <a:pt x="137" y="85"/>
                  <a:pt x="137" y="85"/>
                  <a:pt x="137" y="85"/>
                </a:cubicBezTo>
                <a:close/>
                <a:moveTo>
                  <a:pt x="147" y="105"/>
                </a:moveTo>
                <a:cubicBezTo>
                  <a:pt x="147" y="106"/>
                  <a:pt x="147" y="105"/>
                  <a:pt x="147" y="105"/>
                </a:cubicBezTo>
                <a:close/>
                <a:moveTo>
                  <a:pt x="150" y="112"/>
                </a:moveTo>
                <a:cubicBezTo>
                  <a:pt x="150" y="112"/>
                  <a:pt x="151" y="112"/>
                  <a:pt x="150" y="112"/>
                </a:cubicBezTo>
                <a:cubicBezTo>
                  <a:pt x="150" y="112"/>
                  <a:pt x="149" y="112"/>
                  <a:pt x="150" y="112"/>
                </a:cubicBezTo>
                <a:close/>
                <a:moveTo>
                  <a:pt x="135" y="86"/>
                </a:moveTo>
                <a:cubicBezTo>
                  <a:pt x="136" y="86"/>
                  <a:pt x="136" y="87"/>
                  <a:pt x="136" y="86"/>
                </a:cubicBezTo>
                <a:cubicBezTo>
                  <a:pt x="136" y="86"/>
                  <a:pt x="135" y="86"/>
                  <a:pt x="135" y="86"/>
                </a:cubicBezTo>
                <a:close/>
                <a:moveTo>
                  <a:pt x="141" y="96"/>
                </a:moveTo>
                <a:cubicBezTo>
                  <a:pt x="140" y="96"/>
                  <a:pt x="142" y="95"/>
                  <a:pt x="141" y="96"/>
                </a:cubicBezTo>
                <a:close/>
                <a:moveTo>
                  <a:pt x="148" y="112"/>
                </a:moveTo>
                <a:cubicBezTo>
                  <a:pt x="148" y="112"/>
                  <a:pt x="148" y="112"/>
                  <a:pt x="149" y="112"/>
                </a:cubicBezTo>
                <a:cubicBezTo>
                  <a:pt x="149" y="112"/>
                  <a:pt x="149" y="112"/>
                  <a:pt x="148" y="112"/>
                </a:cubicBezTo>
                <a:cubicBezTo>
                  <a:pt x="148" y="112"/>
                  <a:pt x="148" y="112"/>
                  <a:pt x="148" y="112"/>
                </a:cubicBezTo>
                <a:close/>
                <a:moveTo>
                  <a:pt x="134" y="86"/>
                </a:moveTo>
                <a:cubicBezTo>
                  <a:pt x="134" y="87"/>
                  <a:pt x="135" y="86"/>
                  <a:pt x="134" y="86"/>
                </a:cubicBezTo>
                <a:close/>
                <a:moveTo>
                  <a:pt x="142" y="109"/>
                </a:moveTo>
                <a:cubicBezTo>
                  <a:pt x="142" y="109"/>
                  <a:pt x="141" y="109"/>
                  <a:pt x="141" y="109"/>
                </a:cubicBezTo>
                <a:cubicBezTo>
                  <a:pt x="139" y="110"/>
                  <a:pt x="137" y="108"/>
                  <a:pt x="135" y="110"/>
                </a:cubicBezTo>
                <a:cubicBezTo>
                  <a:pt x="134" y="110"/>
                  <a:pt x="132" y="109"/>
                  <a:pt x="133" y="111"/>
                </a:cubicBezTo>
                <a:cubicBezTo>
                  <a:pt x="137" y="110"/>
                  <a:pt x="141" y="111"/>
                  <a:pt x="145" y="110"/>
                </a:cubicBezTo>
                <a:cubicBezTo>
                  <a:pt x="145" y="109"/>
                  <a:pt x="146" y="109"/>
                  <a:pt x="146" y="109"/>
                </a:cubicBezTo>
                <a:cubicBezTo>
                  <a:pt x="146" y="109"/>
                  <a:pt x="147" y="109"/>
                  <a:pt x="146" y="108"/>
                </a:cubicBezTo>
                <a:cubicBezTo>
                  <a:pt x="145" y="109"/>
                  <a:pt x="144" y="108"/>
                  <a:pt x="142" y="109"/>
                </a:cubicBezTo>
                <a:close/>
                <a:moveTo>
                  <a:pt x="146" y="110"/>
                </a:moveTo>
                <a:cubicBezTo>
                  <a:pt x="146" y="110"/>
                  <a:pt x="147" y="110"/>
                  <a:pt x="147" y="110"/>
                </a:cubicBezTo>
                <a:cubicBezTo>
                  <a:pt x="147" y="110"/>
                  <a:pt x="146" y="109"/>
                  <a:pt x="146" y="110"/>
                </a:cubicBezTo>
                <a:close/>
                <a:moveTo>
                  <a:pt x="145" y="112"/>
                </a:moveTo>
                <a:cubicBezTo>
                  <a:pt x="144" y="112"/>
                  <a:pt x="144" y="112"/>
                  <a:pt x="143" y="112"/>
                </a:cubicBezTo>
                <a:cubicBezTo>
                  <a:pt x="144" y="113"/>
                  <a:pt x="146" y="113"/>
                  <a:pt x="146" y="112"/>
                </a:cubicBezTo>
                <a:cubicBezTo>
                  <a:pt x="146" y="112"/>
                  <a:pt x="146" y="112"/>
                  <a:pt x="145" y="112"/>
                </a:cubicBezTo>
                <a:close/>
                <a:moveTo>
                  <a:pt x="136" y="96"/>
                </a:moveTo>
                <a:cubicBezTo>
                  <a:pt x="136" y="96"/>
                  <a:pt x="136" y="96"/>
                  <a:pt x="136" y="96"/>
                </a:cubicBezTo>
                <a:cubicBezTo>
                  <a:pt x="137" y="96"/>
                  <a:pt x="136" y="96"/>
                  <a:pt x="136" y="96"/>
                </a:cubicBezTo>
                <a:close/>
                <a:moveTo>
                  <a:pt x="142" y="107"/>
                </a:moveTo>
                <a:cubicBezTo>
                  <a:pt x="142" y="107"/>
                  <a:pt x="142" y="107"/>
                  <a:pt x="142" y="107"/>
                </a:cubicBezTo>
                <a:cubicBezTo>
                  <a:pt x="142" y="107"/>
                  <a:pt x="142" y="107"/>
                  <a:pt x="142" y="106"/>
                </a:cubicBezTo>
                <a:cubicBezTo>
                  <a:pt x="142" y="106"/>
                  <a:pt x="142" y="107"/>
                  <a:pt x="142" y="107"/>
                </a:cubicBezTo>
                <a:close/>
                <a:moveTo>
                  <a:pt x="141" y="107"/>
                </a:moveTo>
                <a:cubicBezTo>
                  <a:pt x="141" y="107"/>
                  <a:pt x="141" y="107"/>
                  <a:pt x="141" y="107"/>
                </a:cubicBezTo>
                <a:cubicBezTo>
                  <a:pt x="141" y="107"/>
                  <a:pt x="141" y="106"/>
                  <a:pt x="141" y="107"/>
                </a:cubicBezTo>
                <a:close/>
                <a:moveTo>
                  <a:pt x="131" y="97"/>
                </a:moveTo>
                <a:cubicBezTo>
                  <a:pt x="132" y="96"/>
                  <a:pt x="133" y="97"/>
                  <a:pt x="135" y="96"/>
                </a:cubicBezTo>
                <a:cubicBezTo>
                  <a:pt x="135" y="96"/>
                  <a:pt x="135" y="96"/>
                  <a:pt x="135" y="96"/>
                </a:cubicBezTo>
                <a:cubicBezTo>
                  <a:pt x="134" y="96"/>
                  <a:pt x="132" y="95"/>
                  <a:pt x="131" y="97"/>
                </a:cubicBezTo>
                <a:close/>
                <a:moveTo>
                  <a:pt x="139" y="107"/>
                </a:moveTo>
                <a:cubicBezTo>
                  <a:pt x="139" y="107"/>
                  <a:pt x="139" y="107"/>
                  <a:pt x="139" y="107"/>
                </a:cubicBezTo>
                <a:close/>
                <a:moveTo>
                  <a:pt x="140" y="113"/>
                </a:moveTo>
                <a:cubicBezTo>
                  <a:pt x="140" y="113"/>
                  <a:pt x="142" y="113"/>
                  <a:pt x="141" y="112"/>
                </a:cubicBezTo>
                <a:cubicBezTo>
                  <a:pt x="141" y="112"/>
                  <a:pt x="140" y="112"/>
                  <a:pt x="140" y="113"/>
                </a:cubicBezTo>
                <a:close/>
                <a:moveTo>
                  <a:pt x="138" y="114"/>
                </a:moveTo>
                <a:cubicBezTo>
                  <a:pt x="138" y="115"/>
                  <a:pt x="140" y="114"/>
                  <a:pt x="140" y="114"/>
                </a:cubicBezTo>
                <a:cubicBezTo>
                  <a:pt x="140" y="114"/>
                  <a:pt x="139" y="114"/>
                  <a:pt x="138" y="114"/>
                </a:cubicBezTo>
                <a:close/>
                <a:moveTo>
                  <a:pt x="141" y="120"/>
                </a:moveTo>
                <a:cubicBezTo>
                  <a:pt x="142" y="120"/>
                  <a:pt x="143" y="119"/>
                  <a:pt x="143" y="120"/>
                </a:cubicBezTo>
                <a:cubicBezTo>
                  <a:pt x="143" y="119"/>
                  <a:pt x="143" y="119"/>
                  <a:pt x="143" y="119"/>
                </a:cubicBezTo>
                <a:cubicBezTo>
                  <a:pt x="143" y="119"/>
                  <a:pt x="142" y="119"/>
                  <a:pt x="141" y="120"/>
                </a:cubicBezTo>
                <a:close/>
                <a:moveTo>
                  <a:pt x="139" y="112"/>
                </a:moveTo>
                <a:cubicBezTo>
                  <a:pt x="139" y="112"/>
                  <a:pt x="139" y="113"/>
                  <a:pt x="139" y="113"/>
                </a:cubicBezTo>
                <a:cubicBezTo>
                  <a:pt x="140" y="113"/>
                  <a:pt x="139" y="112"/>
                  <a:pt x="139" y="112"/>
                </a:cubicBezTo>
                <a:close/>
                <a:moveTo>
                  <a:pt x="137" y="113"/>
                </a:moveTo>
                <a:cubicBezTo>
                  <a:pt x="138" y="113"/>
                  <a:pt x="139" y="113"/>
                  <a:pt x="139" y="112"/>
                </a:cubicBezTo>
                <a:cubicBezTo>
                  <a:pt x="138" y="112"/>
                  <a:pt x="137" y="112"/>
                  <a:pt x="137" y="113"/>
                </a:cubicBezTo>
                <a:close/>
                <a:moveTo>
                  <a:pt x="128" y="96"/>
                </a:moveTo>
                <a:cubicBezTo>
                  <a:pt x="128" y="97"/>
                  <a:pt x="129" y="97"/>
                  <a:pt x="130" y="97"/>
                </a:cubicBezTo>
                <a:cubicBezTo>
                  <a:pt x="130" y="96"/>
                  <a:pt x="130" y="96"/>
                  <a:pt x="130" y="96"/>
                </a:cubicBezTo>
                <a:cubicBezTo>
                  <a:pt x="129" y="96"/>
                  <a:pt x="129" y="96"/>
                  <a:pt x="128" y="96"/>
                </a:cubicBezTo>
                <a:close/>
                <a:moveTo>
                  <a:pt x="125" y="90"/>
                </a:moveTo>
                <a:cubicBezTo>
                  <a:pt x="125" y="91"/>
                  <a:pt x="126" y="90"/>
                  <a:pt x="125" y="90"/>
                </a:cubicBezTo>
                <a:close/>
                <a:moveTo>
                  <a:pt x="136" y="114"/>
                </a:moveTo>
                <a:cubicBezTo>
                  <a:pt x="136" y="115"/>
                  <a:pt x="137" y="114"/>
                  <a:pt x="137" y="114"/>
                </a:cubicBezTo>
                <a:cubicBezTo>
                  <a:pt x="137" y="114"/>
                  <a:pt x="136" y="114"/>
                  <a:pt x="136" y="114"/>
                </a:cubicBezTo>
                <a:close/>
                <a:moveTo>
                  <a:pt x="140" y="119"/>
                </a:moveTo>
                <a:cubicBezTo>
                  <a:pt x="139" y="119"/>
                  <a:pt x="140" y="120"/>
                  <a:pt x="140" y="119"/>
                </a:cubicBezTo>
                <a:close/>
                <a:moveTo>
                  <a:pt x="125" y="96"/>
                </a:moveTo>
                <a:cubicBezTo>
                  <a:pt x="126" y="97"/>
                  <a:pt x="127" y="97"/>
                  <a:pt x="127" y="96"/>
                </a:cubicBezTo>
                <a:cubicBezTo>
                  <a:pt x="127" y="96"/>
                  <a:pt x="126" y="96"/>
                  <a:pt x="125" y="96"/>
                </a:cubicBezTo>
                <a:close/>
                <a:moveTo>
                  <a:pt x="123" y="91"/>
                </a:moveTo>
                <a:cubicBezTo>
                  <a:pt x="123" y="90"/>
                  <a:pt x="123" y="91"/>
                  <a:pt x="123" y="91"/>
                </a:cubicBezTo>
                <a:close/>
                <a:moveTo>
                  <a:pt x="123" y="97"/>
                </a:moveTo>
                <a:cubicBezTo>
                  <a:pt x="124" y="97"/>
                  <a:pt x="125" y="97"/>
                  <a:pt x="125" y="97"/>
                </a:cubicBezTo>
                <a:cubicBezTo>
                  <a:pt x="125" y="96"/>
                  <a:pt x="125" y="96"/>
                  <a:pt x="125" y="96"/>
                </a:cubicBezTo>
                <a:cubicBezTo>
                  <a:pt x="124" y="96"/>
                  <a:pt x="124" y="96"/>
                  <a:pt x="123" y="97"/>
                </a:cubicBezTo>
                <a:close/>
                <a:moveTo>
                  <a:pt x="134" y="114"/>
                </a:moveTo>
                <a:cubicBezTo>
                  <a:pt x="134" y="113"/>
                  <a:pt x="134" y="113"/>
                  <a:pt x="134" y="113"/>
                </a:cubicBezTo>
                <a:cubicBezTo>
                  <a:pt x="134" y="113"/>
                  <a:pt x="134" y="113"/>
                  <a:pt x="134" y="113"/>
                </a:cubicBezTo>
                <a:cubicBezTo>
                  <a:pt x="133" y="113"/>
                  <a:pt x="133" y="113"/>
                  <a:pt x="134" y="114"/>
                </a:cubicBezTo>
                <a:close/>
                <a:moveTo>
                  <a:pt x="130" y="110"/>
                </a:moveTo>
                <a:cubicBezTo>
                  <a:pt x="130" y="110"/>
                  <a:pt x="131" y="110"/>
                  <a:pt x="131" y="109"/>
                </a:cubicBezTo>
                <a:cubicBezTo>
                  <a:pt x="130" y="109"/>
                  <a:pt x="129" y="110"/>
                  <a:pt x="127" y="110"/>
                </a:cubicBezTo>
                <a:cubicBezTo>
                  <a:pt x="127" y="111"/>
                  <a:pt x="127" y="111"/>
                  <a:pt x="127" y="111"/>
                </a:cubicBezTo>
                <a:cubicBezTo>
                  <a:pt x="128" y="111"/>
                  <a:pt x="128" y="111"/>
                  <a:pt x="129" y="111"/>
                </a:cubicBezTo>
                <a:cubicBezTo>
                  <a:pt x="129" y="111"/>
                  <a:pt x="128" y="111"/>
                  <a:pt x="128" y="110"/>
                </a:cubicBezTo>
                <a:cubicBezTo>
                  <a:pt x="129" y="110"/>
                  <a:pt x="130" y="110"/>
                  <a:pt x="130" y="110"/>
                </a:cubicBezTo>
                <a:cubicBezTo>
                  <a:pt x="130" y="111"/>
                  <a:pt x="129" y="110"/>
                  <a:pt x="129" y="111"/>
                </a:cubicBezTo>
                <a:cubicBezTo>
                  <a:pt x="130" y="111"/>
                  <a:pt x="130" y="111"/>
                  <a:pt x="130" y="111"/>
                </a:cubicBezTo>
                <a:cubicBezTo>
                  <a:pt x="131" y="111"/>
                  <a:pt x="132" y="111"/>
                  <a:pt x="132" y="110"/>
                </a:cubicBezTo>
                <a:cubicBezTo>
                  <a:pt x="131" y="110"/>
                  <a:pt x="131" y="110"/>
                  <a:pt x="130" y="110"/>
                </a:cubicBezTo>
                <a:close/>
                <a:moveTo>
                  <a:pt x="131" y="113"/>
                </a:moveTo>
                <a:cubicBezTo>
                  <a:pt x="131" y="113"/>
                  <a:pt x="131" y="113"/>
                  <a:pt x="131" y="114"/>
                </a:cubicBezTo>
                <a:cubicBezTo>
                  <a:pt x="132" y="113"/>
                  <a:pt x="133" y="113"/>
                  <a:pt x="133" y="113"/>
                </a:cubicBezTo>
                <a:cubicBezTo>
                  <a:pt x="132" y="113"/>
                  <a:pt x="131" y="112"/>
                  <a:pt x="131" y="113"/>
                </a:cubicBezTo>
                <a:close/>
                <a:moveTo>
                  <a:pt x="132" y="114"/>
                </a:moveTo>
                <a:cubicBezTo>
                  <a:pt x="132" y="114"/>
                  <a:pt x="132" y="115"/>
                  <a:pt x="132" y="115"/>
                </a:cubicBezTo>
                <a:cubicBezTo>
                  <a:pt x="132" y="115"/>
                  <a:pt x="132" y="115"/>
                  <a:pt x="133" y="115"/>
                </a:cubicBezTo>
                <a:cubicBezTo>
                  <a:pt x="133" y="114"/>
                  <a:pt x="133" y="114"/>
                  <a:pt x="132" y="114"/>
                </a:cubicBezTo>
                <a:cubicBezTo>
                  <a:pt x="132" y="114"/>
                  <a:pt x="132" y="114"/>
                  <a:pt x="132" y="114"/>
                </a:cubicBezTo>
                <a:close/>
                <a:moveTo>
                  <a:pt x="122" y="97"/>
                </a:moveTo>
                <a:cubicBezTo>
                  <a:pt x="122" y="97"/>
                  <a:pt x="123" y="97"/>
                  <a:pt x="122" y="97"/>
                </a:cubicBezTo>
                <a:close/>
                <a:moveTo>
                  <a:pt x="122" y="99"/>
                </a:moveTo>
                <a:cubicBezTo>
                  <a:pt x="121" y="99"/>
                  <a:pt x="121" y="98"/>
                  <a:pt x="121" y="98"/>
                </a:cubicBezTo>
                <a:cubicBezTo>
                  <a:pt x="121" y="98"/>
                  <a:pt x="121" y="99"/>
                  <a:pt x="122" y="99"/>
                </a:cubicBezTo>
                <a:close/>
                <a:moveTo>
                  <a:pt x="128" y="114"/>
                </a:moveTo>
                <a:cubicBezTo>
                  <a:pt x="129" y="114"/>
                  <a:pt x="129" y="114"/>
                  <a:pt x="129" y="114"/>
                </a:cubicBezTo>
                <a:cubicBezTo>
                  <a:pt x="129" y="114"/>
                  <a:pt x="129" y="113"/>
                  <a:pt x="128" y="114"/>
                </a:cubicBezTo>
                <a:close/>
                <a:moveTo>
                  <a:pt x="126" y="112"/>
                </a:moveTo>
                <a:cubicBezTo>
                  <a:pt x="128" y="111"/>
                  <a:pt x="126" y="109"/>
                  <a:pt x="124" y="111"/>
                </a:cubicBezTo>
                <a:cubicBezTo>
                  <a:pt x="124" y="110"/>
                  <a:pt x="124" y="110"/>
                  <a:pt x="123" y="110"/>
                </a:cubicBezTo>
                <a:cubicBezTo>
                  <a:pt x="123" y="110"/>
                  <a:pt x="123" y="110"/>
                  <a:pt x="122" y="110"/>
                </a:cubicBezTo>
                <a:cubicBezTo>
                  <a:pt x="122" y="111"/>
                  <a:pt x="121" y="111"/>
                  <a:pt x="121" y="112"/>
                </a:cubicBezTo>
                <a:cubicBezTo>
                  <a:pt x="122" y="111"/>
                  <a:pt x="124" y="112"/>
                  <a:pt x="126" y="112"/>
                </a:cubicBezTo>
                <a:close/>
                <a:moveTo>
                  <a:pt x="124" y="114"/>
                </a:moveTo>
                <a:cubicBezTo>
                  <a:pt x="125" y="114"/>
                  <a:pt x="125" y="114"/>
                  <a:pt x="125" y="115"/>
                </a:cubicBezTo>
                <a:cubicBezTo>
                  <a:pt x="125" y="114"/>
                  <a:pt x="126" y="114"/>
                  <a:pt x="126" y="114"/>
                </a:cubicBezTo>
                <a:cubicBezTo>
                  <a:pt x="125" y="113"/>
                  <a:pt x="127" y="113"/>
                  <a:pt x="127" y="112"/>
                </a:cubicBezTo>
                <a:cubicBezTo>
                  <a:pt x="126" y="113"/>
                  <a:pt x="125" y="113"/>
                  <a:pt x="124" y="114"/>
                </a:cubicBezTo>
                <a:close/>
                <a:moveTo>
                  <a:pt x="129" y="120"/>
                </a:moveTo>
                <a:cubicBezTo>
                  <a:pt x="129" y="121"/>
                  <a:pt x="130" y="120"/>
                  <a:pt x="130" y="120"/>
                </a:cubicBezTo>
                <a:cubicBezTo>
                  <a:pt x="130" y="120"/>
                  <a:pt x="130" y="120"/>
                  <a:pt x="129" y="120"/>
                </a:cubicBezTo>
                <a:close/>
                <a:moveTo>
                  <a:pt x="126" y="115"/>
                </a:moveTo>
                <a:cubicBezTo>
                  <a:pt x="126" y="115"/>
                  <a:pt x="127" y="115"/>
                  <a:pt x="126" y="115"/>
                </a:cubicBezTo>
                <a:close/>
                <a:moveTo>
                  <a:pt x="68" y="7"/>
                </a:moveTo>
                <a:cubicBezTo>
                  <a:pt x="69" y="7"/>
                  <a:pt x="68" y="7"/>
                  <a:pt x="68" y="7"/>
                </a:cubicBezTo>
                <a:close/>
                <a:moveTo>
                  <a:pt x="68" y="7"/>
                </a:moveTo>
                <a:cubicBezTo>
                  <a:pt x="68" y="7"/>
                  <a:pt x="68" y="7"/>
                  <a:pt x="68" y="7"/>
                </a:cubicBezTo>
                <a:close/>
                <a:moveTo>
                  <a:pt x="128" y="120"/>
                </a:moveTo>
                <a:cubicBezTo>
                  <a:pt x="128" y="121"/>
                  <a:pt x="129" y="120"/>
                  <a:pt x="128" y="120"/>
                </a:cubicBezTo>
                <a:close/>
                <a:moveTo>
                  <a:pt x="123" y="115"/>
                </a:moveTo>
                <a:cubicBezTo>
                  <a:pt x="123" y="114"/>
                  <a:pt x="123" y="114"/>
                  <a:pt x="123" y="113"/>
                </a:cubicBezTo>
                <a:cubicBezTo>
                  <a:pt x="123" y="114"/>
                  <a:pt x="122" y="114"/>
                  <a:pt x="122" y="114"/>
                </a:cubicBezTo>
                <a:cubicBezTo>
                  <a:pt x="123" y="115"/>
                  <a:pt x="121" y="115"/>
                  <a:pt x="122" y="115"/>
                </a:cubicBezTo>
                <a:cubicBezTo>
                  <a:pt x="122" y="115"/>
                  <a:pt x="124" y="116"/>
                  <a:pt x="124" y="115"/>
                </a:cubicBezTo>
                <a:cubicBezTo>
                  <a:pt x="123" y="115"/>
                  <a:pt x="123" y="115"/>
                  <a:pt x="123" y="115"/>
                </a:cubicBezTo>
                <a:close/>
                <a:moveTo>
                  <a:pt x="120" y="114"/>
                </a:moveTo>
                <a:cubicBezTo>
                  <a:pt x="121" y="114"/>
                  <a:pt x="122" y="115"/>
                  <a:pt x="122" y="114"/>
                </a:cubicBezTo>
                <a:cubicBezTo>
                  <a:pt x="121" y="114"/>
                  <a:pt x="121" y="114"/>
                  <a:pt x="120" y="114"/>
                </a:cubicBezTo>
                <a:close/>
                <a:moveTo>
                  <a:pt x="117" y="111"/>
                </a:moveTo>
                <a:cubicBezTo>
                  <a:pt x="117" y="111"/>
                  <a:pt x="116" y="111"/>
                  <a:pt x="115" y="112"/>
                </a:cubicBezTo>
                <a:cubicBezTo>
                  <a:pt x="116" y="113"/>
                  <a:pt x="117" y="112"/>
                  <a:pt x="117" y="112"/>
                </a:cubicBezTo>
                <a:cubicBezTo>
                  <a:pt x="118" y="112"/>
                  <a:pt x="118" y="112"/>
                  <a:pt x="119" y="112"/>
                </a:cubicBezTo>
                <a:cubicBezTo>
                  <a:pt x="119" y="111"/>
                  <a:pt x="119" y="111"/>
                  <a:pt x="119" y="110"/>
                </a:cubicBezTo>
                <a:cubicBezTo>
                  <a:pt x="118" y="111"/>
                  <a:pt x="118" y="111"/>
                  <a:pt x="117" y="111"/>
                </a:cubicBezTo>
                <a:close/>
                <a:moveTo>
                  <a:pt x="120" y="113"/>
                </a:moveTo>
                <a:cubicBezTo>
                  <a:pt x="120" y="113"/>
                  <a:pt x="120" y="114"/>
                  <a:pt x="120" y="114"/>
                </a:cubicBezTo>
                <a:cubicBezTo>
                  <a:pt x="120" y="114"/>
                  <a:pt x="120" y="113"/>
                  <a:pt x="120" y="113"/>
                </a:cubicBezTo>
                <a:cubicBezTo>
                  <a:pt x="120" y="113"/>
                  <a:pt x="120" y="113"/>
                  <a:pt x="120" y="113"/>
                </a:cubicBezTo>
                <a:cubicBezTo>
                  <a:pt x="120" y="113"/>
                  <a:pt x="120" y="113"/>
                  <a:pt x="120" y="113"/>
                </a:cubicBezTo>
                <a:close/>
                <a:moveTo>
                  <a:pt x="118" y="115"/>
                </a:moveTo>
                <a:cubicBezTo>
                  <a:pt x="118" y="116"/>
                  <a:pt x="119" y="116"/>
                  <a:pt x="119" y="116"/>
                </a:cubicBezTo>
                <a:cubicBezTo>
                  <a:pt x="119" y="115"/>
                  <a:pt x="118" y="115"/>
                  <a:pt x="118" y="115"/>
                </a:cubicBezTo>
                <a:close/>
                <a:moveTo>
                  <a:pt x="117" y="114"/>
                </a:moveTo>
                <a:cubicBezTo>
                  <a:pt x="117" y="114"/>
                  <a:pt x="117" y="114"/>
                  <a:pt x="117" y="114"/>
                </a:cubicBezTo>
                <a:cubicBezTo>
                  <a:pt x="117" y="114"/>
                  <a:pt x="117" y="114"/>
                  <a:pt x="117" y="113"/>
                </a:cubicBezTo>
                <a:cubicBezTo>
                  <a:pt x="117" y="114"/>
                  <a:pt x="117" y="114"/>
                  <a:pt x="117" y="114"/>
                </a:cubicBezTo>
                <a:close/>
                <a:moveTo>
                  <a:pt x="114" y="113"/>
                </a:moveTo>
                <a:cubicBezTo>
                  <a:pt x="114" y="114"/>
                  <a:pt x="114" y="114"/>
                  <a:pt x="114" y="115"/>
                </a:cubicBezTo>
                <a:cubicBezTo>
                  <a:pt x="115" y="114"/>
                  <a:pt x="115" y="115"/>
                  <a:pt x="115" y="114"/>
                </a:cubicBezTo>
                <a:cubicBezTo>
                  <a:pt x="115" y="114"/>
                  <a:pt x="115" y="113"/>
                  <a:pt x="114" y="113"/>
                </a:cubicBezTo>
                <a:close/>
                <a:moveTo>
                  <a:pt x="113" y="112"/>
                </a:moveTo>
                <a:cubicBezTo>
                  <a:pt x="113" y="112"/>
                  <a:pt x="114" y="112"/>
                  <a:pt x="114" y="112"/>
                </a:cubicBezTo>
                <a:cubicBezTo>
                  <a:pt x="114" y="112"/>
                  <a:pt x="114" y="112"/>
                  <a:pt x="113" y="111"/>
                </a:cubicBezTo>
                <a:cubicBezTo>
                  <a:pt x="113" y="111"/>
                  <a:pt x="113" y="112"/>
                  <a:pt x="113" y="112"/>
                </a:cubicBezTo>
                <a:close/>
                <a:moveTo>
                  <a:pt x="106" y="100"/>
                </a:moveTo>
                <a:cubicBezTo>
                  <a:pt x="106" y="100"/>
                  <a:pt x="107" y="100"/>
                  <a:pt x="106" y="100"/>
                </a:cubicBezTo>
                <a:close/>
                <a:moveTo>
                  <a:pt x="111" y="114"/>
                </a:moveTo>
                <a:cubicBezTo>
                  <a:pt x="112" y="114"/>
                  <a:pt x="112" y="115"/>
                  <a:pt x="113" y="115"/>
                </a:cubicBezTo>
                <a:cubicBezTo>
                  <a:pt x="113" y="114"/>
                  <a:pt x="113" y="114"/>
                  <a:pt x="113" y="113"/>
                </a:cubicBezTo>
                <a:cubicBezTo>
                  <a:pt x="113" y="113"/>
                  <a:pt x="112" y="113"/>
                  <a:pt x="111" y="114"/>
                </a:cubicBezTo>
                <a:close/>
                <a:moveTo>
                  <a:pt x="112" y="112"/>
                </a:moveTo>
                <a:cubicBezTo>
                  <a:pt x="112" y="112"/>
                  <a:pt x="111" y="112"/>
                  <a:pt x="111" y="112"/>
                </a:cubicBezTo>
                <a:cubicBezTo>
                  <a:pt x="112" y="113"/>
                  <a:pt x="112" y="113"/>
                  <a:pt x="113" y="113"/>
                </a:cubicBezTo>
                <a:cubicBezTo>
                  <a:pt x="113" y="112"/>
                  <a:pt x="112" y="112"/>
                  <a:pt x="112" y="112"/>
                </a:cubicBezTo>
                <a:close/>
                <a:moveTo>
                  <a:pt x="109" y="115"/>
                </a:moveTo>
                <a:cubicBezTo>
                  <a:pt x="109" y="115"/>
                  <a:pt x="110" y="115"/>
                  <a:pt x="110" y="115"/>
                </a:cubicBezTo>
                <a:cubicBezTo>
                  <a:pt x="110" y="115"/>
                  <a:pt x="110" y="115"/>
                  <a:pt x="110" y="114"/>
                </a:cubicBezTo>
                <a:cubicBezTo>
                  <a:pt x="110" y="115"/>
                  <a:pt x="110" y="114"/>
                  <a:pt x="109" y="115"/>
                </a:cubicBezTo>
                <a:close/>
                <a:moveTo>
                  <a:pt x="109" y="115"/>
                </a:moveTo>
                <a:cubicBezTo>
                  <a:pt x="109" y="115"/>
                  <a:pt x="109" y="115"/>
                  <a:pt x="109" y="115"/>
                </a:cubicBezTo>
                <a:close/>
                <a:moveTo>
                  <a:pt x="106" y="115"/>
                </a:moveTo>
                <a:cubicBezTo>
                  <a:pt x="106" y="115"/>
                  <a:pt x="106" y="115"/>
                  <a:pt x="107" y="115"/>
                </a:cubicBezTo>
                <a:cubicBezTo>
                  <a:pt x="107" y="115"/>
                  <a:pt x="107" y="114"/>
                  <a:pt x="107" y="114"/>
                </a:cubicBezTo>
                <a:cubicBezTo>
                  <a:pt x="106" y="114"/>
                  <a:pt x="106" y="114"/>
                  <a:pt x="106" y="115"/>
                </a:cubicBezTo>
                <a:close/>
                <a:moveTo>
                  <a:pt x="106" y="116"/>
                </a:moveTo>
                <a:cubicBezTo>
                  <a:pt x="107" y="116"/>
                  <a:pt x="108" y="117"/>
                  <a:pt x="108" y="116"/>
                </a:cubicBezTo>
                <a:cubicBezTo>
                  <a:pt x="107" y="116"/>
                  <a:pt x="106" y="116"/>
                  <a:pt x="106" y="116"/>
                </a:cubicBezTo>
                <a:close/>
                <a:moveTo>
                  <a:pt x="106" y="115"/>
                </a:moveTo>
                <a:cubicBezTo>
                  <a:pt x="105" y="114"/>
                  <a:pt x="105" y="115"/>
                  <a:pt x="104" y="115"/>
                </a:cubicBezTo>
                <a:cubicBezTo>
                  <a:pt x="104" y="115"/>
                  <a:pt x="105" y="115"/>
                  <a:pt x="105" y="116"/>
                </a:cubicBezTo>
                <a:cubicBezTo>
                  <a:pt x="105" y="116"/>
                  <a:pt x="104" y="116"/>
                  <a:pt x="104" y="116"/>
                </a:cubicBezTo>
                <a:cubicBezTo>
                  <a:pt x="105" y="117"/>
                  <a:pt x="105" y="116"/>
                  <a:pt x="105" y="116"/>
                </a:cubicBezTo>
                <a:cubicBezTo>
                  <a:pt x="105" y="116"/>
                  <a:pt x="105" y="115"/>
                  <a:pt x="106" y="115"/>
                </a:cubicBezTo>
                <a:close/>
                <a:moveTo>
                  <a:pt x="106" y="116"/>
                </a:moveTo>
                <a:cubicBezTo>
                  <a:pt x="106" y="116"/>
                  <a:pt x="106" y="116"/>
                  <a:pt x="106" y="116"/>
                </a:cubicBezTo>
                <a:cubicBezTo>
                  <a:pt x="106" y="116"/>
                  <a:pt x="105" y="116"/>
                  <a:pt x="105" y="116"/>
                </a:cubicBezTo>
                <a:cubicBezTo>
                  <a:pt x="105" y="116"/>
                  <a:pt x="106" y="116"/>
                  <a:pt x="106" y="116"/>
                </a:cubicBezTo>
                <a:close/>
                <a:moveTo>
                  <a:pt x="104" y="115"/>
                </a:moveTo>
                <a:cubicBezTo>
                  <a:pt x="104" y="115"/>
                  <a:pt x="104" y="115"/>
                  <a:pt x="104" y="115"/>
                </a:cubicBezTo>
                <a:cubicBezTo>
                  <a:pt x="104" y="115"/>
                  <a:pt x="104" y="115"/>
                  <a:pt x="104" y="115"/>
                </a:cubicBezTo>
                <a:cubicBezTo>
                  <a:pt x="104" y="115"/>
                  <a:pt x="104" y="115"/>
                  <a:pt x="104" y="115"/>
                </a:cubicBezTo>
                <a:close/>
                <a:moveTo>
                  <a:pt x="98" y="115"/>
                </a:moveTo>
                <a:cubicBezTo>
                  <a:pt x="99" y="115"/>
                  <a:pt x="99" y="114"/>
                  <a:pt x="99" y="114"/>
                </a:cubicBezTo>
                <a:cubicBezTo>
                  <a:pt x="98" y="114"/>
                  <a:pt x="97" y="114"/>
                  <a:pt x="97" y="115"/>
                </a:cubicBezTo>
                <a:cubicBezTo>
                  <a:pt x="98" y="115"/>
                  <a:pt x="98" y="115"/>
                  <a:pt x="98" y="116"/>
                </a:cubicBezTo>
                <a:cubicBezTo>
                  <a:pt x="100" y="115"/>
                  <a:pt x="101" y="116"/>
                  <a:pt x="102" y="115"/>
                </a:cubicBezTo>
                <a:cubicBezTo>
                  <a:pt x="102" y="115"/>
                  <a:pt x="102" y="115"/>
                  <a:pt x="102" y="115"/>
                </a:cubicBezTo>
                <a:cubicBezTo>
                  <a:pt x="101" y="115"/>
                  <a:pt x="99" y="116"/>
                  <a:pt x="98" y="115"/>
                </a:cubicBezTo>
                <a:close/>
                <a:moveTo>
                  <a:pt x="103" y="116"/>
                </a:moveTo>
                <a:cubicBezTo>
                  <a:pt x="103" y="116"/>
                  <a:pt x="102" y="116"/>
                  <a:pt x="102" y="116"/>
                </a:cubicBezTo>
                <a:cubicBezTo>
                  <a:pt x="102" y="117"/>
                  <a:pt x="103" y="117"/>
                  <a:pt x="103" y="116"/>
                </a:cubicBezTo>
                <a:close/>
                <a:moveTo>
                  <a:pt x="101" y="117"/>
                </a:moveTo>
                <a:cubicBezTo>
                  <a:pt x="101" y="117"/>
                  <a:pt x="102" y="117"/>
                  <a:pt x="102" y="116"/>
                </a:cubicBezTo>
                <a:cubicBezTo>
                  <a:pt x="102" y="116"/>
                  <a:pt x="101" y="116"/>
                  <a:pt x="101" y="117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8" y="117"/>
                  <a:pt x="98" y="116"/>
                  <a:pt x="98" y="117"/>
                </a:cubicBezTo>
                <a:close/>
                <a:moveTo>
                  <a:pt x="92" y="116"/>
                </a:moveTo>
                <a:cubicBezTo>
                  <a:pt x="92" y="115"/>
                  <a:pt x="92" y="115"/>
                  <a:pt x="91" y="115"/>
                </a:cubicBezTo>
                <a:cubicBezTo>
                  <a:pt x="91" y="115"/>
                  <a:pt x="90" y="115"/>
                  <a:pt x="90" y="116"/>
                </a:cubicBezTo>
                <a:cubicBezTo>
                  <a:pt x="90" y="116"/>
                  <a:pt x="90" y="117"/>
                  <a:pt x="90" y="117"/>
                </a:cubicBezTo>
                <a:cubicBezTo>
                  <a:pt x="92" y="118"/>
                  <a:pt x="94" y="116"/>
                  <a:pt x="95" y="115"/>
                </a:cubicBezTo>
                <a:cubicBezTo>
                  <a:pt x="96" y="116"/>
                  <a:pt x="96" y="116"/>
                  <a:pt x="97" y="116"/>
                </a:cubicBezTo>
                <a:cubicBezTo>
                  <a:pt x="97" y="114"/>
                  <a:pt x="94" y="115"/>
                  <a:pt x="92" y="116"/>
                </a:cubicBezTo>
                <a:close/>
                <a:moveTo>
                  <a:pt x="92" y="117"/>
                </a:moveTo>
                <a:cubicBezTo>
                  <a:pt x="91" y="117"/>
                  <a:pt x="91" y="117"/>
                  <a:pt x="91" y="117"/>
                </a:cubicBezTo>
                <a:cubicBezTo>
                  <a:pt x="91" y="117"/>
                  <a:pt x="91" y="116"/>
                  <a:pt x="91" y="116"/>
                </a:cubicBezTo>
                <a:cubicBezTo>
                  <a:pt x="91" y="116"/>
                  <a:pt x="91" y="116"/>
                  <a:pt x="92" y="117"/>
                </a:cubicBezTo>
                <a:close/>
                <a:moveTo>
                  <a:pt x="159" y="242"/>
                </a:moveTo>
                <a:cubicBezTo>
                  <a:pt x="159" y="243"/>
                  <a:pt x="159" y="243"/>
                  <a:pt x="160" y="242"/>
                </a:cubicBezTo>
                <a:cubicBezTo>
                  <a:pt x="159" y="242"/>
                  <a:pt x="159" y="242"/>
                  <a:pt x="159" y="242"/>
                </a:cubicBezTo>
                <a:close/>
                <a:moveTo>
                  <a:pt x="94" y="121"/>
                </a:moveTo>
                <a:cubicBezTo>
                  <a:pt x="93" y="121"/>
                  <a:pt x="94" y="122"/>
                  <a:pt x="94" y="121"/>
                </a:cubicBezTo>
                <a:close/>
                <a:moveTo>
                  <a:pt x="157" y="241"/>
                </a:moveTo>
                <a:cubicBezTo>
                  <a:pt x="157" y="242"/>
                  <a:pt x="157" y="242"/>
                  <a:pt x="158" y="241"/>
                </a:cubicBezTo>
                <a:cubicBezTo>
                  <a:pt x="158" y="241"/>
                  <a:pt x="157" y="241"/>
                  <a:pt x="157" y="241"/>
                </a:cubicBezTo>
                <a:close/>
                <a:moveTo>
                  <a:pt x="89" y="115"/>
                </a:moveTo>
                <a:cubicBezTo>
                  <a:pt x="89" y="115"/>
                  <a:pt x="89" y="115"/>
                  <a:pt x="89" y="115"/>
                </a:cubicBezTo>
                <a:cubicBezTo>
                  <a:pt x="89" y="115"/>
                  <a:pt x="88" y="115"/>
                  <a:pt x="89" y="115"/>
                </a:cubicBezTo>
                <a:close/>
                <a:moveTo>
                  <a:pt x="88" y="116"/>
                </a:moveTo>
                <a:cubicBezTo>
                  <a:pt x="88" y="116"/>
                  <a:pt x="88" y="116"/>
                  <a:pt x="88" y="116"/>
                </a:cubicBezTo>
                <a:cubicBezTo>
                  <a:pt x="88" y="116"/>
                  <a:pt x="87" y="116"/>
                  <a:pt x="88" y="116"/>
                </a:cubicBezTo>
                <a:close/>
                <a:moveTo>
                  <a:pt x="92" y="123"/>
                </a:moveTo>
                <a:cubicBezTo>
                  <a:pt x="92" y="123"/>
                  <a:pt x="92" y="123"/>
                  <a:pt x="92" y="123"/>
                </a:cubicBezTo>
                <a:cubicBezTo>
                  <a:pt x="92" y="123"/>
                  <a:pt x="92" y="123"/>
                  <a:pt x="92" y="123"/>
                </a:cubicBezTo>
                <a:cubicBezTo>
                  <a:pt x="92" y="123"/>
                  <a:pt x="92" y="123"/>
                  <a:pt x="92" y="123"/>
                </a:cubicBezTo>
                <a:close/>
                <a:moveTo>
                  <a:pt x="91" y="121"/>
                </a:moveTo>
                <a:cubicBezTo>
                  <a:pt x="90" y="121"/>
                  <a:pt x="90" y="121"/>
                  <a:pt x="89" y="121"/>
                </a:cubicBezTo>
                <a:cubicBezTo>
                  <a:pt x="90" y="122"/>
                  <a:pt x="90" y="122"/>
                  <a:pt x="91" y="122"/>
                </a:cubicBezTo>
                <a:cubicBezTo>
                  <a:pt x="91" y="121"/>
                  <a:pt x="91" y="121"/>
                  <a:pt x="91" y="121"/>
                </a:cubicBezTo>
                <a:close/>
                <a:moveTo>
                  <a:pt x="154" y="242"/>
                </a:moveTo>
                <a:cubicBezTo>
                  <a:pt x="154" y="242"/>
                  <a:pt x="155" y="242"/>
                  <a:pt x="155" y="242"/>
                </a:cubicBezTo>
                <a:cubicBezTo>
                  <a:pt x="155" y="242"/>
                  <a:pt x="154" y="242"/>
                  <a:pt x="154" y="242"/>
                </a:cubicBezTo>
                <a:close/>
                <a:moveTo>
                  <a:pt x="157" y="250"/>
                </a:moveTo>
                <a:cubicBezTo>
                  <a:pt x="158" y="250"/>
                  <a:pt x="158" y="250"/>
                  <a:pt x="159" y="249"/>
                </a:cubicBezTo>
                <a:cubicBezTo>
                  <a:pt x="158" y="249"/>
                  <a:pt x="157" y="249"/>
                  <a:pt x="157" y="250"/>
                </a:cubicBezTo>
                <a:close/>
                <a:moveTo>
                  <a:pt x="86" y="116"/>
                </a:moveTo>
                <a:cubicBezTo>
                  <a:pt x="85" y="116"/>
                  <a:pt x="85" y="116"/>
                  <a:pt x="85" y="116"/>
                </a:cubicBezTo>
                <a:cubicBezTo>
                  <a:pt x="86" y="116"/>
                  <a:pt x="86" y="117"/>
                  <a:pt x="86" y="117"/>
                </a:cubicBezTo>
                <a:cubicBezTo>
                  <a:pt x="86" y="116"/>
                  <a:pt x="86" y="116"/>
                  <a:pt x="86" y="116"/>
                </a:cubicBezTo>
                <a:close/>
                <a:moveTo>
                  <a:pt x="88" y="122"/>
                </a:moveTo>
                <a:cubicBezTo>
                  <a:pt x="89" y="122"/>
                  <a:pt x="89" y="122"/>
                  <a:pt x="89" y="121"/>
                </a:cubicBezTo>
                <a:cubicBezTo>
                  <a:pt x="89" y="121"/>
                  <a:pt x="88" y="121"/>
                  <a:pt x="88" y="122"/>
                </a:cubicBezTo>
                <a:close/>
                <a:moveTo>
                  <a:pt x="153" y="244"/>
                </a:moveTo>
                <a:cubicBezTo>
                  <a:pt x="153" y="245"/>
                  <a:pt x="155" y="244"/>
                  <a:pt x="154" y="244"/>
                </a:cubicBezTo>
                <a:cubicBezTo>
                  <a:pt x="154" y="244"/>
                  <a:pt x="153" y="244"/>
                  <a:pt x="153" y="244"/>
                </a:cubicBezTo>
                <a:close/>
                <a:moveTo>
                  <a:pt x="157" y="251"/>
                </a:moveTo>
                <a:cubicBezTo>
                  <a:pt x="158" y="251"/>
                  <a:pt x="158" y="251"/>
                  <a:pt x="158" y="251"/>
                </a:cubicBezTo>
                <a:cubicBezTo>
                  <a:pt x="158" y="251"/>
                  <a:pt x="158" y="251"/>
                  <a:pt x="158" y="251"/>
                </a:cubicBezTo>
                <a:cubicBezTo>
                  <a:pt x="158" y="251"/>
                  <a:pt x="158" y="251"/>
                  <a:pt x="158" y="251"/>
                </a:cubicBezTo>
                <a:cubicBezTo>
                  <a:pt x="158" y="251"/>
                  <a:pt x="158" y="251"/>
                  <a:pt x="157" y="251"/>
                </a:cubicBezTo>
                <a:close/>
                <a:moveTo>
                  <a:pt x="152" y="244"/>
                </a:moveTo>
                <a:cubicBezTo>
                  <a:pt x="152" y="244"/>
                  <a:pt x="152" y="244"/>
                  <a:pt x="152" y="244"/>
                </a:cubicBezTo>
                <a:cubicBezTo>
                  <a:pt x="153" y="244"/>
                  <a:pt x="152" y="244"/>
                  <a:pt x="152" y="244"/>
                </a:cubicBezTo>
                <a:close/>
                <a:moveTo>
                  <a:pt x="87" y="123"/>
                </a:moveTo>
                <a:cubicBezTo>
                  <a:pt x="87" y="123"/>
                  <a:pt x="88" y="123"/>
                  <a:pt x="87" y="123"/>
                </a:cubicBezTo>
                <a:close/>
                <a:moveTo>
                  <a:pt x="83" y="122"/>
                </a:moveTo>
                <a:cubicBezTo>
                  <a:pt x="83" y="122"/>
                  <a:pt x="83" y="122"/>
                  <a:pt x="83" y="122"/>
                </a:cubicBezTo>
                <a:cubicBezTo>
                  <a:pt x="82" y="120"/>
                  <a:pt x="80" y="122"/>
                  <a:pt x="78" y="121"/>
                </a:cubicBezTo>
                <a:cubicBezTo>
                  <a:pt x="77" y="121"/>
                  <a:pt x="77" y="121"/>
                  <a:pt x="77" y="122"/>
                </a:cubicBezTo>
                <a:cubicBezTo>
                  <a:pt x="75" y="122"/>
                  <a:pt x="74" y="121"/>
                  <a:pt x="73" y="122"/>
                </a:cubicBezTo>
                <a:cubicBezTo>
                  <a:pt x="72" y="121"/>
                  <a:pt x="72" y="121"/>
                  <a:pt x="71" y="121"/>
                </a:cubicBezTo>
                <a:cubicBezTo>
                  <a:pt x="69" y="122"/>
                  <a:pt x="67" y="123"/>
                  <a:pt x="65" y="123"/>
                </a:cubicBezTo>
                <a:cubicBezTo>
                  <a:pt x="66" y="124"/>
                  <a:pt x="66" y="123"/>
                  <a:pt x="67" y="123"/>
                </a:cubicBezTo>
                <a:cubicBezTo>
                  <a:pt x="65" y="124"/>
                  <a:pt x="62" y="124"/>
                  <a:pt x="61" y="125"/>
                </a:cubicBezTo>
                <a:cubicBezTo>
                  <a:pt x="64" y="125"/>
                  <a:pt x="68" y="125"/>
                  <a:pt x="71" y="124"/>
                </a:cubicBezTo>
                <a:cubicBezTo>
                  <a:pt x="72" y="124"/>
                  <a:pt x="71" y="123"/>
                  <a:pt x="71" y="123"/>
                </a:cubicBezTo>
                <a:cubicBezTo>
                  <a:pt x="72" y="123"/>
                  <a:pt x="72" y="124"/>
                  <a:pt x="73" y="124"/>
                </a:cubicBezTo>
                <a:cubicBezTo>
                  <a:pt x="74" y="124"/>
                  <a:pt x="73" y="123"/>
                  <a:pt x="74" y="123"/>
                </a:cubicBezTo>
                <a:cubicBezTo>
                  <a:pt x="75" y="123"/>
                  <a:pt x="75" y="124"/>
                  <a:pt x="75" y="124"/>
                </a:cubicBezTo>
                <a:cubicBezTo>
                  <a:pt x="78" y="124"/>
                  <a:pt x="80" y="122"/>
                  <a:pt x="83" y="122"/>
                </a:cubicBezTo>
                <a:close/>
                <a:moveTo>
                  <a:pt x="65" y="95"/>
                </a:moveTo>
                <a:cubicBezTo>
                  <a:pt x="65" y="95"/>
                  <a:pt x="65" y="95"/>
                  <a:pt x="66" y="95"/>
                </a:cubicBezTo>
                <a:cubicBezTo>
                  <a:pt x="66" y="95"/>
                  <a:pt x="65" y="95"/>
                  <a:pt x="65" y="95"/>
                </a:cubicBezTo>
                <a:close/>
                <a:moveTo>
                  <a:pt x="66" y="121"/>
                </a:moveTo>
                <a:cubicBezTo>
                  <a:pt x="67" y="121"/>
                  <a:pt x="69" y="122"/>
                  <a:pt x="70" y="121"/>
                </a:cubicBezTo>
                <a:cubicBezTo>
                  <a:pt x="69" y="121"/>
                  <a:pt x="67" y="120"/>
                  <a:pt x="66" y="121"/>
                </a:cubicBezTo>
                <a:close/>
                <a:moveTo>
                  <a:pt x="62" y="122"/>
                </a:moveTo>
                <a:cubicBezTo>
                  <a:pt x="63" y="122"/>
                  <a:pt x="64" y="122"/>
                  <a:pt x="65" y="121"/>
                </a:cubicBezTo>
                <a:cubicBezTo>
                  <a:pt x="64" y="121"/>
                  <a:pt x="63" y="121"/>
                  <a:pt x="62" y="122"/>
                </a:cubicBezTo>
                <a:close/>
                <a:moveTo>
                  <a:pt x="60" y="125"/>
                </a:moveTo>
                <a:cubicBezTo>
                  <a:pt x="60" y="125"/>
                  <a:pt x="60" y="126"/>
                  <a:pt x="60" y="126"/>
                </a:cubicBezTo>
                <a:cubicBezTo>
                  <a:pt x="60" y="126"/>
                  <a:pt x="60" y="125"/>
                  <a:pt x="61" y="125"/>
                </a:cubicBezTo>
                <a:cubicBezTo>
                  <a:pt x="61" y="125"/>
                  <a:pt x="60" y="125"/>
                  <a:pt x="60" y="125"/>
                </a:cubicBezTo>
                <a:cubicBezTo>
                  <a:pt x="60" y="125"/>
                  <a:pt x="60" y="125"/>
                  <a:pt x="60" y="125"/>
                </a:cubicBezTo>
                <a:close/>
                <a:moveTo>
                  <a:pt x="112" y="230"/>
                </a:moveTo>
                <a:cubicBezTo>
                  <a:pt x="113" y="230"/>
                  <a:pt x="114" y="230"/>
                  <a:pt x="113" y="230"/>
                </a:cubicBezTo>
                <a:cubicBezTo>
                  <a:pt x="113" y="230"/>
                  <a:pt x="113" y="229"/>
                  <a:pt x="112" y="230"/>
                </a:cubicBezTo>
                <a:close/>
                <a:moveTo>
                  <a:pt x="48" y="111"/>
                </a:moveTo>
                <a:cubicBezTo>
                  <a:pt x="48" y="111"/>
                  <a:pt x="48" y="111"/>
                  <a:pt x="49" y="111"/>
                </a:cubicBezTo>
                <a:cubicBezTo>
                  <a:pt x="49" y="111"/>
                  <a:pt x="49" y="111"/>
                  <a:pt x="49" y="111"/>
                </a:cubicBezTo>
                <a:cubicBezTo>
                  <a:pt x="49" y="111"/>
                  <a:pt x="49" y="111"/>
                  <a:pt x="49" y="111"/>
                </a:cubicBezTo>
                <a:cubicBezTo>
                  <a:pt x="49" y="111"/>
                  <a:pt x="49" y="111"/>
                  <a:pt x="48" y="111"/>
                </a:cubicBezTo>
                <a:close/>
                <a:moveTo>
                  <a:pt x="109" y="234"/>
                </a:moveTo>
                <a:cubicBezTo>
                  <a:pt x="109" y="234"/>
                  <a:pt x="109" y="234"/>
                  <a:pt x="109" y="234"/>
                </a:cubicBezTo>
                <a:cubicBezTo>
                  <a:pt x="109" y="234"/>
                  <a:pt x="109" y="234"/>
                  <a:pt x="109" y="234"/>
                </a:cubicBezTo>
                <a:cubicBezTo>
                  <a:pt x="109" y="234"/>
                  <a:pt x="109" y="234"/>
                  <a:pt x="109" y="234"/>
                </a:cubicBezTo>
                <a:close/>
                <a:moveTo>
                  <a:pt x="48" y="134"/>
                </a:moveTo>
                <a:cubicBezTo>
                  <a:pt x="47" y="134"/>
                  <a:pt x="46" y="135"/>
                  <a:pt x="46" y="135"/>
                </a:cubicBezTo>
                <a:cubicBezTo>
                  <a:pt x="46" y="135"/>
                  <a:pt x="46" y="134"/>
                  <a:pt x="45" y="134"/>
                </a:cubicBezTo>
                <a:cubicBezTo>
                  <a:pt x="44" y="135"/>
                  <a:pt x="42" y="134"/>
                  <a:pt x="41" y="136"/>
                </a:cubicBezTo>
                <a:cubicBezTo>
                  <a:pt x="42" y="137"/>
                  <a:pt x="44" y="136"/>
                  <a:pt x="45" y="136"/>
                </a:cubicBezTo>
                <a:cubicBezTo>
                  <a:pt x="46" y="136"/>
                  <a:pt x="47" y="135"/>
                  <a:pt x="48" y="135"/>
                </a:cubicBezTo>
                <a:cubicBezTo>
                  <a:pt x="48" y="135"/>
                  <a:pt x="48" y="135"/>
                  <a:pt x="49" y="135"/>
                </a:cubicBezTo>
                <a:cubicBezTo>
                  <a:pt x="49" y="134"/>
                  <a:pt x="48" y="134"/>
                  <a:pt x="48" y="134"/>
                </a:cubicBezTo>
                <a:close/>
                <a:moveTo>
                  <a:pt x="42" y="132"/>
                </a:moveTo>
                <a:cubicBezTo>
                  <a:pt x="42" y="133"/>
                  <a:pt x="42" y="133"/>
                  <a:pt x="42" y="133"/>
                </a:cubicBezTo>
                <a:cubicBezTo>
                  <a:pt x="44" y="132"/>
                  <a:pt x="45" y="133"/>
                  <a:pt x="46" y="132"/>
                </a:cubicBezTo>
                <a:cubicBezTo>
                  <a:pt x="45" y="131"/>
                  <a:pt x="43" y="132"/>
                  <a:pt x="42" y="132"/>
                </a:cubicBezTo>
                <a:close/>
                <a:moveTo>
                  <a:pt x="68" y="188"/>
                </a:moveTo>
                <a:cubicBezTo>
                  <a:pt x="68" y="189"/>
                  <a:pt x="68" y="189"/>
                  <a:pt x="68" y="188"/>
                </a:cubicBezTo>
                <a:cubicBezTo>
                  <a:pt x="68" y="188"/>
                  <a:pt x="68" y="188"/>
                  <a:pt x="68" y="188"/>
                </a:cubicBezTo>
                <a:close/>
                <a:moveTo>
                  <a:pt x="82" y="220"/>
                </a:moveTo>
                <a:cubicBezTo>
                  <a:pt x="82" y="220"/>
                  <a:pt x="83" y="220"/>
                  <a:pt x="82" y="219"/>
                </a:cubicBezTo>
                <a:cubicBezTo>
                  <a:pt x="82" y="219"/>
                  <a:pt x="82" y="219"/>
                  <a:pt x="82" y="220"/>
                </a:cubicBezTo>
                <a:close/>
                <a:moveTo>
                  <a:pt x="53" y="175"/>
                </a:moveTo>
                <a:cubicBezTo>
                  <a:pt x="53" y="175"/>
                  <a:pt x="53" y="175"/>
                  <a:pt x="53" y="175"/>
                </a:cubicBezTo>
                <a:cubicBezTo>
                  <a:pt x="53" y="175"/>
                  <a:pt x="54" y="175"/>
                  <a:pt x="54" y="175"/>
                </a:cubicBezTo>
                <a:cubicBezTo>
                  <a:pt x="54" y="175"/>
                  <a:pt x="54" y="175"/>
                  <a:pt x="53" y="175"/>
                </a:cubicBezTo>
                <a:cubicBezTo>
                  <a:pt x="53" y="175"/>
                  <a:pt x="53" y="175"/>
                  <a:pt x="53" y="175"/>
                </a:cubicBezTo>
                <a:close/>
                <a:moveTo>
                  <a:pt x="60" y="194"/>
                </a:moveTo>
                <a:cubicBezTo>
                  <a:pt x="59" y="194"/>
                  <a:pt x="60" y="194"/>
                  <a:pt x="60" y="194"/>
                </a:cubicBezTo>
                <a:close/>
                <a:moveTo>
                  <a:pt x="54" y="185"/>
                </a:moveTo>
                <a:cubicBezTo>
                  <a:pt x="53" y="185"/>
                  <a:pt x="54" y="186"/>
                  <a:pt x="54" y="185"/>
                </a:cubicBezTo>
                <a:close/>
                <a:moveTo>
                  <a:pt x="58" y="195"/>
                </a:moveTo>
                <a:cubicBezTo>
                  <a:pt x="58" y="195"/>
                  <a:pt x="59" y="196"/>
                  <a:pt x="58" y="196"/>
                </a:cubicBezTo>
                <a:cubicBezTo>
                  <a:pt x="58" y="196"/>
                  <a:pt x="57" y="195"/>
                  <a:pt x="57" y="196"/>
                </a:cubicBezTo>
                <a:cubicBezTo>
                  <a:pt x="57" y="197"/>
                  <a:pt x="58" y="196"/>
                  <a:pt x="58" y="197"/>
                </a:cubicBezTo>
                <a:cubicBezTo>
                  <a:pt x="59" y="196"/>
                  <a:pt x="60" y="196"/>
                  <a:pt x="60" y="196"/>
                </a:cubicBezTo>
                <a:cubicBezTo>
                  <a:pt x="60" y="195"/>
                  <a:pt x="59" y="195"/>
                  <a:pt x="58" y="195"/>
                </a:cubicBezTo>
                <a:close/>
                <a:moveTo>
                  <a:pt x="34" y="150"/>
                </a:moveTo>
                <a:cubicBezTo>
                  <a:pt x="35" y="150"/>
                  <a:pt x="35" y="149"/>
                  <a:pt x="35" y="149"/>
                </a:cubicBezTo>
                <a:cubicBezTo>
                  <a:pt x="34" y="149"/>
                  <a:pt x="34" y="149"/>
                  <a:pt x="34" y="150"/>
                </a:cubicBezTo>
                <a:close/>
                <a:moveTo>
                  <a:pt x="55" y="188"/>
                </a:moveTo>
                <a:cubicBezTo>
                  <a:pt x="55" y="188"/>
                  <a:pt x="55" y="187"/>
                  <a:pt x="54" y="187"/>
                </a:cubicBezTo>
                <a:cubicBezTo>
                  <a:pt x="54" y="188"/>
                  <a:pt x="55" y="188"/>
                  <a:pt x="55" y="188"/>
                </a:cubicBezTo>
                <a:close/>
                <a:moveTo>
                  <a:pt x="56" y="195"/>
                </a:moveTo>
                <a:cubicBezTo>
                  <a:pt x="57" y="194"/>
                  <a:pt x="57" y="194"/>
                  <a:pt x="58" y="194"/>
                </a:cubicBezTo>
                <a:cubicBezTo>
                  <a:pt x="57" y="193"/>
                  <a:pt x="56" y="194"/>
                  <a:pt x="56" y="195"/>
                </a:cubicBezTo>
                <a:close/>
                <a:moveTo>
                  <a:pt x="54" y="191"/>
                </a:moveTo>
                <a:cubicBezTo>
                  <a:pt x="54" y="191"/>
                  <a:pt x="54" y="191"/>
                  <a:pt x="54" y="191"/>
                </a:cubicBezTo>
                <a:close/>
                <a:moveTo>
                  <a:pt x="31" y="160"/>
                </a:moveTo>
                <a:cubicBezTo>
                  <a:pt x="30" y="160"/>
                  <a:pt x="30" y="162"/>
                  <a:pt x="31" y="162"/>
                </a:cubicBezTo>
                <a:cubicBezTo>
                  <a:pt x="32" y="162"/>
                  <a:pt x="32" y="162"/>
                  <a:pt x="32" y="162"/>
                </a:cubicBezTo>
                <a:cubicBezTo>
                  <a:pt x="32" y="161"/>
                  <a:pt x="32" y="160"/>
                  <a:pt x="31" y="160"/>
                </a:cubicBezTo>
                <a:close/>
                <a:moveTo>
                  <a:pt x="0" y="182"/>
                </a:moveTo>
                <a:cubicBezTo>
                  <a:pt x="0" y="182"/>
                  <a:pt x="0" y="182"/>
                  <a:pt x="0" y="182"/>
                </a:cubicBezTo>
                <a:cubicBezTo>
                  <a:pt x="0" y="182"/>
                  <a:pt x="0" y="182"/>
                  <a:pt x="0" y="182"/>
                </a:cubicBezTo>
                <a:close/>
              </a:path>
            </a:pathLst>
          </a:custGeom>
          <a:solidFill>
            <a:srgbClr val="E3E0D1">
              <a:alpha val="86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1789430" y="5115625"/>
            <a:ext cx="845312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②根据他的口述，由弟子记录成书的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《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大唐西域记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》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，记载了他游历过的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100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多个国家和地区的山川风物及社会习俗，是中外交流史的珍贵文献。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cs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85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10000" b="100000" l="0" r="100000"/>
                    </a14:imgEffect>
                  </a14:imgLayer>
                </a14:imgProps>
              </a:ext>
            </a:extLst>
          </a:blip>
          <a:srcRect t="11186" b="60225"/>
          <a:stretch>
            <a:fillRect/>
          </a:stretch>
        </p:blipFill>
        <p:spPr>
          <a:xfrm>
            <a:off x="-146613" y="5523808"/>
            <a:ext cx="12485226" cy="2007806"/>
          </a:xfrm>
          <a:prstGeom prst="rect">
            <a:avLst/>
          </a:prstGeom>
          <a:effectLst>
            <a:outerShdw blurRad="368300" dist="38100" dir="16200000" sx="102000" sy="102000" rotWithShape="0">
              <a:prstClr val="black">
                <a:alpha val="40000"/>
              </a:prstClr>
            </a:outerShdw>
          </a:effectLst>
        </p:spPr>
      </p:pic>
      <p:sp>
        <p:nvSpPr>
          <p:cNvPr id="5" name="文本框 4"/>
          <p:cNvSpPr txBox="1"/>
          <p:nvPr/>
        </p:nvSpPr>
        <p:spPr>
          <a:xfrm>
            <a:off x="2180224" y="925975"/>
            <a:ext cx="736600" cy="435208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汉仪尚巍手书W" panose="00020600040101010101" pitchFamily="18" charset="-122"/>
                <a:ea typeface="汉仪尚巍手书W" panose="00020600040101010101" pitchFamily="18" charset="-122"/>
                <a:cs typeface="+mn-cs"/>
              </a:rPr>
              <a:t>唐朝的中外文化交流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汉仪尚巍手书W" panose="00020600040101010101" pitchFamily="18" charset="-122"/>
              <a:ea typeface="汉仪尚巍手书W" panose="00020600040101010101" pitchFamily="18" charset="-122"/>
              <a:cs typeface="+mn-cs"/>
            </a:endParaRPr>
          </a:p>
        </p:txBody>
      </p:sp>
      <p:sp>
        <p:nvSpPr>
          <p:cNvPr id="6" name="左大括号 5"/>
          <p:cNvSpPr/>
          <p:nvPr/>
        </p:nvSpPr>
        <p:spPr>
          <a:xfrm>
            <a:off x="3322418" y="1134319"/>
            <a:ext cx="173620" cy="3646025"/>
          </a:xfrm>
          <a:prstGeom prst="leftBrace">
            <a:avLst>
              <a:gd name="adj1" fmla="val 128296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812291" y="872490"/>
            <a:ext cx="51396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唐朝文化的吸引力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——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遣唐使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812291" y="1395929"/>
            <a:ext cx="4388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cs typeface="+mn-cs"/>
              </a:rPr>
              <a:t>日本学习中国唐朝文化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 Light" panose="020B0502040204020203" charset="-122"/>
              <a:ea typeface="微软雅黑 Light" panose="020B0502040204020203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812291" y="2490470"/>
            <a:ext cx="52889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唐朝文化的传播力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——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鉴真东渡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cs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812291" y="3013592"/>
            <a:ext cx="4388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cs typeface="+mn-cs"/>
              </a:rPr>
              <a:t>中国向日本传播唐朝文化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 Light" panose="020B0502040204020203" charset="-122"/>
              <a:ea typeface="微软雅黑 Light" panose="020B0502040204020203" charset="-122"/>
              <a:cs typeface="+mn-cs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812291" y="4446905"/>
            <a:ext cx="52889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唐朝文化的学习力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——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玄奘西行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812291" y="4969810"/>
            <a:ext cx="4388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cs typeface="+mn-cs"/>
              </a:rPr>
              <a:t>中国到天竺学习佛教文化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 Light" panose="020B0502040204020203" charset="-122"/>
              <a:ea typeface="微软雅黑 Light" panose="020B0502040204020203" charset="-122"/>
              <a:cs typeface="+mn-cs"/>
            </a:endParaRPr>
          </a:p>
        </p:txBody>
      </p:sp>
      <p:sp>
        <p:nvSpPr>
          <p:cNvPr id="15" name="左大括号 14"/>
          <p:cNvSpPr/>
          <p:nvPr/>
        </p:nvSpPr>
        <p:spPr>
          <a:xfrm flipH="1">
            <a:off x="9189813" y="1134318"/>
            <a:ext cx="173620" cy="3646025"/>
          </a:xfrm>
          <a:prstGeom prst="leftBrace">
            <a:avLst>
              <a:gd name="adj1" fmla="val 128296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629941" y="925975"/>
            <a:ext cx="736600" cy="435208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汉仪尚巍手书W" panose="00020600040101010101" pitchFamily="18" charset="-122"/>
                <a:ea typeface="汉仪尚巍手书W" panose="00020600040101010101" pitchFamily="18" charset="-122"/>
                <a:cs typeface="+mn-cs"/>
              </a:rPr>
              <a:t>对外交往空前繁荣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汉仪尚巍手书W" panose="00020600040101010101" pitchFamily="18" charset="-122"/>
              <a:ea typeface="汉仪尚巍手书W" panose="00020600040101010101" pitchFamily="18" charset="-122"/>
              <a:cs typeface="+mn-cs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11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8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1" fill="hold"/>
                                        <p:tgtEl>
                                          <p:spTgt spid="12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" dur="1" fill="hold"/>
                                        <p:tgtEl>
                                          <p:spTgt spid="9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6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8" dur="1" fill="hold"/>
                                        <p:tgtEl>
                                          <p:spTgt spid="10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3" dur="1" fill="hold"/>
                                        <p:tgtEl>
                                          <p:spTgt spid="7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4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6" dur="1" fill="hold"/>
                                        <p:tgtEl>
                                          <p:spTgt spid="8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1" grpId="1"/>
      <p:bldP spid="12" grpId="1"/>
      <p:bldP spid="9" grpId="0"/>
      <p:bldP spid="10" grpId="0"/>
      <p:bldP spid="9" grpId="1"/>
      <p:bldP spid="10" grpId="1"/>
      <p:bldP spid="7" grpId="0"/>
      <p:bldP spid="8" grpId="0"/>
      <p:bldP spid="7" grpId="1"/>
      <p:bldP spid="8" grpId="1"/>
      <p:bldP spid="15" grpId="0" animBg="1"/>
      <p:bldP spid="16" grpId="0"/>
      <p:bldP spid="15" grpId="1" animBg="1"/>
      <p:bldP spid="16" grpId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65537" name="Text Box 3"/>
          <p:cNvSpPr txBox="1"/>
          <p:nvPr/>
        </p:nvSpPr>
        <p:spPr>
          <a:xfrm>
            <a:off x="1524000" y="1184275"/>
            <a:ext cx="9144000" cy="1384300"/>
          </a:xfrm>
          <a:prstGeom prst="rect">
            <a:avLst/>
          </a:prstGeom>
          <a:solidFill>
            <a:srgbClr val="DDDDDD"/>
          </a:solidFill>
          <a:ln w="9525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>
            <a:spAutoFit/>
          </a:bodyPr>
          <a:p>
            <a:r>
              <a:rPr lang="en-US" altLang="zh-CN" sz="2800" b="1" dirty="0">
                <a:latin typeface="Arial" panose="020B0604020202020204" pitchFamily="34" charset="0"/>
                <a:ea typeface="宋体" panose="02010600030101010101" pitchFamily="2" charset="-122"/>
              </a:rPr>
              <a:t>    </a:t>
            </a:r>
            <a:r>
              <a:rPr lang="zh-CN" altLang="en-US" sz="2800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材料一：大唐国者，法式</a:t>
            </a:r>
            <a:r>
              <a:rPr lang="en-US" altLang="zh-CN" sz="2000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zh-CN" altLang="zh-CN" sz="2000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法度</a:t>
            </a:r>
            <a:r>
              <a:rPr lang="en-US" altLang="zh-CN" sz="2000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r>
              <a:rPr lang="zh-CN" altLang="en-US" sz="2800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备定</a:t>
            </a:r>
            <a:r>
              <a:rPr lang="zh-CN" altLang="en-US" sz="2000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（完备先进）</a:t>
            </a:r>
            <a:r>
              <a:rPr lang="zh-CN" altLang="en-US" sz="2800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，珍国</a:t>
            </a:r>
            <a:r>
              <a:rPr lang="zh-CN" altLang="en-US" sz="2000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（文明发达）</a:t>
            </a:r>
            <a:r>
              <a:rPr lang="zh-CN" altLang="en-US" sz="2800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也，常须达</a:t>
            </a:r>
            <a:r>
              <a:rPr lang="zh-CN" altLang="en-US" sz="2000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（应当经常去看看）</a:t>
            </a:r>
            <a:r>
              <a:rPr lang="zh-CN" altLang="en-US" sz="2800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zh-CN" altLang="en-US" sz="2800" b="1" dirty="0">
              <a:solidFill>
                <a:schemeClr val="accent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800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          </a:t>
            </a:r>
            <a:r>
              <a:rPr lang="en-US" altLang="zh-CN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——《</a:t>
            </a:r>
            <a:r>
              <a:rPr lang="zh-CN" altLang="en-US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日本书纪</a:t>
            </a:r>
            <a:r>
              <a:rPr lang="en-US" altLang="zh-CN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》</a:t>
            </a:r>
            <a:endParaRPr lang="en-US" altLang="zh-CN" b="1" dirty="0">
              <a:solidFill>
                <a:schemeClr val="accent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5538" name="Text Box 4"/>
          <p:cNvSpPr txBox="1"/>
          <p:nvPr/>
        </p:nvSpPr>
        <p:spPr>
          <a:xfrm>
            <a:off x="1525588" y="2568575"/>
            <a:ext cx="9144000" cy="1230313"/>
          </a:xfrm>
          <a:prstGeom prst="rect">
            <a:avLst/>
          </a:prstGeom>
          <a:solidFill>
            <a:srgbClr val="EAEAEA"/>
          </a:solidFill>
          <a:ln w="9525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>
            <a:spAutoFit/>
          </a:bodyPr>
          <a:p>
            <a:r>
              <a:rPr lang="en-US" altLang="zh-CN" sz="2800" b="1" dirty="0">
                <a:latin typeface="Arial" panose="020B0604020202020204" pitchFamily="34" charset="0"/>
                <a:ea typeface="宋体" panose="02010600030101010101" pitchFamily="2" charset="-122"/>
              </a:rPr>
              <a:t>    </a:t>
            </a:r>
            <a:r>
              <a:rPr lang="zh-CN" altLang="en-US" sz="2800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材料二：隋唐对外交往活跃</a:t>
            </a:r>
            <a:r>
              <a:rPr lang="en-US" altLang="zh-CN" sz="2800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……</a:t>
            </a:r>
            <a:r>
              <a:rPr lang="zh-CN" altLang="en-US" sz="2800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唐政府鼓励各国商人到中国贸易，允许他们长期居住。</a:t>
            </a:r>
            <a:endParaRPr lang="zh-CN" altLang="en-US" sz="2800" b="1" dirty="0">
              <a:solidFill>
                <a:schemeClr val="accent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                     </a:t>
            </a:r>
            <a:r>
              <a:rPr lang="en-US" altLang="zh-CN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——《</a:t>
            </a:r>
            <a:r>
              <a:rPr lang="zh-CN" altLang="en-US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中国历史</a:t>
            </a:r>
            <a:r>
              <a:rPr lang="en-US" altLang="zh-CN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》</a:t>
            </a:r>
            <a:r>
              <a:rPr lang="zh-CN" altLang="en-US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七年级下册</a:t>
            </a:r>
            <a:endParaRPr lang="zh-CN" altLang="en-US" b="1" dirty="0">
              <a:solidFill>
                <a:schemeClr val="accent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65539" name="Group 7"/>
          <p:cNvGrpSpPr/>
          <p:nvPr/>
        </p:nvGrpSpPr>
        <p:grpSpPr>
          <a:xfrm>
            <a:off x="3795713" y="4165600"/>
            <a:ext cx="5029200" cy="2362200"/>
            <a:chOff x="0" y="391"/>
            <a:chExt cx="5760" cy="3494"/>
          </a:xfrm>
        </p:grpSpPr>
        <p:pic>
          <p:nvPicPr>
            <p:cNvPr id="65540" name="Picture 8" descr="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0" y="391"/>
              <a:ext cx="5760" cy="3494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65541" name="Rectangle 9"/>
            <p:cNvSpPr/>
            <p:nvPr/>
          </p:nvSpPr>
          <p:spPr>
            <a:xfrm>
              <a:off x="0" y="3212"/>
              <a:ext cx="3152" cy="673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pPr algn="ctr"/>
              <a:endParaRPr lang="zh-CN" altLang="zh-CN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65542" name="TextBox 8"/>
          <p:cNvSpPr txBox="1"/>
          <p:nvPr/>
        </p:nvSpPr>
        <p:spPr>
          <a:xfrm>
            <a:off x="1946275" y="4156075"/>
            <a:ext cx="1655763" cy="52228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2800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材料三：</a:t>
            </a:r>
            <a:endParaRPr lang="zh-CN" altLang="en-US" sz="28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" name="Rectangle 19"/>
          <p:cNvSpPr/>
          <p:nvPr/>
        </p:nvSpPr>
        <p:spPr>
          <a:xfrm>
            <a:off x="1958975" y="269875"/>
            <a:ext cx="8275638" cy="792163"/>
          </a:xfrm>
          <a:prstGeom prst="rect">
            <a:avLst/>
          </a:prstGeom>
          <a:solidFill>
            <a:srgbClr val="FFFF00"/>
          </a:solidFill>
          <a:ln w="9525">
            <a:noFill/>
          </a:ln>
        </p:spPr>
        <p:txBody>
          <a:bodyPr wrap="none" anchor="ctr"/>
          <a:p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5544" name="Text Box 9"/>
          <p:cNvSpPr txBox="1"/>
          <p:nvPr/>
        </p:nvSpPr>
        <p:spPr>
          <a:xfrm>
            <a:off x="1946275" y="404813"/>
            <a:ext cx="8288338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2800" dirty="0">
                <a:solidFill>
                  <a:schemeClr val="accent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依据材料，概括唐朝中外文化交流活跃广泛的原因</a:t>
            </a:r>
            <a:r>
              <a:rPr lang="zh-CN" altLang="en-US" sz="2800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endParaRPr lang="zh-CN" altLang="en-US" sz="2800" dirty="0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Text Box 12"/>
          <p:cNvSpPr txBox="1"/>
          <p:nvPr/>
        </p:nvSpPr>
        <p:spPr>
          <a:xfrm>
            <a:off x="1525905" y="1031240"/>
            <a:ext cx="9159875" cy="1383665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txBody>
          <a:bodyPr wrap="square">
            <a:spAutoFit/>
          </a:bodyPr>
          <a:p>
            <a:pPr marR="0" defTabSz="914400">
              <a:buClrTx/>
              <a:buSzTx/>
              <a:buFont typeface="Wingdings" panose="05000000000000000000" pitchFamily="2" charset="2"/>
              <a:buChar char="u"/>
              <a:defRPr/>
            </a:pPr>
            <a:r>
              <a:rPr kumimoji="0" lang="zh-CN" altLang="en-US" sz="2800" b="1" kern="1200" cap="none" spc="0" normalizeH="0" baseline="0" noProof="0" dirty="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唐朝政治制度完备先进，经济文化发达繁荣，处于当时世界领先地位，对各国产生了巨大的吸引力</a:t>
            </a:r>
            <a:r>
              <a:rPr kumimoji="0" lang="zh-CN" altLang="en-US" sz="2800" b="1" kern="1200" cap="none" spc="0" normalizeH="0" baseline="0" noProof="0" dirty="0">
                <a:solidFill>
                  <a:schemeClr val="accent4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（政治、经济）</a:t>
            </a:r>
            <a:endParaRPr kumimoji="0" lang="zh-CN" altLang="en-US" sz="2800" b="1" kern="1200" cap="none" spc="0" normalizeH="0" baseline="0" noProof="0" dirty="0">
              <a:solidFill>
                <a:schemeClr val="accent4"/>
              </a:solidFill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R="0" defTabSz="914400">
              <a:buClrTx/>
              <a:buSzTx/>
              <a:buFont typeface="Wingdings" panose="05000000000000000000" pitchFamily="2" charset="2"/>
              <a:buChar char="u"/>
              <a:defRPr/>
            </a:pPr>
            <a:endParaRPr kumimoji="0" lang="zh-CN" altLang="en-US" sz="2800" b="1" kern="1200" cap="none" spc="0" normalizeH="0" baseline="0" noProof="0" dirty="0">
              <a:solidFill>
                <a:schemeClr val="accent4"/>
              </a:solidFill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Text Box 13"/>
          <p:cNvSpPr txBox="1"/>
          <p:nvPr/>
        </p:nvSpPr>
        <p:spPr>
          <a:xfrm>
            <a:off x="1517650" y="2414588"/>
            <a:ext cx="9159875" cy="953135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txBody>
          <a:bodyPr wrap="square">
            <a:spAutoFit/>
          </a:bodyPr>
          <a:p>
            <a:pPr marR="0" defTabSz="914400">
              <a:buClrTx/>
              <a:buSzTx/>
              <a:buFont typeface="Wingdings" panose="05000000000000000000" pitchFamily="2" charset="2"/>
              <a:buChar char="u"/>
              <a:defRPr/>
            </a:pPr>
            <a:r>
              <a:rPr kumimoji="0" lang="zh-CN" altLang="en-US" sz="2800" b="1" kern="1200" cap="none" spc="0" normalizeH="0" baseline="0" noProof="0" dirty="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唐朝对外政策</a:t>
            </a:r>
            <a:r>
              <a:rPr lang="zh-CN" altLang="en-US" sz="2800" b="1" noProof="0" dirty="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开放包容，</a:t>
            </a:r>
            <a:r>
              <a:rPr kumimoji="0" lang="zh-CN" altLang="en-US" sz="2800" b="1" kern="1200" cap="none" spc="0" normalizeH="0" baseline="0" noProof="0" dirty="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给各国友好交流提供了机会</a:t>
            </a:r>
            <a:r>
              <a:rPr kumimoji="0" lang="zh-CN" altLang="en-US" sz="2800" b="1" kern="1200" cap="none" spc="0" normalizeH="0" baseline="0" noProof="0" dirty="0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。</a:t>
            </a:r>
            <a:r>
              <a:rPr kumimoji="0" lang="zh-CN" altLang="en-US" sz="2800" b="1" kern="1200" cap="none" spc="0" normalizeH="0" baseline="0" noProof="0" dirty="0">
                <a:solidFill>
                  <a:schemeClr val="accent4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（政策）</a:t>
            </a:r>
            <a:endParaRPr kumimoji="0" lang="zh-CN" altLang="en-US" sz="2800" kern="1200" cap="none" spc="0" normalizeH="0" baseline="0" noProof="0" dirty="0"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Text Box 14"/>
          <p:cNvSpPr txBox="1"/>
          <p:nvPr/>
        </p:nvSpPr>
        <p:spPr>
          <a:xfrm>
            <a:off x="1525905" y="3367723"/>
            <a:ext cx="9159875" cy="954088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txBody>
          <a:bodyPr wrap="square">
            <a:spAutoFit/>
          </a:bodyPr>
          <a:p>
            <a:pPr marR="0" defTabSz="914400">
              <a:buClrTx/>
              <a:buSzTx/>
              <a:buFont typeface="Wingdings" panose="05000000000000000000" pitchFamily="2" charset="2"/>
              <a:buChar char="u"/>
              <a:defRPr/>
            </a:pPr>
            <a:r>
              <a:rPr kumimoji="0" lang="zh-CN" altLang="en-US" sz="2800" b="1" kern="1200" cap="none" spc="0" normalizeH="0" baseline="0" noProof="0" dirty="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唐朝对外交通发达，给各国友好往来提供了条件。</a:t>
            </a:r>
            <a:r>
              <a:rPr kumimoji="0" lang="zh-CN" altLang="en-US" sz="2800" b="1" kern="1200" cap="none" spc="0" normalizeH="0" baseline="0" noProof="0" dirty="0">
                <a:solidFill>
                  <a:schemeClr val="accent4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（交通）</a:t>
            </a:r>
            <a:endParaRPr kumimoji="0" lang="en-US" altLang="zh-CN" sz="2800" b="1" kern="1200" cap="none" spc="0" normalizeH="0" baseline="0" noProof="0" dirty="0">
              <a:solidFill>
                <a:srgbClr val="FFFFFF"/>
              </a:solidFill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4" grpId="0" bldLvl="0" animBg="1"/>
      <p:bldP spid="5" grpId="0" bldLvl="0" animBg="1"/>
      <p:bldP spid="6" grpId="0" bldLvl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5702655" y="-1998984"/>
            <a:ext cx="15745749" cy="8856984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76451" y="-5574426"/>
            <a:ext cx="13497389" cy="13497389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829" y="611929"/>
            <a:ext cx="4633904" cy="4633904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1066357" y="1540471"/>
            <a:ext cx="4246880" cy="25533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0" dirty="0">
                <a:ln w="9525">
                  <a:solidFill>
                    <a:srgbClr val="FFCC00"/>
                  </a:solidFill>
                </a:ln>
                <a:solidFill>
                  <a:srgbClr val="660033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全面繁荣</a:t>
            </a:r>
            <a:endParaRPr lang="zh-CN" altLang="en-US" sz="8000" dirty="0">
              <a:ln w="9525">
                <a:solidFill>
                  <a:srgbClr val="FFCC00"/>
                </a:solidFill>
              </a:ln>
              <a:solidFill>
                <a:srgbClr val="660033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l"/>
            <a:r>
              <a:rPr lang="zh-CN" altLang="en-US" sz="8000" dirty="0">
                <a:ln w="9525">
                  <a:solidFill>
                    <a:srgbClr val="FFCC00"/>
                  </a:solidFill>
                </a:ln>
                <a:solidFill>
                  <a:srgbClr val="660033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领先世界</a:t>
            </a:r>
            <a:endParaRPr lang="zh-CN" altLang="en-US" sz="8000" dirty="0">
              <a:ln w="9525">
                <a:solidFill>
                  <a:srgbClr val="FFCC00"/>
                </a:solidFill>
              </a:ln>
              <a:solidFill>
                <a:srgbClr val="660033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854" y="611929"/>
            <a:ext cx="4633904" cy="4633904"/>
          </a:xfrm>
          <a:prstGeom prst="rect">
            <a:avLst/>
          </a:prstGeom>
        </p:spPr>
      </p:pic>
      <p:sp>
        <p:nvSpPr>
          <p:cNvPr id="5" name="TextBox 25"/>
          <p:cNvSpPr txBox="1"/>
          <p:nvPr/>
        </p:nvSpPr>
        <p:spPr>
          <a:xfrm>
            <a:off x="6728017" y="1537931"/>
            <a:ext cx="4246880" cy="25533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8000" dirty="0">
                <a:ln w="9525">
                  <a:solidFill>
                    <a:srgbClr val="FFCC00"/>
                  </a:solidFill>
                </a:ln>
                <a:solidFill>
                  <a:srgbClr val="660033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开放开明</a:t>
            </a:r>
            <a:endParaRPr lang="zh-CN" altLang="en-US" sz="8000" dirty="0">
              <a:ln w="9525">
                <a:solidFill>
                  <a:srgbClr val="FFCC00"/>
                </a:solidFill>
              </a:ln>
              <a:solidFill>
                <a:srgbClr val="660033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l"/>
            <a:r>
              <a:rPr lang="zh-CN" altLang="en-US" sz="8000" dirty="0">
                <a:ln w="9525">
                  <a:solidFill>
                    <a:srgbClr val="FFCC00"/>
                  </a:solidFill>
                </a:ln>
                <a:solidFill>
                  <a:srgbClr val="660033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兼容并蓄</a:t>
            </a:r>
            <a:endParaRPr lang="zh-CN" altLang="en-US" sz="8000" dirty="0">
              <a:ln w="9525">
                <a:solidFill>
                  <a:srgbClr val="FFCC00"/>
                </a:solidFill>
              </a:ln>
              <a:solidFill>
                <a:srgbClr val="660033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411220" y="5245735"/>
            <a:ext cx="583882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5400" dirty="0">
                <a:ln w="9525">
                  <a:solidFill>
                    <a:srgbClr val="FFCC00"/>
                  </a:solidFill>
                </a:ln>
                <a:solidFill>
                  <a:srgbClr val="660033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唐朝文化的特点</a:t>
            </a:r>
            <a:endParaRPr lang="zh-CN" altLang="en-US" sz="5400" dirty="0">
              <a:ln w="9525">
                <a:solidFill>
                  <a:srgbClr val="FFCC00"/>
                </a:solidFill>
              </a:ln>
              <a:solidFill>
                <a:srgbClr val="660033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>
        <p:random/>
      </p:transition>
    </mc:Choice>
    <mc:Fallback>
      <p:transition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2290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80" y="525"/>
            <a:ext cx="12188640" cy="68569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99720" y="269875"/>
            <a:ext cx="11981815" cy="1325245"/>
          </a:xfrm>
        </p:spPr>
        <p:txBody>
          <a:bodyPr vert="horz" wrap="square" lIns="96756" tIns="48378" rIns="96756" bIns="48378" numCol="1" rtlCol="0" anchor="ctr" anchorCtr="0" compatLnSpc="1">
            <a:noAutofit/>
          </a:bodyPr>
          <a:lstStyle/>
          <a:p>
            <a:pPr marL="0" marR="0" lvl="0" indent="0" algn="ctr" defTabSz="8636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br>
              <a:rPr kumimoji="0" lang="en-US" altLang="zh-CN" sz="7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叶根友毛笔行书简体" panose="02010601030101010101" pitchFamily="2" charset="-122"/>
                <a:ea typeface="叶根友毛笔行书简体" panose="02010601030101010101" pitchFamily="2" charset="-122"/>
                <a:cs typeface="+mj-cs"/>
              </a:rPr>
            </a:br>
            <a:br>
              <a:rPr kumimoji="0" lang="zh-CN" altLang="zh-CN" sz="8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方正黄草_GBK" panose="03000509000000000000" charset="-122"/>
                <a:ea typeface="方正黄草_GBK" panose="03000509000000000000" charset="-122"/>
                <a:cs typeface="方正黄草_GBK" panose="03000509000000000000" charset="-122"/>
              </a:rPr>
            </a:br>
            <a:r>
              <a:rPr kumimoji="0" lang="zh-CN" altLang="zh-CN" sz="8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方正黄草_GBK" panose="03000509000000000000" charset="-122"/>
                <a:ea typeface="方正黄草_GBK" panose="03000509000000000000" charset="-122"/>
                <a:cs typeface="方正黄草_GBK" panose="03000509000000000000" charset="-122"/>
              </a:rPr>
              <a:t>    </a:t>
            </a:r>
            <a:r>
              <a:rPr kumimoji="0" lang="zh-CN" altLang="zh-CN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行楷" panose="02010800040101010101" charset="-122"/>
                <a:ea typeface="华文行楷" panose="02010800040101010101" charset="-122"/>
                <a:cs typeface="方正黄草_GBK" panose="03000509000000000000" charset="-122"/>
              </a:rPr>
              <a:t>我们不在同一个地方，未享同一片山川。</a:t>
            </a:r>
            <a:br>
              <a:rPr kumimoji="0" lang="zh-CN" altLang="zh-CN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行楷" panose="02010800040101010101" charset="-122"/>
                <a:ea typeface="华文行楷" panose="02010800040101010101" charset="-122"/>
                <a:cs typeface="方正黄草_GBK" panose="03000509000000000000" charset="-122"/>
              </a:rPr>
            </a:br>
            <a:r>
              <a:rPr kumimoji="0" lang="zh-CN" altLang="zh-CN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行楷" panose="02010800040101010101" charset="-122"/>
                <a:ea typeface="华文行楷" panose="02010800040101010101" charset="-122"/>
                <a:cs typeface="方正黄草_GBK" panose="03000509000000000000" charset="-122"/>
              </a:rPr>
              <a:t>但当我们抬头时，看到的是同一轮明月。</a:t>
            </a:r>
            <a:br>
              <a:rPr kumimoji="0" lang="zh-CN" altLang="zh-CN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行楷" panose="02010800040101010101" charset="-122"/>
                <a:ea typeface="华文行楷" panose="02010800040101010101" charset="-122"/>
                <a:cs typeface="方正黄草_GBK" panose="03000509000000000000" charset="-122"/>
              </a:rPr>
            </a:br>
            <a:r>
              <a:rPr kumimoji="0" lang="zh-CN" altLang="zh-CN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行楷" panose="02010800040101010101" charset="-122"/>
                <a:ea typeface="华文行楷" panose="02010800040101010101" charset="-122"/>
                <a:cs typeface="方正黄草_GBK" panose="03000509000000000000" charset="-122"/>
              </a:rPr>
              <a:t>我们不见彼此，但我们心意相通。</a:t>
            </a:r>
            <a:endParaRPr kumimoji="0" lang="zh-CN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行楷" panose="02010800040101010101" charset="-122"/>
              <a:ea typeface="华文行楷" panose="02010800040101010101" charset="-122"/>
              <a:cs typeface="方正黄草_GBK" panose="03000509000000000000" charset="-122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34860" y="431800"/>
            <a:ext cx="4387215" cy="6036310"/>
          </a:xfrm>
        </p:spPr>
        <p:txBody>
          <a:bodyPr/>
          <a:p>
            <a:pPr>
              <a:lnSpc>
                <a:spcPct val="210000"/>
              </a:lnSpc>
            </a:pPr>
            <a:r>
              <a:rPr lang="en-US" altLang="zh-CN"/>
              <a:t>      </a:t>
            </a:r>
            <a:r>
              <a:rPr lang="zh-CN" altLang="en-US"/>
              <a:t>日本汉语水平考试事务所捐赠给湖北20000个口罩和一批红外体温计，物资外包装的标签上写着八个字：“山川异域，风月同天”</a:t>
            </a:r>
            <a:endParaRPr lang="zh-CN" altLang="en-US"/>
          </a:p>
        </p:txBody>
      </p:sp>
      <p:pic>
        <p:nvPicPr>
          <p:cNvPr id="4" name="图片 2" descr="IMG_25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58445" y="159385"/>
            <a:ext cx="6355715" cy="63093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>
    <p:random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u=13786389,2058336955&amp;fm=26&amp;gp=0[2]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7890" y="354965"/>
            <a:ext cx="10407650" cy="5771515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2290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80" y="525"/>
            <a:ext cx="12188640" cy="68569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22" y="976490"/>
            <a:ext cx="10515558" cy="1325364"/>
          </a:xfrm>
        </p:spPr>
        <p:txBody>
          <a:bodyPr vert="horz" wrap="square" lIns="96756" tIns="48378" rIns="96756" bIns="48378" numCol="1" rtlCol="0" anchor="ctr" anchorCtr="0" compatLnSpc="1">
            <a:noAutofit/>
          </a:bodyPr>
          <a:lstStyle/>
          <a:p>
            <a:pPr marL="0" marR="0" lvl="0" indent="0" algn="ctr" defTabSz="8636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br>
              <a:rPr kumimoji="0" lang="en-US" altLang="zh-CN" sz="7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叶根友毛笔行书简体" panose="02010601030101010101" pitchFamily="2" charset="-122"/>
                <a:ea typeface="叶根友毛笔行书简体" panose="02010601030101010101" pitchFamily="2" charset="-122"/>
                <a:cs typeface="+mj-cs"/>
              </a:rPr>
            </a:br>
            <a:r>
              <a:rPr kumimoji="0" lang="zh-CN" altLang="zh-CN" sz="880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黄草_GBK" panose="03000509000000000000" charset="-122"/>
                <a:ea typeface="方正黄草_GBK" panose="03000509000000000000" charset="-122"/>
                <a:cs typeface="+mj-cs"/>
              </a:rPr>
              <a:t>山川</a:t>
            </a:r>
            <a:r>
              <a:rPr kumimoji="0" lang="zh-CN" altLang="zh-CN" sz="88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黄草_GBK" panose="03000509000000000000" charset="-122"/>
                <a:ea typeface="方正黄草_GBK" panose="03000509000000000000" charset="-122"/>
                <a:cs typeface="+mj-cs"/>
              </a:rPr>
              <a:t>异域，风月同天</a:t>
            </a:r>
            <a:br>
              <a:rPr kumimoji="0" lang="zh-CN" altLang="zh-CN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叶根友毛笔行书简体" panose="02010601030101010101" pitchFamily="2" charset="-122"/>
                <a:ea typeface="叶根友毛笔行书简体" panose="02010601030101010101" pitchFamily="2" charset="-122"/>
                <a:cs typeface="+mj-cs"/>
              </a:rPr>
            </a:br>
            <a:endParaRPr kumimoji="0" lang="zh-CN" altLang="en-US" sz="7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叶根友毛笔行书简体" panose="02010601030101010101" pitchFamily="2" charset="-122"/>
              <a:ea typeface="叶根友毛笔行书简体" panose="02010601030101010101" pitchFamily="2" charset="-122"/>
              <a:cs typeface="+mj-cs"/>
            </a:endParaRPr>
          </a:p>
        </p:txBody>
      </p:sp>
      <p:sp>
        <p:nvSpPr>
          <p:cNvPr id="3" name="标题 1"/>
          <p:cNvSpPr>
            <a:spLocks noGrp="1"/>
          </p:cNvSpPr>
          <p:nvPr/>
        </p:nvSpPr>
        <p:spPr>
          <a:xfrm>
            <a:off x="100330" y="3129280"/>
            <a:ext cx="12090400" cy="1325245"/>
          </a:xfrm>
          <a:prstGeom prst="rect">
            <a:avLst/>
          </a:prstGeom>
        </p:spPr>
        <p:txBody>
          <a:bodyPr vert="horz" wrap="square" lIns="96756" tIns="48378" rIns="96756" bIns="48378" numCol="1" rtlCol="0" anchor="ctr" anchorCtr="0" compatLnSpc="1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marL="0" marR="0" lvl="0" indent="0" algn="ctr" defTabSz="8636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br>
              <a:rPr kumimoji="0" lang="en-US" altLang="zh-CN" sz="6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叶根友毛笔行书简体" panose="02010601030101010101" pitchFamily="2" charset="-122"/>
                <a:ea typeface="叶根友毛笔行书简体" panose="02010601030101010101" pitchFamily="2" charset="-122"/>
                <a:cs typeface="+mj-cs"/>
              </a:rPr>
            </a:br>
            <a:r>
              <a:rPr kumimoji="0" lang="zh-CN" altLang="zh-CN" sz="8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黄草_GBK" panose="03000509000000000000" charset="-122"/>
                <a:ea typeface="方正黄草_GBK" panose="03000509000000000000" charset="-122"/>
                <a:cs typeface="+mj-cs"/>
              </a:rPr>
              <a:t>但愿人长久，千里共婵娟</a:t>
            </a:r>
            <a:br>
              <a:rPr kumimoji="0" lang="zh-CN" altLang="zh-CN" sz="6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叶根友毛笔行书简体" panose="02010601030101010101" pitchFamily="2" charset="-122"/>
                <a:ea typeface="叶根友毛笔行书简体" panose="02010601030101010101" pitchFamily="2" charset="-122"/>
                <a:cs typeface="+mj-cs"/>
              </a:rPr>
            </a:br>
            <a:endParaRPr kumimoji="0" lang="zh-CN" altLang="zh-CN" sz="6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叶根友毛笔行书简体" panose="02010601030101010101" pitchFamily="2" charset="-122"/>
              <a:ea typeface="叶根友毛笔行书简体" panose="02010601030101010101" pitchFamily="2" charset="-122"/>
              <a:cs typeface="+mj-cs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2290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80" y="525"/>
            <a:ext cx="12188640" cy="68569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74747" y="238620"/>
            <a:ext cx="10515558" cy="1325364"/>
          </a:xfrm>
        </p:spPr>
        <p:txBody>
          <a:bodyPr vert="horz" wrap="square" lIns="96756" tIns="48378" rIns="96756" bIns="48378" numCol="1" rtlCol="0" anchor="ctr" anchorCtr="0" compatLnSpc="1">
            <a:noAutofit/>
          </a:bodyPr>
          <a:lstStyle/>
          <a:p>
            <a:pPr marL="0" marR="0" lvl="0" indent="0" algn="ctr" defTabSz="8636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br>
              <a:rPr kumimoji="0" lang="en-US" altLang="zh-CN" sz="7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叶根友毛笔行书简体" panose="02010601030101010101" pitchFamily="2" charset="-122"/>
                <a:ea typeface="叶根友毛笔行书简体" panose="02010601030101010101" pitchFamily="2" charset="-122"/>
                <a:cs typeface="+mj-cs"/>
              </a:rPr>
            </a:br>
            <a:r>
              <a:rPr kumimoji="0" lang="zh-CN" altLang="zh-CN" sz="880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黄草_GBK" panose="03000509000000000000" charset="-122"/>
                <a:ea typeface="方正黄草_GBK" panose="03000509000000000000" charset="-122"/>
                <a:cs typeface="方正黄草_GBK" panose="03000509000000000000" charset="-122"/>
              </a:rPr>
              <a:t>山川</a:t>
            </a:r>
            <a:r>
              <a:rPr kumimoji="0" lang="zh-CN" altLang="zh-CN" sz="88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黄草_GBK" panose="03000509000000000000" charset="-122"/>
                <a:ea typeface="方正黄草_GBK" panose="03000509000000000000" charset="-122"/>
                <a:cs typeface="方正黄草_GBK" panose="03000509000000000000" charset="-122"/>
              </a:rPr>
              <a:t>异域，风月同天</a:t>
            </a:r>
            <a:endParaRPr kumimoji="0" lang="zh-CN" altLang="zh-CN" sz="88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方正黄草_GBK" panose="03000509000000000000" charset="-122"/>
              <a:ea typeface="方正黄草_GBK" panose="03000509000000000000" charset="-122"/>
              <a:cs typeface="方正黄草_GBK" panose="03000509000000000000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768350" y="2198370"/>
            <a:ext cx="10655300" cy="2158365"/>
          </a:xfrm>
          <a:prstGeom prst="rect">
            <a:avLst/>
          </a:prstGeom>
          <a:solidFill>
            <a:schemeClr val="bg1">
              <a:alpha val="51000"/>
            </a:schemeClr>
          </a:solidFill>
          <a:ln w="9525">
            <a:noFill/>
          </a:ln>
        </p:spPr>
        <p:txBody>
          <a:bodyPr wrap="square">
            <a:spAutoFit/>
          </a:bodyPr>
          <a:p>
            <a:pPr indent="0">
              <a:lnSpc>
                <a:spcPct val="120000"/>
              </a:lnSpc>
            </a:pPr>
            <a:r>
              <a:rPr lang="en-US" altLang="zh-CN" sz="2800" b="1"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    </a:t>
            </a:r>
            <a:r>
              <a:rPr lang="zh-CN" altLang="en-US" sz="2800" b="1"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一千三百多年前，</a:t>
            </a:r>
            <a:r>
              <a:rPr lang="zh-CN" sz="2800" b="1"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日本长屋王造了千件袈裟，布施给唐朝众僧。袈裟上绣着四句偈语：“</a:t>
            </a:r>
            <a:r>
              <a:rPr lang="zh-CN" sz="2800" b="1">
                <a:solidFill>
                  <a:srgbClr val="FF0000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山川异域，风月同天，</a:t>
            </a:r>
            <a:r>
              <a:rPr lang="zh-CN" sz="2800" b="1"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寄诸佛子，共结来缘。”后来，唐朝高僧</a:t>
            </a:r>
            <a:r>
              <a:rPr lang="zh-CN" sz="2800" b="1">
                <a:solidFill>
                  <a:srgbClr val="FF0000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鉴真</a:t>
            </a:r>
            <a:r>
              <a:rPr lang="zh-CN" sz="2800" b="1"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听闻此偈，很受触动，决定东渡日本，弘扬佛法。</a:t>
            </a:r>
            <a:endParaRPr lang="zh-CN" altLang="en-US" sz="2800" b="1">
              <a:latin typeface="楷体_GB2312" panose="02010609030101010101" charset="-122"/>
              <a:ea typeface="楷体_GB2312" panose="02010609030101010101" charset="-122"/>
              <a:cs typeface="楷体_GB2312" panose="02010609030101010101" charset="-122"/>
            </a:endParaRPr>
          </a:p>
        </p:txBody>
      </p:sp>
    </p:spTree>
  </p:cSld>
  <p:clrMapOvr>
    <a:masterClrMapping/>
  </p:clrMapOvr>
  <p:transition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4747" y="-719687"/>
            <a:ext cx="13825536" cy="7779167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7541" y="-1947597"/>
            <a:ext cx="8640960" cy="86409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899" y="284355"/>
            <a:ext cx="4633904" cy="463390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00593" y="2132800"/>
            <a:ext cx="9326880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dirty="0">
                <a:ln w="9525">
                  <a:solidFill>
                    <a:srgbClr val="FFCC00"/>
                  </a:solidFill>
                </a:ln>
                <a:solidFill>
                  <a:srgbClr val="660033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唐朝的中外文化交流</a:t>
            </a:r>
            <a:endParaRPr lang="zh-CN" altLang="en-US" sz="8000" dirty="0">
              <a:ln w="9525">
                <a:solidFill>
                  <a:srgbClr val="FFCC00"/>
                </a:solidFill>
              </a:ln>
              <a:solidFill>
                <a:srgbClr val="660033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74133" y="548640"/>
            <a:ext cx="75514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第一单元 隋唐时期：繁荣与开放的时代</a:t>
            </a:r>
            <a:endParaRPr lang="zh-CN" altLang="en-US" sz="3200" b="1"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512907" y="5146887"/>
            <a:ext cx="755142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200" b="1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济南市历下区教育教学研究中心</a:t>
            </a:r>
            <a:endParaRPr lang="zh-CN" altLang="en-US" sz="3200" b="1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  <a:p>
            <a:pPr algn="ctr"/>
            <a:r>
              <a:rPr lang="zh-CN" altLang="en-US" sz="3200" b="1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赵   扬</a:t>
            </a:r>
            <a:endParaRPr lang="zh-CN" altLang="en-US" sz="3200" b="1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700">
        <p:random/>
      </p:transition>
    </mc:Choice>
    <mc:Fallback>
      <p:transition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Picture 2" descr="5kd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5" y="932"/>
            <a:ext cx="12192000" cy="685695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圆角矩形标注 6"/>
          <p:cNvSpPr/>
          <p:nvPr/>
        </p:nvSpPr>
        <p:spPr>
          <a:xfrm>
            <a:off x="3122440" y="1428763"/>
            <a:ext cx="1217857" cy="651763"/>
          </a:xfrm>
          <a:prstGeom prst="wedgeRoundRectCallout">
            <a:avLst>
              <a:gd name="adj1" fmla="val -109056"/>
              <a:gd name="adj2" fmla="val -4218"/>
              <a:gd name="adj3" fmla="val 16667"/>
            </a:avLst>
          </a:prstGeom>
          <a:solidFill>
            <a:srgbClr val="FFFFFF">
              <a:alpha val="83136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pPr eaLnBrk="0" hangingPunct="0"/>
            <a:r>
              <a:rPr lang="zh-CN" altLang="en-US" sz="2960" b="1" dirty="0">
                <a:latin typeface="Calibri" panose="020F0502020204030204" charset="0"/>
              </a:rPr>
              <a:t>伊朗</a:t>
            </a:r>
            <a:endParaRPr lang="zh-CN" altLang="en-US" sz="2960" b="1" dirty="0">
              <a:latin typeface="Calibri" panose="020F0502020204030204" charset="0"/>
            </a:endParaRPr>
          </a:p>
        </p:txBody>
      </p:sp>
      <p:sp>
        <p:nvSpPr>
          <p:cNvPr id="4" name="圆角矩形标注 37"/>
          <p:cNvSpPr/>
          <p:nvPr/>
        </p:nvSpPr>
        <p:spPr>
          <a:xfrm>
            <a:off x="1506783" y="517904"/>
            <a:ext cx="2390357" cy="668561"/>
          </a:xfrm>
          <a:prstGeom prst="wedgeRoundRectCallout">
            <a:avLst>
              <a:gd name="adj1" fmla="val -63574"/>
              <a:gd name="adj2" fmla="val 76023"/>
              <a:gd name="adj3" fmla="val 16667"/>
            </a:avLst>
          </a:prstGeom>
          <a:solidFill>
            <a:srgbClr val="FFFFFF">
              <a:alpha val="83136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pPr eaLnBrk="0" hangingPunct="0"/>
            <a:r>
              <a:rPr lang="zh-CN" altLang="en-US" sz="2960" b="1" dirty="0">
                <a:latin typeface="Calibri" panose="020F0502020204030204" charset="0"/>
              </a:rPr>
              <a:t>东罗马帝国</a:t>
            </a:r>
            <a:endParaRPr lang="zh-CN" altLang="en-US" sz="2960" b="1" dirty="0">
              <a:latin typeface="Calibri" panose="020F0502020204030204" charset="0"/>
            </a:endParaRPr>
          </a:p>
          <a:p>
            <a:pPr eaLnBrk="0" hangingPunct="0"/>
            <a:endParaRPr lang="zh-CN" altLang="en-US" sz="2960" b="1" dirty="0">
              <a:latin typeface="Calibri" panose="020F0502020204030204" charset="0"/>
            </a:endParaRPr>
          </a:p>
        </p:txBody>
      </p:sp>
      <p:sp>
        <p:nvSpPr>
          <p:cNvPr id="5" name="圆角矩形标注 38"/>
          <p:cNvSpPr/>
          <p:nvPr/>
        </p:nvSpPr>
        <p:spPr>
          <a:xfrm>
            <a:off x="917340" y="3666181"/>
            <a:ext cx="2370200" cy="712236"/>
          </a:xfrm>
          <a:prstGeom prst="wedgeRoundRectCallout">
            <a:avLst>
              <a:gd name="adj1" fmla="val -30495"/>
              <a:gd name="adj2" fmla="val -166273"/>
              <a:gd name="adj3" fmla="val 16667"/>
            </a:avLst>
          </a:prstGeom>
          <a:solidFill>
            <a:srgbClr val="FFFFFF">
              <a:alpha val="83136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pPr eaLnBrk="0" hangingPunct="0"/>
            <a:r>
              <a:rPr lang="zh-CN" altLang="en-US" sz="2960" b="1" dirty="0">
                <a:latin typeface="Calibri" panose="020F0502020204030204" charset="0"/>
              </a:rPr>
              <a:t>阿拉伯半岛</a:t>
            </a:r>
            <a:endParaRPr lang="zh-CN" altLang="en-US" sz="2960" b="1" dirty="0">
              <a:latin typeface="Calibri" panose="020F0502020204030204" charset="0"/>
            </a:endParaRPr>
          </a:p>
        </p:txBody>
      </p:sp>
      <p:sp>
        <p:nvSpPr>
          <p:cNvPr id="6" name="圆角矩形标注 39"/>
          <p:cNvSpPr/>
          <p:nvPr/>
        </p:nvSpPr>
        <p:spPr>
          <a:xfrm>
            <a:off x="5308173" y="1703844"/>
            <a:ext cx="2091353" cy="651763"/>
          </a:xfrm>
          <a:prstGeom prst="wedgeRoundRectCallout">
            <a:avLst>
              <a:gd name="adj1" fmla="val -48273"/>
              <a:gd name="adj2" fmla="val 159102"/>
              <a:gd name="adj3" fmla="val 16667"/>
            </a:avLst>
          </a:prstGeom>
          <a:solidFill>
            <a:srgbClr val="FFFFFF">
              <a:alpha val="83136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pPr eaLnBrk="0" hangingPunct="0"/>
            <a:r>
              <a:rPr lang="zh-CN" altLang="en-US" sz="3385" b="1" dirty="0">
                <a:latin typeface="Calibri" panose="020F0502020204030204" charset="0"/>
              </a:rPr>
              <a:t>印度半岛</a:t>
            </a:r>
            <a:endParaRPr lang="zh-CN" altLang="en-US" sz="3385" b="1" dirty="0">
              <a:latin typeface="Calibri" panose="020F0502020204030204" charset="0"/>
            </a:endParaRPr>
          </a:p>
        </p:txBody>
      </p:sp>
      <p:sp>
        <p:nvSpPr>
          <p:cNvPr id="7" name="圆角矩形标注 40"/>
          <p:cNvSpPr/>
          <p:nvPr/>
        </p:nvSpPr>
        <p:spPr>
          <a:xfrm>
            <a:off x="8531713" y="826987"/>
            <a:ext cx="1903215" cy="718955"/>
          </a:xfrm>
          <a:prstGeom prst="wedgeRoundRectCallout">
            <a:avLst>
              <a:gd name="adj1" fmla="val 63065"/>
              <a:gd name="adj2" fmla="val 68926"/>
              <a:gd name="adj3" fmla="val 16667"/>
            </a:avLst>
          </a:prstGeom>
          <a:solidFill>
            <a:srgbClr val="FFFFFF">
              <a:alpha val="83136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pPr eaLnBrk="0" hangingPunct="0"/>
            <a:r>
              <a:rPr lang="zh-CN" altLang="en-US" sz="2960" b="1" dirty="0">
                <a:latin typeface="Calibri" panose="020F0502020204030204" charset="0"/>
              </a:rPr>
              <a:t>朝鲜半岛</a:t>
            </a:r>
            <a:endParaRPr lang="zh-CN" altLang="en-US" sz="2960" b="1" dirty="0">
              <a:latin typeface="Calibri" panose="020F0502020204030204" charset="0"/>
            </a:endParaRPr>
          </a:p>
        </p:txBody>
      </p:sp>
      <p:sp>
        <p:nvSpPr>
          <p:cNvPr id="8" name="圆角矩形标注 40"/>
          <p:cNvSpPr/>
          <p:nvPr/>
        </p:nvSpPr>
        <p:spPr>
          <a:xfrm>
            <a:off x="10195657" y="2756397"/>
            <a:ext cx="1117068" cy="718955"/>
          </a:xfrm>
          <a:prstGeom prst="wedgeRoundRectCallout">
            <a:avLst>
              <a:gd name="adj1" fmla="val 79787"/>
              <a:gd name="adj2" fmla="val -102838"/>
              <a:gd name="adj3" fmla="val 16667"/>
            </a:avLst>
          </a:prstGeom>
          <a:solidFill>
            <a:srgbClr val="FFFFFF">
              <a:alpha val="83136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pPr eaLnBrk="0" hangingPunct="0"/>
            <a:r>
              <a:rPr lang="zh-CN" altLang="en-US" sz="2960" b="1" dirty="0">
                <a:latin typeface="Calibri" panose="020F0502020204030204" charset="0"/>
              </a:rPr>
              <a:t>日本</a:t>
            </a:r>
            <a:endParaRPr lang="zh-CN" altLang="en-US" sz="2960" b="1" dirty="0">
              <a:latin typeface="Calibri" panose="020F0502020204030204" charset="0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9984740" y="2355215"/>
            <a:ext cx="1538605" cy="1538605"/>
          </a:xfrm>
          <a:prstGeom prst="ellipse">
            <a:avLst/>
          </a:prstGeom>
          <a:noFill/>
          <a:ln w="635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4340225" y="2659380"/>
            <a:ext cx="1538605" cy="1538605"/>
          </a:xfrm>
          <a:prstGeom prst="ellipse">
            <a:avLst/>
          </a:prstGeom>
          <a:noFill/>
          <a:ln w="635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1" fill="hold"/>
                                        <p:tgtEl>
                                          <p:spTgt spid="2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7" grpId="0" bldLvl="0" animBg="1"/>
      <p:bldP spid="6" grpId="0" bldLvl="0" animBg="1"/>
      <p:bldP spid="3" grpId="0" bldLvl="0" animBg="1"/>
      <p:bldP spid="5" grpId="0" bldLvl="0" animBg="1"/>
      <p:bldP spid="4" grpId="0" bldLvl="0" animBg="1"/>
      <p:bldP spid="2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-2640971" y="-1065599"/>
            <a:ext cx="15745749" cy="8856984"/>
          </a:xfrm>
          <a:prstGeom prst="rect">
            <a:avLst/>
          </a:prstGeom>
        </p:spPr>
      </p:pic>
      <p:pic>
        <p:nvPicPr>
          <p:cNvPr id="12" name="Picture 2" descr="http://image41.360doc.com/DownloadImg/2011/11/0415/19010465_6.jpg"/>
          <p:cNvPicPr>
            <a:picLocks noChangeAspect="1" noChangeArrowheads="1"/>
          </p:cNvPicPr>
          <p:nvPr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118533" y="2181013"/>
            <a:ext cx="12351173" cy="261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组合 14"/>
          <p:cNvGrpSpPr/>
          <p:nvPr/>
        </p:nvGrpSpPr>
        <p:grpSpPr>
          <a:xfrm>
            <a:off x="439208" y="313055"/>
            <a:ext cx="1599353" cy="1485547"/>
            <a:chOff x="889368" y="2396898"/>
            <a:chExt cx="793580" cy="694662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9368" y="2396898"/>
              <a:ext cx="793580" cy="694662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988237" y="2451938"/>
              <a:ext cx="581582" cy="618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0" dirty="0" smtClean="0">
                  <a:ln w="3175">
                    <a:solidFill>
                      <a:srgbClr val="FFCC00"/>
                    </a:solidFill>
                  </a:ln>
                  <a:solidFill>
                    <a:schemeClr val="bg1"/>
                  </a:solidFill>
                  <a:effectLst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隶书" panose="02010509060101010101" pitchFamily="49" charset="-122"/>
                  <a:ea typeface="隶书" panose="02010509060101010101" pitchFamily="49" charset="-122"/>
                </a:rPr>
                <a:t>引</a:t>
              </a:r>
              <a:endParaRPr lang="zh-CN" altLang="en-US" sz="8000" dirty="0" smtClean="0">
                <a:ln w="3175">
                  <a:solidFill>
                    <a:srgbClr val="FFCC00"/>
                  </a:solidFill>
                </a:ln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550743" y="2732461"/>
            <a:ext cx="10749280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ln w="9525">
                  <a:solidFill>
                    <a:srgbClr val="FFCC00"/>
                  </a:solidFill>
                </a:ln>
                <a:solidFill>
                  <a:srgbClr val="660033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第一篇章</a:t>
            </a:r>
            <a:endParaRPr lang="zh-CN" altLang="en-US" sz="6400" dirty="0">
              <a:ln w="9525">
                <a:solidFill>
                  <a:srgbClr val="FFCC00"/>
                </a:solidFill>
              </a:ln>
              <a:solidFill>
                <a:srgbClr val="660033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l"/>
            <a:r>
              <a:rPr lang="zh-CN" altLang="en-US" sz="6400" dirty="0">
                <a:ln w="9525">
                  <a:solidFill>
                    <a:srgbClr val="FFCC00"/>
                  </a:solidFill>
                </a:ln>
                <a:solidFill>
                  <a:srgbClr val="660033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唐朝文化的吸引力——遣唐使</a:t>
            </a:r>
            <a:endParaRPr lang="zh-CN" altLang="en-US" sz="6400" dirty="0">
              <a:ln w="9525">
                <a:solidFill>
                  <a:srgbClr val="FFCC00"/>
                </a:solidFill>
              </a:ln>
              <a:solidFill>
                <a:srgbClr val="660033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363580" y="-288296"/>
            <a:ext cx="3779027" cy="37790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>
        <p:random/>
      </p:transition>
    </mc:Choice>
    <mc:Fallback>
      <p:transition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E4444"/>
            </a:gs>
            <a:gs pos="100000">
              <a:srgbClr val="832B2B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780" b="99805" l="10000" r="90000">
                        <a14:foregroundMark x1="63235" y1="26413" x2="63235" y2="264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00480" y="338034"/>
            <a:ext cx="4205204" cy="6344911"/>
          </a:xfrm>
          <a:prstGeom prst="rect">
            <a:avLst/>
          </a:prstGeom>
          <a:effectLst>
            <a:outerShdw blurRad="2794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文本框 6"/>
          <p:cNvSpPr txBox="1"/>
          <p:nvPr/>
        </p:nvSpPr>
        <p:spPr>
          <a:xfrm>
            <a:off x="7592071" y="1976252"/>
            <a:ext cx="800219" cy="309660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尚巍手书W" panose="00020600040101010101" pitchFamily="18" charset="-122"/>
                <a:ea typeface="汉仪尚巍手书W" panose="00020600040101010101" pitchFamily="18" charset="-122"/>
                <a:cs typeface="+mn-cs"/>
              </a:rPr>
              <a:t>阿倍仲麻吕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尚巍手书W" panose="00020600040101010101" pitchFamily="18" charset="-122"/>
              <a:ea typeface="汉仪尚巍手书W" panose="00020600040101010101" pitchFamily="18" charset="-122"/>
              <a:cs typeface="+mn-cs"/>
            </a:endParaRPr>
          </a:p>
        </p:txBody>
      </p:sp>
      <p:sp>
        <p:nvSpPr>
          <p:cNvPr id="148" name="Freeform 188" descr="e7d195523061f1c0c989bbdf341b111e769f2ee359bd8df638E53E9931A62DC22263A6E1A75FFBC630BB5D77BA969D9175F253EB94D93A1189E24A7D909BAD0376573965191318DE1FD009565C070D0758BE63ED47B2EDEACC9DDA8B42E936ECE29EDFDA81561272DB585C1D388AC69375A15CCDB3BFD0D7CC0E05F9CB208AB1AC036AD4A87015E98F8F7194A9B2E73A"/>
          <p:cNvSpPr>
            <a:spLocks noEditPoints="1"/>
          </p:cNvSpPr>
          <p:nvPr/>
        </p:nvSpPr>
        <p:spPr bwMode="auto">
          <a:xfrm rot="10800000" flipH="1" flipV="1">
            <a:off x="7532412" y="1690879"/>
            <a:ext cx="117629" cy="2723488"/>
          </a:xfrm>
          <a:custGeom>
            <a:avLst/>
            <a:gdLst>
              <a:gd name="T0" fmla="*/ 137 w 367"/>
              <a:gd name="T1" fmla="*/ 772 h 1237"/>
              <a:gd name="T2" fmla="*/ 176 w 367"/>
              <a:gd name="T3" fmla="*/ 600 h 1237"/>
              <a:gd name="T4" fmla="*/ 181 w 367"/>
              <a:gd name="T5" fmla="*/ 522 h 1237"/>
              <a:gd name="T6" fmla="*/ 160 w 367"/>
              <a:gd name="T7" fmla="*/ 282 h 1237"/>
              <a:gd name="T8" fmla="*/ 135 w 367"/>
              <a:gd name="T9" fmla="*/ 965 h 1237"/>
              <a:gd name="T10" fmla="*/ 138 w 367"/>
              <a:gd name="T11" fmla="*/ 870 h 1237"/>
              <a:gd name="T12" fmla="*/ 140 w 367"/>
              <a:gd name="T13" fmla="*/ 804 h 1237"/>
              <a:gd name="T14" fmla="*/ 150 w 367"/>
              <a:gd name="T15" fmla="*/ 774 h 1237"/>
              <a:gd name="T16" fmla="*/ 162 w 367"/>
              <a:gd name="T17" fmla="*/ 970 h 1237"/>
              <a:gd name="T18" fmla="*/ 137 w 367"/>
              <a:gd name="T19" fmla="*/ 826 h 1237"/>
              <a:gd name="T20" fmla="*/ 194 w 367"/>
              <a:gd name="T21" fmla="*/ 790 h 1237"/>
              <a:gd name="T22" fmla="*/ 184 w 367"/>
              <a:gd name="T23" fmla="*/ 567 h 1237"/>
              <a:gd name="T24" fmla="*/ 146 w 367"/>
              <a:gd name="T25" fmla="*/ 1177 h 1237"/>
              <a:gd name="T26" fmla="*/ 118 w 367"/>
              <a:gd name="T27" fmla="*/ 1066 h 1237"/>
              <a:gd name="T28" fmla="*/ 130 w 367"/>
              <a:gd name="T29" fmla="*/ 715 h 1237"/>
              <a:gd name="T30" fmla="*/ 177 w 367"/>
              <a:gd name="T31" fmla="*/ 595 h 1237"/>
              <a:gd name="T32" fmla="*/ 165 w 367"/>
              <a:gd name="T33" fmla="*/ 465 h 1237"/>
              <a:gd name="T34" fmla="*/ 180 w 367"/>
              <a:gd name="T35" fmla="*/ 748 h 1237"/>
              <a:gd name="T36" fmla="*/ 189 w 367"/>
              <a:gd name="T37" fmla="*/ 878 h 1237"/>
              <a:gd name="T38" fmla="*/ 190 w 367"/>
              <a:gd name="T39" fmla="*/ 1063 h 1237"/>
              <a:gd name="T40" fmla="*/ 195 w 367"/>
              <a:gd name="T41" fmla="*/ 970 h 1237"/>
              <a:gd name="T42" fmla="*/ 196 w 367"/>
              <a:gd name="T43" fmla="*/ 848 h 1237"/>
              <a:gd name="T44" fmla="*/ 194 w 367"/>
              <a:gd name="T45" fmla="*/ 1147 h 1237"/>
              <a:gd name="T46" fmla="*/ 176 w 367"/>
              <a:gd name="T47" fmla="*/ 745 h 1237"/>
              <a:gd name="T48" fmla="*/ 187 w 367"/>
              <a:gd name="T49" fmla="*/ 906 h 1237"/>
              <a:gd name="T50" fmla="*/ 187 w 367"/>
              <a:gd name="T51" fmla="*/ 916 h 1237"/>
              <a:gd name="T52" fmla="*/ 188 w 367"/>
              <a:gd name="T53" fmla="*/ 886 h 1237"/>
              <a:gd name="T54" fmla="*/ 186 w 367"/>
              <a:gd name="T55" fmla="*/ 841 h 1237"/>
              <a:gd name="T56" fmla="*/ 186 w 367"/>
              <a:gd name="T57" fmla="*/ 847 h 1237"/>
              <a:gd name="T58" fmla="*/ 46 w 367"/>
              <a:gd name="T59" fmla="*/ 36 h 1237"/>
              <a:gd name="T60" fmla="*/ 65 w 367"/>
              <a:gd name="T61" fmla="*/ 11 h 1237"/>
              <a:gd name="T62" fmla="*/ 88 w 367"/>
              <a:gd name="T63" fmla="*/ 123 h 1237"/>
              <a:gd name="T64" fmla="*/ 97 w 367"/>
              <a:gd name="T65" fmla="*/ 192 h 1237"/>
              <a:gd name="T66" fmla="*/ 116 w 367"/>
              <a:gd name="T67" fmla="*/ 519 h 1237"/>
              <a:gd name="T68" fmla="*/ 129 w 367"/>
              <a:gd name="T69" fmla="*/ 879 h 1237"/>
              <a:gd name="T70" fmla="*/ 127 w 367"/>
              <a:gd name="T71" fmla="*/ 1126 h 1237"/>
              <a:gd name="T72" fmla="*/ 114 w 367"/>
              <a:gd name="T73" fmla="*/ 1128 h 1237"/>
              <a:gd name="T74" fmla="*/ 120 w 367"/>
              <a:gd name="T75" fmla="*/ 985 h 1237"/>
              <a:gd name="T76" fmla="*/ 105 w 367"/>
              <a:gd name="T77" fmla="*/ 1155 h 1237"/>
              <a:gd name="T78" fmla="*/ 45 w 367"/>
              <a:gd name="T79" fmla="*/ 1172 h 1237"/>
              <a:gd name="T80" fmla="*/ 18 w 367"/>
              <a:gd name="T81" fmla="*/ 1005 h 1237"/>
              <a:gd name="T82" fmla="*/ 8 w 367"/>
              <a:gd name="T83" fmla="*/ 580 h 1237"/>
              <a:gd name="T84" fmla="*/ 6 w 367"/>
              <a:gd name="T85" fmla="*/ 180 h 1237"/>
              <a:gd name="T86" fmla="*/ 129 w 367"/>
              <a:gd name="T87" fmla="*/ 874 h 1237"/>
              <a:gd name="T88" fmla="*/ 117 w 367"/>
              <a:gd name="T89" fmla="*/ 1068 h 1237"/>
              <a:gd name="T90" fmla="*/ 160 w 367"/>
              <a:gd name="T91" fmla="*/ 814 h 1237"/>
              <a:gd name="T92" fmla="*/ 192 w 367"/>
              <a:gd name="T93" fmla="*/ 766 h 1237"/>
              <a:gd name="T94" fmla="*/ 192 w 367"/>
              <a:gd name="T95" fmla="*/ 765 h 1237"/>
              <a:gd name="T96" fmla="*/ 181 w 367"/>
              <a:gd name="T97" fmla="*/ 729 h 1237"/>
              <a:gd name="T98" fmla="*/ 144 w 367"/>
              <a:gd name="T99" fmla="*/ 738 h 1237"/>
              <a:gd name="T100" fmla="*/ 188 w 367"/>
              <a:gd name="T101" fmla="*/ 683 h 1237"/>
              <a:gd name="T102" fmla="*/ 188 w 367"/>
              <a:gd name="T103" fmla="*/ 663 h 1237"/>
              <a:gd name="T104" fmla="*/ 170 w 367"/>
              <a:gd name="T105" fmla="*/ 572 h 1237"/>
              <a:gd name="T106" fmla="*/ 174 w 367"/>
              <a:gd name="T107" fmla="*/ 594 h 1237"/>
              <a:gd name="T108" fmla="*/ 178 w 367"/>
              <a:gd name="T109" fmla="*/ 606 h 1237"/>
              <a:gd name="T110" fmla="*/ 126 w 367"/>
              <a:gd name="T111" fmla="*/ 591 h 1237"/>
              <a:gd name="T112" fmla="*/ 170 w 367"/>
              <a:gd name="T113" fmla="*/ 516 h 1237"/>
              <a:gd name="T114" fmla="*/ 172 w 367"/>
              <a:gd name="T115" fmla="*/ 479 h 1237"/>
              <a:gd name="T116" fmla="*/ 166 w 367"/>
              <a:gd name="T117" fmla="*/ 476 h 1237"/>
              <a:gd name="T118" fmla="*/ 179 w 367"/>
              <a:gd name="T119" fmla="*/ 457 h 1237"/>
              <a:gd name="T120" fmla="*/ 161 w 367"/>
              <a:gd name="T121" fmla="*/ 387 h 1237"/>
              <a:gd name="T122" fmla="*/ 106 w 367"/>
              <a:gd name="T123" fmla="*/ 291 h 1237"/>
              <a:gd name="T124" fmla="*/ 170 w 367"/>
              <a:gd name="T125" fmla="*/ 535 h 1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67" h="1237">
                <a:moveTo>
                  <a:pt x="127" y="1235"/>
                </a:moveTo>
                <a:cubicBezTo>
                  <a:pt x="128" y="1234"/>
                  <a:pt x="129" y="1233"/>
                  <a:pt x="130" y="1233"/>
                </a:cubicBezTo>
                <a:cubicBezTo>
                  <a:pt x="131" y="1235"/>
                  <a:pt x="131" y="1236"/>
                  <a:pt x="129" y="1237"/>
                </a:cubicBezTo>
                <a:cubicBezTo>
                  <a:pt x="128" y="1237"/>
                  <a:pt x="127" y="1236"/>
                  <a:pt x="127" y="1235"/>
                </a:cubicBezTo>
                <a:close/>
                <a:moveTo>
                  <a:pt x="114" y="1175"/>
                </a:moveTo>
                <a:cubicBezTo>
                  <a:pt x="114" y="1174"/>
                  <a:pt x="114" y="1173"/>
                  <a:pt x="114" y="1174"/>
                </a:cubicBezTo>
                <a:cubicBezTo>
                  <a:pt x="114" y="1174"/>
                  <a:pt x="114" y="1175"/>
                  <a:pt x="114" y="1175"/>
                </a:cubicBezTo>
                <a:close/>
                <a:moveTo>
                  <a:pt x="171" y="1112"/>
                </a:moveTo>
                <a:cubicBezTo>
                  <a:pt x="173" y="1112"/>
                  <a:pt x="174" y="1110"/>
                  <a:pt x="173" y="1108"/>
                </a:cubicBezTo>
                <a:cubicBezTo>
                  <a:pt x="172" y="1109"/>
                  <a:pt x="171" y="1108"/>
                  <a:pt x="170" y="1109"/>
                </a:cubicBezTo>
                <a:cubicBezTo>
                  <a:pt x="169" y="1110"/>
                  <a:pt x="169" y="1112"/>
                  <a:pt x="171" y="1112"/>
                </a:cubicBezTo>
                <a:close/>
                <a:moveTo>
                  <a:pt x="192" y="1070"/>
                </a:moveTo>
                <a:cubicBezTo>
                  <a:pt x="192" y="1070"/>
                  <a:pt x="191" y="1069"/>
                  <a:pt x="191" y="1070"/>
                </a:cubicBezTo>
                <a:cubicBezTo>
                  <a:pt x="191" y="1070"/>
                  <a:pt x="191" y="1071"/>
                  <a:pt x="192" y="1070"/>
                </a:cubicBezTo>
                <a:close/>
                <a:moveTo>
                  <a:pt x="252" y="996"/>
                </a:moveTo>
                <a:cubicBezTo>
                  <a:pt x="252" y="995"/>
                  <a:pt x="252" y="995"/>
                  <a:pt x="251" y="995"/>
                </a:cubicBezTo>
                <a:cubicBezTo>
                  <a:pt x="251" y="995"/>
                  <a:pt x="251" y="996"/>
                  <a:pt x="252" y="996"/>
                </a:cubicBezTo>
                <a:close/>
                <a:moveTo>
                  <a:pt x="251" y="994"/>
                </a:moveTo>
                <a:cubicBezTo>
                  <a:pt x="252" y="994"/>
                  <a:pt x="252" y="993"/>
                  <a:pt x="251" y="993"/>
                </a:cubicBezTo>
                <a:cubicBezTo>
                  <a:pt x="252" y="994"/>
                  <a:pt x="251" y="994"/>
                  <a:pt x="251" y="994"/>
                </a:cubicBezTo>
                <a:close/>
                <a:moveTo>
                  <a:pt x="253" y="992"/>
                </a:moveTo>
                <a:cubicBezTo>
                  <a:pt x="253" y="992"/>
                  <a:pt x="253" y="991"/>
                  <a:pt x="253" y="991"/>
                </a:cubicBezTo>
                <a:cubicBezTo>
                  <a:pt x="253" y="991"/>
                  <a:pt x="252" y="991"/>
                  <a:pt x="252" y="991"/>
                </a:cubicBezTo>
                <a:cubicBezTo>
                  <a:pt x="252" y="991"/>
                  <a:pt x="252" y="992"/>
                  <a:pt x="253" y="992"/>
                </a:cubicBezTo>
                <a:close/>
                <a:moveTo>
                  <a:pt x="118" y="1056"/>
                </a:moveTo>
                <a:cubicBezTo>
                  <a:pt x="118" y="1056"/>
                  <a:pt x="118" y="1055"/>
                  <a:pt x="118" y="1055"/>
                </a:cubicBezTo>
                <a:cubicBezTo>
                  <a:pt x="117" y="1055"/>
                  <a:pt x="117" y="1056"/>
                  <a:pt x="118" y="1056"/>
                </a:cubicBezTo>
                <a:close/>
                <a:moveTo>
                  <a:pt x="118" y="1051"/>
                </a:moveTo>
                <a:cubicBezTo>
                  <a:pt x="117" y="1051"/>
                  <a:pt x="117" y="1052"/>
                  <a:pt x="118" y="1052"/>
                </a:cubicBezTo>
                <a:cubicBezTo>
                  <a:pt x="117" y="1052"/>
                  <a:pt x="119" y="1051"/>
                  <a:pt x="118" y="1051"/>
                </a:cubicBezTo>
                <a:close/>
                <a:moveTo>
                  <a:pt x="162" y="920"/>
                </a:moveTo>
                <a:cubicBezTo>
                  <a:pt x="162" y="920"/>
                  <a:pt x="162" y="919"/>
                  <a:pt x="162" y="919"/>
                </a:cubicBezTo>
                <a:cubicBezTo>
                  <a:pt x="162" y="920"/>
                  <a:pt x="162" y="920"/>
                  <a:pt x="162" y="920"/>
                </a:cubicBezTo>
                <a:close/>
                <a:moveTo>
                  <a:pt x="186" y="882"/>
                </a:moveTo>
                <a:cubicBezTo>
                  <a:pt x="187" y="881"/>
                  <a:pt x="187" y="881"/>
                  <a:pt x="186" y="880"/>
                </a:cubicBezTo>
                <a:cubicBezTo>
                  <a:pt x="186" y="881"/>
                  <a:pt x="186" y="881"/>
                  <a:pt x="186" y="882"/>
                </a:cubicBezTo>
                <a:close/>
                <a:moveTo>
                  <a:pt x="194" y="805"/>
                </a:moveTo>
                <a:cubicBezTo>
                  <a:pt x="194" y="805"/>
                  <a:pt x="194" y="805"/>
                  <a:pt x="193" y="804"/>
                </a:cubicBezTo>
                <a:cubicBezTo>
                  <a:pt x="193" y="805"/>
                  <a:pt x="193" y="805"/>
                  <a:pt x="193" y="805"/>
                </a:cubicBezTo>
                <a:cubicBezTo>
                  <a:pt x="193" y="805"/>
                  <a:pt x="193" y="805"/>
                  <a:pt x="194" y="805"/>
                </a:cubicBezTo>
                <a:close/>
                <a:moveTo>
                  <a:pt x="194" y="802"/>
                </a:moveTo>
                <a:cubicBezTo>
                  <a:pt x="193" y="802"/>
                  <a:pt x="193" y="801"/>
                  <a:pt x="193" y="801"/>
                </a:cubicBezTo>
                <a:cubicBezTo>
                  <a:pt x="193" y="801"/>
                  <a:pt x="193" y="802"/>
                  <a:pt x="194" y="802"/>
                </a:cubicBezTo>
                <a:close/>
                <a:moveTo>
                  <a:pt x="155" y="769"/>
                </a:moveTo>
                <a:cubicBezTo>
                  <a:pt x="154" y="769"/>
                  <a:pt x="154" y="770"/>
                  <a:pt x="155" y="770"/>
                </a:cubicBezTo>
                <a:cubicBezTo>
                  <a:pt x="154" y="769"/>
                  <a:pt x="155" y="769"/>
                  <a:pt x="155" y="769"/>
                </a:cubicBezTo>
                <a:close/>
                <a:moveTo>
                  <a:pt x="137" y="772"/>
                </a:moveTo>
                <a:cubicBezTo>
                  <a:pt x="138" y="771"/>
                  <a:pt x="137" y="771"/>
                  <a:pt x="137" y="771"/>
                </a:cubicBezTo>
                <a:cubicBezTo>
                  <a:pt x="136" y="771"/>
                  <a:pt x="136" y="771"/>
                  <a:pt x="137" y="772"/>
                </a:cubicBezTo>
                <a:close/>
                <a:moveTo>
                  <a:pt x="137" y="752"/>
                </a:moveTo>
                <a:cubicBezTo>
                  <a:pt x="137" y="751"/>
                  <a:pt x="137" y="751"/>
                  <a:pt x="137" y="751"/>
                </a:cubicBezTo>
                <a:cubicBezTo>
                  <a:pt x="137" y="751"/>
                  <a:pt x="137" y="752"/>
                  <a:pt x="137" y="752"/>
                </a:cubicBezTo>
                <a:close/>
                <a:moveTo>
                  <a:pt x="180" y="707"/>
                </a:moveTo>
                <a:cubicBezTo>
                  <a:pt x="180" y="708"/>
                  <a:pt x="180" y="708"/>
                  <a:pt x="181" y="707"/>
                </a:cubicBezTo>
                <a:cubicBezTo>
                  <a:pt x="180" y="706"/>
                  <a:pt x="180" y="707"/>
                  <a:pt x="180" y="707"/>
                </a:cubicBezTo>
                <a:close/>
                <a:moveTo>
                  <a:pt x="147" y="737"/>
                </a:moveTo>
                <a:cubicBezTo>
                  <a:pt x="147" y="737"/>
                  <a:pt x="147" y="736"/>
                  <a:pt x="147" y="736"/>
                </a:cubicBezTo>
                <a:cubicBezTo>
                  <a:pt x="147" y="736"/>
                  <a:pt x="147" y="736"/>
                  <a:pt x="147" y="736"/>
                </a:cubicBezTo>
                <a:cubicBezTo>
                  <a:pt x="147" y="736"/>
                  <a:pt x="147" y="737"/>
                  <a:pt x="147" y="737"/>
                </a:cubicBezTo>
                <a:close/>
                <a:moveTo>
                  <a:pt x="140" y="740"/>
                </a:moveTo>
                <a:cubicBezTo>
                  <a:pt x="140" y="740"/>
                  <a:pt x="140" y="742"/>
                  <a:pt x="141" y="741"/>
                </a:cubicBezTo>
                <a:cubicBezTo>
                  <a:pt x="140" y="740"/>
                  <a:pt x="141" y="740"/>
                  <a:pt x="140" y="740"/>
                </a:cubicBezTo>
                <a:close/>
                <a:moveTo>
                  <a:pt x="139" y="723"/>
                </a:moveTo>
                <a:cubicBezTo>
                  <a:pt x="139" y="724"/>
                  <a:pt x="139" y="724"/>
                  <a:pt x="139" y="724"/>
                </a:cubicBezTo>
                <a:cubicBezTo>
                  <a:pt x="139" y="724"/>
                  <a:pt x="139" y="725"/>
                  <a:pt x="139" y="725"/>
                </a:cubicBezTo>
                <a:cubicBezTo>
                  <a:pt x="139" y="724"/>
                  <a:pt x="139" y="723"/>
                  <a:pt x="139" y="723"/>
                </a:cubicBezTo>
                <a:close/>
                <a:moveTo>
                  <a:pt x="181" y="680"/>
                </a:moveTo>
                <a:cubicBezTo>
                  <a:pt x="180" y="679"/>
                  <a:pt x="180" y="679"/>
                  <a:pt x="180" y="679"/>
                </a:cubicBezTo>
                <a:cubicBezTo>
                  <a:pt x="180" y="679"/>
                  <a:pt x="181" y="678"/>
                  <a:pt x="181" y="678"/>
                </a:cubicBezTo>
                <a:cubicBezTo>
                  <a:pt x="180" y="679"/>
                  <a:pt x="180" y="679"/>
                  <a:pt x="180" y="679"/>
                </a:cubicBezTo>
                <a:cubicBezTo>
                  <a:pt x="180" y="679"/>
                  <a:pt x="180" y="680"/>
                  <a:pt x="181" y="680"/>
                </a:cubicBezTo>
                <a:close/>
                <a:moveTo>
                  <a:pt x="139" y="715"/>
                </a:moveTo>
                <a:cubicBezTo>
                  <a:pt x="138" y="716"/>
                  <a:pt x="138" y="716"/>
                  <a:pt x="138" y="717"/>
                </a:cubicBezTo>
                <a:cubicBezTo>
                  <a:pt x="139" y="716"/>
                  <a:pt x="139" y="716"/>
                  <a:pt x="139" y="715"/>
                </a:cubicBezTo>
                <a:close/>
                <a:moveTo>
                  <a:pt x="138" y="706"/>
                </a:moveTo>
                <a:cubicBezTo>
                  <a:pt x="137" y="706"/>
                  <a:pt x="137" y="708"/>
                  <a:pt x="138" y="707"/>
                </a:cubicBezTo>
                <a:cubicBezTo>
                  <a:pt x="138" y="707"/>
                  <a:pt x="138" y="707"/>
                  <a:pt x="138" y="706"/>
                </a:cubicBezTo>
                <a:close/>
                <a:moveTo>
                  <a:pt x="186" y="639"/>
                </a:moveTo>
                <a:cubicBezTo>
                  <a:pt x="187" y="640"/>
                  <a:pt x="187" y="639"/>
                  <a:pt x="187" y="640"/>
                </a:cubicBezTo>
                <a:cubicBezTo>
                  <a:pt x="187" y="640"/>
                  <a:pt x="188" y="640"/>
                  <a:pt x="188" y="640"/>
                </a:cubicBezTo>
                <a:cubicBezTo>
                  <a:pt x="187" y="639"/>
                  <a:pt x="187" y="638"/>
                  <a:pt x="187" y="638"/>
                </a:cubicBezTo>
                <a:cubicBezTo>
                  <a:pt x="187" y="639"/>
                  <a:pt x="186" y="639"/>
                  <a:pt x="186" y="639"/>
                </a:cubicBezTo>
                <a:close/>
                <a:moveTo>
                  <a:pt x="176" y="643"/>
                </a:moveTo>
                <a:cubicBezTo>
                  <a:pt x="175" y="643"/>
                  <a:pt x="176" y="644"/>
                  <a:pt x="175" y="644"/>
                </a:cubicBezTo>
                <a:cubicBezTo>
                  <a:pt x="176" y="644"/>
                  <a:pt x="176" y="643"/>
                  <a:pt x="176" y="643"/>
                </a:cubicBezTo>
                <a:close/>
                <a:moveTo>
                  <a:pt x="186" y="621"/>
                </a:moveTo>
                <a:cubicBezTo>
                  <a:pt x="186" y="621"/>
                  <a:pt x="186" y="621"/>
                  <a:pt x="186" y="621"/>
                </a:cubicBezTo>
                <a:cubicBezTo>
                  <a:pt x="186" y="621"/>
                  <a:pt x="187" y="620"/>
                  <a:pt x="186" y="620"/>
                </a:cubicBezTo>
                <a:cubicBezTo>
                  <a:pt x="186" y="620"/>
                  <a:pt x="185" y="621"/>
                  <a:pt x="186" y="621"/>
                </a:cubicBezTo>
                <a:cubicBezTo>
                  <a:pt x="186" y="622"/>
                  <a:pt x="186" y="621"/>
                  <a:pt x="186" y="621"/>
                </a:cubicBezTo>
                <a:close/>
                <a:moveTo>
                  <a:pt x="185" y="599"/>
                </a:moveTo>
                <a:cubicBezTo>
                  <a:pt x="185" y="599"/>
                  <a:pt x="184" y="600"/>
                  <a:pt x="185" y="600"/>
                </a:cubicBezTo>
                <a:cubicBezTo>
                  <a:pt x="186" y="600"/>
                  <a:pt x="185" y="599"/>
                  <a:pt x="185" y="598"/>
                </a:cubicBezTo>
                <a:cubicBezTo>
                  <a:pt x="185" y="598"/>
                  <a:pt x="184" y="598"/>
                  <a:pt x="185" y="599"/>
                </a:cubicBezTo>
                <a:close/>
                <a:moveTo>
                  <a:pt x="128" y="650"/>
                </a:moveTo>
                <a:cubicBezTo>
                  <a:pt x="129" y="649"/>
                  <a:pt x="129" y="648"/>
                  <a:pt x="128" y="647"/>
                </a:cubicBezTo>
                <a:cubicBezTo>
                  <a:pt x="127" y="648"/>
                  <a:pt x="128" y="649"/>
                  <a:pt x="128" y="650"/>
                </a:cubicBezTo>
                <a:close/>
                <a:moveTo>
                  <a:pt x="176" y="600"/>
                </a:moveTo>
                <a:cubicBezTo>
                  <a:pt x="177" y="600"/>
                  <a:pt x="177" y="598"/>
                  <a:pt x="176" y="599"/>
                </a:cubicBezTo>
                <a:cubicBezTo>
                  <a:pt x="177" y="599"/>
                  <a:pt x="176" y="599"/>
                  <a:pt x="176" y="600"/>
                </a:cubicBezTo>
                <a:close/>
                <a:moveTo>
                  <a:pt x="128" y="641"/>
                </a:moveTo>
                <a:cubicBezTo>
                  <a:pt x="128" y="642"/>
                  <a:pt x="128" y="642"/>
                  <a:pt x="128" y="642"/>
                </a:cubicBezTo>
                <a:cubicBezTo>
                  <a:pt x="128" y="642"/>
                  <a:pt x="128" y="642"/>
                  <a:pt x="128" y="641"/>
                </a:cubicBezTo>
                <a:cubicBezTo>
                  <a:pt x="128" y="641"/>
                  <a:pt x="128" y="641"/>
                  <a:pt x="128" y="641"/>
                </a:cubicBezTo>
                <a:cubicBezTo>
                  <a:pt x="128" y="641"/>
                  <a:pt x="128" y="641"/>
                  <a:pt x="128" y="641"/>
                </a:cubicBezTo>
                <a:close/>
                <a:moveTo>
                  <a:pt x="127" y="620"/>
                </a:moveTo>
                <a:cubicBezTo>
                  <a:pt x="127" y="620"/>
                  <a:pt x="127" y="621"/>
                  <a:pt x="127" y="621"/>
                </a:cubicBezTo>
                <a:cubicBezTo>
                  <a:pt x="127" y="620"/>
                  <a:pt x="127" y="620"/>
                  <a:pt x="127" y="620"/>
                </a:cubicBezTo>
                <a:close/>
                <a:moveTo>
                  <a:pt x="183" y="563"/>
                </a:moveTo>
                <a:cubicBezTo>
                  <a:pt x="183" y="563"/>
                  <a:pt x="183" y="563"/>
                  <a:pt x="183" y="563"/>
                </a:cubicBezTo>
                <a:cubicBezTo>
                  <a:pt x="183" y="563"/>
                  <a:pt x="183" y="564"/>
                  <a:pt x="183" y="563"/>
                </a:cubicBezTo>
                <a:close/>
                <a:moveTo>
                  <a:pt x="183" y="549"/>
                </a:moveTo>
                <a:cubicBezTo>
                  <a:pt x="183" y="549"/>
                  <a:pt x="183" y="548"/>
                  <a:pt x="183" y="548"/>
                </a:cubicBezTo>
                <a:cubicBezTo>
                  <a:pt x="183" y="549"/>
                  <a:pt x="182" y="549"/>
                  <a:pt x="182" y="549"/>
                </a:cubicBezTo>
                <a:cubicBezTo>
                  <a:pt x="182" y="549"/>
                  <a:pt x="183" y="549"/>
                  <a:pt x="183" y="549"/>
                </a:cubicBezTo>
                <a:close/>
                <a:moveTo>
                  <a:pt x="181" y="520"/>
                </a:moveTo>
                <a:cubicBezTo>
                  <a:pt x="181" y="521"/>
                  <a:pt x="181" y="522"/>
                  <a:pt x="181" y="522"/>
                </a:cubicBezTo>
                <a:cubicBezTo>
                  <a:pt x="180" y="522"/>
                  <a:pt x="180" y="523"/>
                  <a:pt x="180" y="523"/>
                </a:cubicBezTo>
                <a:cubicBezTo>
                  <a:pt x="181" y="526"/>
                  <a:pt x="179" y="528"/>
                  <a:pt x="182" y="530"/>
                </a:cubicBezTo>
                <a:cubicBezTo>
                  <a:pt x="181" y="531"/>
                  <a:pt x="181" y="533"/>
                  <a:pt x="181" y="534"/>
                </a:cubicBezTo>
                <a:cubicBezTo>
                  <a:pt x="181" y="534"/>
                  <a:pt x="181" y="535"/>
                  <a:pt x="181" y="535"/>
                </a:cubicBezTo>
                <a:cubicBezTo>
                  <a:pt x="181" y="535"/>
                  <a:pt x="181" y="536"/>
                  <a:pt x="181" y="536"/>
                </a:cubicBezTo>
                <a:cubicBezTo>
                  <a:pt x="181" y="537"/>
                  <a:pt x="182" y="537"/>
                  <a:pt x="181" y="537"/>
                </a:cubicBezTo>
                <a:cubicBezTo>
                  <a:pt x="182" y="539"/>
                  <a:pt x="179" y="541"/>
                  <a:pt x="182" y="543"/>
                </a:cubicBezTo>
                <a:cubicBezTo>
                  <a:pt x="182" y="543"/>
                  <a:pt x="182" y="543"/>
                  <a:pt x="182" y="543"/>
                </a:cubicBezTo>
                <a:cubicBezTo>
                  <a:pt x="182" y="544"/>
                  <a:pt x="182" y="544"/>
                  <a:pt x="182" y="544"/>
                </a:cubicBezTo>
                <a:cubicBezTo>
                  <a:pt x="181" y="544"/>
                  <a:pt x="181" y="544"/>
                  <a:pt x="181" y="544"/>
                </a:cubicBezTo>
                <a:cubicBezTo>
                  <a:pt x="182" y="544"/>
                  <a:pt x="181" y="545"/>
                  <a:pt x="182" y="545"/>
                </a:cubicBezTo>
                <a:cubicBezTo>
                  <a:pt x="182" y="545"/>
                  <a:pt x="182" y="545"/>
                  <a:pt x="182" y="545"/>
                </a:cubicBezTo>
                <a:cubicBezTo>
                  <a:pt x="182" y="545"/>
                  <a:pt x="182" y="546"/>
                  <a:pt x="182" y="546"/>
                </a:cubicBezTo>
                <a:cubicBezTo>
                  <a:pt x="182" y="546"/>
                  <a:pt x="181" y="547"/>
                  <a:pt x="182" y="547"/>
                </a:cubicBezTo>
                <a:cubicBezTo>
                  <a:pt x="182" y="547"/>
                  <a:pt x="182" y="548"/>
                  <a:pt x="182" y="548"/>
                </a:cubicBezTo>
                <a:cubicBezTo>
                  <a:pt x="182" y="547"/>
                  <a:pt x="182" y="547"/>
                  <a:pt x="182" y="547"/>
                </a:cubicBezTo>
                <a:cubicBezTo>
                  <a:pt x="182" y="547"/>
                  <a:pt x="182" y="546"/>
                  <a:pt x="182" y="546"/>
                </a:cubicBezTo>
                <a:cubicBezTo>
                  <a:pt x="182" y="546"/>
                  <a:pt x="182" y="546"/>
                  <a:pt x="182" y="546"/>
                </a:cubicBezTo>
                <a:cubicBezTo>
                  <a:pt x="183" y="545"/>
                  <a:pt x="183" y="544"/>
                  <a:pt x="183" y="544"/>
                </a:cubicBezTo>
                <a:cubicBezTo>
                  <a:pt x="183" y="544"/>
                  <a:pt x="183" y="544"/>
                  <a:pt x="183" y="544"/>
                </a:cubicBezTo>
                <a:cubicBezTo>
                  <a:pt x="183" y="543"/>
                  <a:pt x="183" y="543"/>
                  <a:pt x="183" y="542"/>
                </a:cubicBezTo>
                <a:cubicBezTo>
                  <a:pt x="183" y="542"/>
                  <a:pt x="183" y="542"/>
                  <a:pt x="183" y="542"/>
                </a:cubicBezTo>
                <a:cubicBezTo>
                  <a:pt x="183" y="542"/>
                  <a:pt x="183" y="541"/>
                  <a:pt x="183" y="540"/>
                </a:cubicBezTo>
                <a:cubicBezTo>
                  <a:pt x="183" y="539"/>
                  <a:pt x="183" y="539"/>
                  <a:pt x="183" y="538"/>
                </a:cubicBezTo>
                <a:cubicBezTo>
                  <a:pt x="183" y="538"/>
                  <a:pt x="183" y="538"/>
                  <a:pt x="183" y="537"/>
                </a:cubicBezTo>
                <a:cubicBezTo>
                  <a:pt x="183" y="536"/>
                  <a:pt x="182" y="534"/>
                  <a:pt x="183" y="534"/>
                </a:cubicBezTo>
                <a:cubicBezTo>
                  <a:pt x="182" y="534"/>
                  <a:pt x="183" y="534"/>
                  <a:pt x="182" y="533"/>
                </a:cubicBezTo>
                <a:cubicBezTo>
                  <a:pt x="183" y="530"/>
                  <a:pt x="181" y="526"/>
                  <a:pt x="182" y="523"/>
                </a:cubicBezTo>
                <a:cubicBezTo>
                  <a:pt x="182" y="523"/>
                  <a:pt x="182" y="523"/>
                  <a:pt x="182" y="522"/>
                </a:cubicBezTo>
                <a:cubicBezTo>
                  <a:pt x="181" y="522"/>
                  <a:pt x="181" y="522"/>
                  <a:pt x="181" y="522"/>
                </a:cubicBezTo>
                <a:cubicBezTo>
                  <a:pt x="182" y="522"/>
                  <a:pt x="182" y="521"/>
                  <a:pt x="181" y="520"/>
                </a:cubicBezTo>
                <a:cubicBezTo>
                  <a:pt x="181" y="520"/>
                  <a:pt x="181" y="520"/>
                  <a:pt x="181" y="519"/>
                </a:cubicBezTo>
                <a:cubicBezTo>
                  <a:pt x="181" y="519"/>
                  <a:pt x="181" y="519"/>
                  <a:pt x="181" y="519"/>
                </a:cubicBezTo>
                <a:cubicBezTo>
                  <a:pt x="182" y="519"/>
                  <a:pt x="181" y="518"/>
                  <a:pt x="181" y="517"/>
                </a:cubicBezTo>
                <a:cubicBezTo>
                  <a:pt x="180" y="518"/>
                  <a:pt x="180" y="519"/>
                  <a:pt x="180" y="520"/>
                </a:cubicBezTo>
                <a:cubicBezTo>
                  <a:pt x="181" y="520"/>
                  <a:pt x="181" y="520"/>
                  <a:pt x="181" y="520"/>
                </a:cubicBezTo>
                <a:close/>
                <a:moveTo>
                  <a:pt x="183" y="547"/>
                </a:moveTo>
                <a:cubicBezTo>
                  <a:pt x="183" y="547"/>
                  <a:pt x="183" y="546"/>
                  <a:pt x="183" y="546"/>
                </a:cubicBezTo>
                <a:cubicBezTo>
                  <a:pt x="183" y="546"/>
                  <a:pt x="183" y="546"/>
                  <a:pt x="182" y="547"/>
                </a:cubicBezTo>
                <a:cubicBezTo>
                  <a:pt x="183" y="547"/>
                  <a:pt x="183" y="547"/>
                  <a:pt x="183" y="547"/>
                </a:cubicBezTo>
                <a:close/>
                <a:moveTo>
                  <a:pt x="174" y="537"/>
                </a:moveTo>
                <a:cubicBezTo>
                  <a:pt x="174" y="537"/>
                  <a:pt x="175" y="536"/>
                  <a:pt x="174" y="536"/>
                </a:cubicBezTo>
                <a:cubicBezTo>
                  <a:pt x="173" y="536"/>
                  <a:pt x="174" y="538"/>
                  <a:pt x="174" y="537"/>
                </a:cubicBezTo>
                <a:close/>
                <a:moveTo>
                  <a:pt x="174" y="534"/>
                </a:moveTo>
                <a:cubicBezTo>
                  <a:pt x="174" y="534"/>
                  <a:pt x="174" y="535"/>
                  <a:pt x="174" y="535"/>
                </a:cubicBezTo>
                <a:cubicBezTo>
                  <a:pt x="174" y="535"/>
                  <a:pt x="175" y="534"/>
                  <a:pt x="174" y="534"/>
                </a:cubicBezTo>
                <a:close/>
                <a:moveTo>
                  <a:pt x="179" y="474"/>
                </a:moveTo>
                <a:cubicBezTo>
                  <a:pt x="180" y="474"/>
                  <a:pt x="180" y="473"/>
                  <a:pt x="180" y="472"/>
                </a:cubicBezTo>
                <a:cubicBezTo>
                  <a:pt x="180" y="473"/>
                  <a:pt x="179" y="473"/>
                  <a:pt x="179" y="473"/>
                </a:cubicBezTo>
                <a:cubicBezTo>
                  <a:pt x="180" y="473"/>
                  <a:pt x="179" y="474"/>
                  <a:pt x="179" y="474"/>
                </a:cubicBezTo>
                <a:close/>
                <a:moveTo>
                  <a:pt x="166" y="486"/>
                </a:moveTo>
                <a:cubicBezTo>
                  <a:pt x="166" y="486"/>
                  <a:pt x="166" y="486"/>
                  <a:pt x="166" y="487"/>
                </a:cubicBezTo>
                <a:cubicBezTo>
                  <a:pt x="166" y="486"/>
                  <a:pt x="166" y="485"/>
                  <a:pt x="166" y="486"/>
                </a:cubicBezTo>
                <a:close/>
                <a:moveTo>
                  <a:pt x="172" y="473"/>
                </a:moveTo>
                <a:cubicBezTo>
                  <a:pt x="172" y="473"/>
                  <a:pt x="172" y="473"/>
                  <a:pt x="172" y="473"/>
                </a:cubicBezTo>
                <a:cubicBezTo>
                  <a:pt x="172" y="471"/>
                  <a:pt x="171" y="474"/>
                  <a:pt x="172" y="473"/>
                </a:cubicBezTo>
                <a:close/>
                <a:moveTo>
                  <a:pt x="366" y="291"/>
                </a:moveTo>
                <a:cubicBezTo>
                  <a:pt x="366" y="291"/>
                  <a:pt x="366" y="291"/>
                  <a:pt x="365" y="292"/>
                </a:cubicBezTo>
                <a:cubicBezTo>
                  <a:pt x="366" y="293"/>
                  <a:pt x="367" y="292"/>
                  <a:pt x="366" y="291"/>
                </a:cubicBezTo>
                <a:close/>
                <a:moveTo>
                  <a:pt x="168" y="401"/>
                </a:moveTo>
                <a:cubicBezTo>
                  <a:pt x="169" y="401"/>
                  <a:pt x="168" y="400"/>
                  <a:pt x="168" y="400"/>
                </a:cubicBezTo>
                <a:cubicBezTo>
                  <a:pt x="168" y="400"/>
                  <a:pt x="168" y="401"/>
                  <a:pt x="168" y="401"/>
                </a:cubicBezTo>
                <a:close/>
                <a:moveTo>
                  <a:pt x="161" y="359"/>
                </a:moveTo>
                <a:cubicBezTo>
                  <a:pt x="161" y="359"/>
                  <a:pt x="161" y="359"/>
                  <a:pt x="161" y="358"/>
                </a:cubicBezTo>
                <a:cubicBezTo>
                  <a:pt x="161" y="358"/>
                  <a:pt x="161" y="360"/>
                  <a:pt x="161" y="359"/>
                </a:cubicBezTo>
                <a:close/>
                <a:moveTo>
                  <a:pt x="161" y="342"/>
                </a:moveTo>
                <a:cubicBezTo>
                  <a:pt x="161" y="342"/>
                  <a:pt x="161" y="341"/>
                  <a:pt x="161" y="341"/>
                </a:cubicBezTo>
                <a:cubicBezTo>
                  <a:pt x="161" y="341"/>
                  <a:pt x="161" y="341"/>
                  <a:pt x="161" y="341"/>
                </a:cubicBezTo>
                <a:cubicBezTo>
                  <a:pt x="160" y="341"/>
                  <a:pt x="160" y="341"/>
                  <a:pt x="160" y="341"/>
                </a:cubicBezTo>
                <a:cubicBezTo>
                  <a:pt x="160" y="341"/>
                  <a:pt x="160" y="341"/>
                  <a:pt x="161" y="342"/>
                </a:cubicBezTo>
                <a:close/>
                <a:moveTo>
                  <a:pt x="161" y="322"/>
                </a:moveTo>
                <a:cubicBezTo>
                  <a:pt x="160" y="321"/>
                  <a:pt x="161" y="320"/>
                  <a:pt x="160" y="320"/>
                </a:cubicBezTo>
                <a:cubicBezTo>
                  <a:pt x="160" y="321"/>
                  <a:pt x="160" y="322"/>
                  <a:pt x="161" y="322"/>
                </a:cubicBezTo>
                <a:close/>
                <a:moveTo>
                  <a:pt x="160" y="310"/>
                </a:moveTo>
                <a:cubicBezTo>
                  <a:pt x="161" y="310"/>
                  <a:pt x="161" y="309"/>
                  <a:pt x="160" y="309"/>
                </a:cubicBezTo>
                <a:cubicBezTo>
                  <a:pt x="159" y="309"/>
                  <a:pt x="160" y="310"/>
                  <a:pt x="160" y="310"/>
                </a:cubicBezTo>
                <a:close/>
                <a:moveTo>
                  <a:pt x="160" y="282"/>
                </a:moveTo>
                <a:cubicBezTo>
                  <a:pt x="160" y="281"/>
                  <a:pt x="160" y="281"/>
                  <a:pt x="159" y="281"/>
                </a:cubicBezTo>
                <a:cubicBezTo>
                  <a:pt x="159" y="281"/>
                  <a:pt x="159" y="282"/>
                  <a:pt x="160" y="282"/>
                </a:cubicBezTo>
                <a:close/>
                <a:moveTo>
                  <a:pt x="106" y="296"/>
                </a:moveTo>
                <a:cubicBezTo>
                  <a:pt x="106" y="296"/>
                  <a:pt x="106" y="296"/>
                  <a:pt x="106" y="295"/>
                </a:cubicBezTo>
                <a:cubicBezTo>
                  <a:pt x="105" y="296"/>
                  <a:pt x="105" y="297"/>
                  <a:pt x="106" y="296"/>
                </a:cubicBezTo>
                <a:close/>
                <a:moveTo>
                  <a:pt x="106" y="232"/>
                </a:moveTo>
                <a:cubicBezTo>
                  <a:pt x="106" y="231"/>
                  <a:pt x="106" y="231"/>
                  <a:pt x="106" y="230"/>
                </a:cubicBezTo>
                <a:cubicBezTo>
                  <a:pt x="105" y="231"/>
                  <a:pt x="105" y="232"/>
                  <a:pt x="106" y="232"/>
                </a:cubicBezTo>
                <a:close/>
                <a:moveTo>
                  <a:pt x="163" y="134"/>
                </a:moveTo>
                <a:cubicBezTo>
                  <a:pt x="163" y="134"/>
                  <a:pt x="163" y="133"/>
                  <a:pt x="163" y="133"/>
                </a:cubicBezTo>
                <a:cubicBezTo>
                  <a:pt x="162" y="133"/>
                  <a:pt x="162" y="134"/>
                  <a:pt x="163" y="134"/>
                </a:cubicBezTo>
                <a:close/>
                <a:moveTo>
                  <a:pt x="163" y="116"/>
                </a:moveTo>
                <a:cubicBezTo>
                  <a:pt x="164" y="116"/>
                  <a:pt x="164" y="115"/>
                  <a:pt x="163" y="115"/>
                </a:cubicBezTo>
                <a:cubicBezTo>
                  <a:pt x="163" y="115"/>
                  <a:pt x="163" y="116"/>
                  <a:pt x="163" y="116"/>
                </a:cubicBezTo>
                <a:close/>
                <a:moveTo>
                  <a:pt x="147" y="1150"/>
                </a:moveTo>
                <a:cubicBezTo>
                  <a:pt x="147" y="1151"/>
                  <a:pt x="147" y="1152"/>
                  <a:pt x="147" y="1153"/>
                </a:cubicBezTo>
                <a:cubicBezTo>
                  <a:pt x="146" y="1152"/>
                  <a:pt x="146" y="1152"/>
                  <a:pt x="145" y="1152"/>
                </a:cubicBezTo>
                <a:cubicBezTo>
                  <a:pt x="141" y="1154"/>
                  <a:pt x="137" y="1151"/>
                  <a:pt x="133" y="1150"/>
                </a:cubicBezTo>
                <a:cubicBezTo>
                  <a:pt x="132" y="1151"/>
                  <a:pt x="133" y="1152"/>
                  <a:pt x="134" y="1152"/>
                </a:cubicBezTo>
                <a:cubicBezTo>
                  <a:pt x="132" y="1155"/>
                  <a:pt x="134" y="1160"/>
                  <a:pt x="129" y="1160"/>
                </a:cubicBezTo>
                <a:cubicBezTo>
                  <a:pt x="129" y="1158"/>
                  <a:pt x="129" y="1157"/>
                  <a:pt x="128" y="1155"/>
                </a:cubicBezTo>
                <a:cubicBezTo>
                  <a:pt x="128" y="1155"/>
                  <a:pt x="129" y="1154"/>
                  <a:pt x="129" y="1154"/>
                </a:cubicBezTo>
                <a:cubicBezTo>
                  <a:pt x="128" y="1153"/>
                  <a:pt x="128" y="1152"/>
                  <a:pt x="128" y="1151"/>
                </a:cubicBezTo>
                <a:cubicBezTo>
                  <a:pt x="128" y="1149"/>
                  <a:pt x="128" y="1148"/>
                  <a:pt x="128" y="1146"/>
                </a:cubicBezTo>
                <a:cubicBezTo>
                  <a:pt x="128" y="1145"/>
                  <a:pt x="128" y="1144"/>
                  <a:pt x="128" y="1142"/>
                </a:cubicBezTo>
                <a:cubicBezTo>
                  <a:pt x="128" y="1141"/>
                  <a:pt x="129" y="1139"/>
                  <a:pt x="129" y="1137"/>
                </a:cubicBezTo>
                <a:cubicBezTo>
                  <a:pt x="129" y="1136"/>
                  <a:pt x="128" y="1134"/>
                  <a:pt x="128" y="1133"/>
                </a:cubicBezTo>
                <a:cubicBezTo>
                  <a:pt x="128" y="1131"/>
                  <a:pt x="129" y="1129"/>
                  <a:pt x="129" y="1127"/>
                </a:cubicBezTo>
                <a:cubicBezTo>
                  <a:pt x="129" y="1121"/>
                  <a:pt x="130" y="1115"/>
                  <a:pt x="130" y="1110"/>
                </a:cubicBezTo>
                <a:cubicBezTo>
                  <a:pt x="130" y="1109"/>
                  <a:pt x="130" y="1109"/>
                  <a:pt x="130" y="1108"/>
                </a:cubicBezTo>
                <a:cubicBezTo>
                  <a:pt x="131" y="1105"/>
                  <a:pt x="129" y="1103"/>
                  <a:pt x="131" y="1100"/>
                </a:cubicBezTo>
                <a:cubicBezTo>
                  <a:pt x="130" y="1097"/>
                  <a:pt x="131" y="1093"/>
                  <a:pt x="131" y="1090"/>
                </a:cubicBezTo>
                <a:cubicBezTo>
                  <a:pt x="131" y="1088"/>
                  <a:pt x="131" y="1086"/>
                  <a:pt x="131" y="1084"/>
                </a:cubicBezTo>
                <a:cubicBezTo>
                  <a:pt x="132" y="1079"/>
                  <a:pt x="132" y="1075"/>
                  <a:pt x="132" y="1071"/>
                </a:cubicBezTo>
                <a:cubicBezTo>
                  <a:pt x="133" y="1070"/>
                  <a:pt x="132" y="1069"/>
                  <a:pt x="132" y="1068"/>
                </a:cubicBezTo>
                <a:cubicBezTo>
                  <a:pt x="132" y="1065"/>
                  <a:pt x="133" y="1063"/>
                  <a:pt x="133" y="1061"/>
                </a:cubicBezTo>
                <a:cubicBezTo>
                  <a:pt x="133" y="1060"/>
                  <a:pt x="132" y="1060"/>
                  <a:pt x="132" y="1059"/>
                </a:cubicBezTo>
                <a:cubicBezTo>
                  <a:pt x="132" y="1058"/>
                  <a:pt x="133" y="1056"/>
                  <a:pt x="133" y="1055"/>
                </a:cubicBezTo>
                <a:cubicBezTo>
                  <a:pt x="133" y="1051"/>
                  <a:pt x="132" y="1047"/>
                  <a:pt x="133" y="1043"/>
                </a:cubicBezTo>
                <a:cubicBezTo>
                  <a:pt x="133" y="1041"/>
                  <a:pt x="132" y="1040"/>
                  <a:pt x="133" y="1038"/>
                </a:cubicBezTo>
                <a:cubicBezTo>
                  <a:pt x="132" y="1036"/>
                  <a:pt x="133" y="1033"/>
                  <a:pt x="133" y="1031"/>
                </a:cubicBezTo>
                <a:cubicBezTo>
                  <a:pt x="133" y="1031"/>
                  <a:pt x="133" y="1031"/>
                  <a:pt x="133" y="1030"/>
                </a:cubicBezTo>
                <a:cubicBezTo>
                  <a:pt x="133" y="1027"/>
                  <a:pt x="134" y="1025"/>
                  <a:pt x="133" y="1022"/>
                </a:cubicBezTo>
                <a:cubicBezTo>
                  <a:pt x="133" y="1022"/>
                  <a:pt x="134" y="1021"/>
                  <a:pt x="134" y="1021"/>
                </a:cubicBezTo>
                <a:cubicBezTo>
                  <a:pt x="134" y="1020"/>
                  <a:pt x="134" y="1018"/>
                  <a:pt x="134" y="1018"/>
                </a:cubicBezTo>
                <a:cubicBezTo>
                  <a:pt x="134" y="1016"/>
                  <a:pt x="133" y="1012"/>
                  <a:pt x="134" y="1009"/>
                </a:cubicBezTo>
                <a:cubicBezTo>
                  <a:pt x="134" y="1006"/>
                  <a:pt x="134" y="1003"/>
                  <a:pt x="135" y="1000"/>
                </a:cubicBezTo>
                <a:cubicBezTo>
                  <a:pt x="134" y="999"/>
                  <a:pt x="135" y="999"/>
                  <a:pt x="134" y="998"/>
                </a:cubicBezTo>
                <a:cubicBezTo>
                  <a:pt x="135" y="991"/>
                  <a:pt x="134" y="984"/>
                  <a:pt x="135" y="977"/>
                </a:cubicBezTo>
                <a:cubicBezTo>
                  <a:pt x="133" y="973"/>
                  <a:pt x="135" y="970"/>
                  <a:pt x="134" y="967"/>
                </a:cubicBezTo>
                <a:cubicBezTo>
                  <a:pt x="134" y="966"/>
                  <a:pt x="134" y="966"/>
                  <a:pt x="135" y="965"/>
                </a:cubicBezTo>
                <a:cubicBezTo>
                  <a:pt x="134" y="955"/>
                  <a:pt x="135" y="945"/>
                  <a:pt x="135" y="935"/>
                </a:cubicBezTo>
                <a:cubicBezTo>
                  <a:pt x="135" y="928"/>
                  <a:pt x="135" y="921"/>
                  <a:pt x="135" y="913"/>
                </a:cubicBezTo>
                <a:cubicBezTo>
                  <a:pt x="135" y="908"/>
                  <a:pt x="135" y="904"/>
                  <a:pt x="136" y="899"/>
                </a:cubicBezTo>
                <a:cubicBezTo>
                  <a:pt x="135" y="897"/>
                  <a:pt x="135" y="894"/>
                  <a:pt x="135" y="891"/>
                </a:cubicBezTo>
                <a:cubicBezTo>
                  <a:pt x="135" y="888"/>
                  <a:pt x="135" y="885"/>
                  <a:pt x="135" y="883"/>
                </a:cubicBezTo>
                <a:cubicBezTo>
                  <a:pt x="135" y="883"/>
                  <a:pt x="135" y="883"/>
                  <a:pt x="135" y="883"/>
                </a:cubicBezTo>
                <a:cubicBezTo>
                  <a:pt x="136" y="873"/>
                  <a:pt x="135" y="864"/>
                  <a:pt x="135" y="854"/>
                </a:cubicBezTo>
                <a:cubicBezTo>
                  <a:pt x="135" y="846"/>
                  <a:pt x="135" y="838"/>
                  <a:pt x="135" y="830"/>
                </a:cubicBezTo>
                <a:cubicBezTo>
                  <a:pt x="135" y="830"/>
                  <a:pt x="135" y="829"/>
                  <a:pt x="135" y="829"/>
                </a:cubicBezTo>
                <a:cubicBezTo>
                  <a:pt x="134" y="828"/>
                  <a:pt x="134" y="827"/>
                  <a:pt x="134" y="826"/>
                </a:cubicBezTo>
                <a:cubicBezTo>
                  <a:pt x="134" y="825"/>
                  <a:pt x="135" y="825"/>
                  <a:pt x="135" y="825"/>
                </a:cubicBezTo>
                <a:cubicBezTo>
                  <a:pt x="135" y="824"/>
                  <a:pt x="134" y="824"/>
                  <a:pt x="134" y="824"/>
                </a:cubicBezTo>
                <a:cubicBezTo>
                  <a:pt x="134" y="821"/>
                  <a:pt x="134" y="817"/>
                  <a:pt x="134" y="814"/>
                </a:cubicBezTo>
                <a:cubicBezTo>
                  <a:pt x="134" y="814"/>
                  <a:pt x="134" y="814"/>
                  <a:pt x="134" y="814"/>
                </a:cubicBezTo>
                <a:cubicBezTo>
                  <a:pt x="134" y="805"/>
                  <a:pt x="133" y="796"/>
                  <a:pt x="133" y="787"/>
                </a:cubicBezTo>
                <a:cubicBezTo>
                  <a:pt x="132" y="770"/>
                  <a:pt x="132" y="753"/>
                  <a:pt x="130" y="735"/>
                </a:cubicBezTo>
                <a:cubicBezTo>
                  <a:pt x="130" y="735"/>
                  <a:pt x="130" y="735"/>
                  <a:pt x="131" y="735"/>
                </a:cubicBezTo>
                <a:cubicBezTo>
                  <a:pt x="131" y="735"/>
                  <a:pt x="131" y="735"/>
                  <a:pt x="131" y="735"/>
                </a:cubicBezTo>
                <a:cubicBezTo>
                  <a:pt x="131" y="735"/>
                  <a:pt x="131" y="735"/>
                  <a:pt x="131" y="735"/>
                </a:cubicBezTo>
                <a:cubicBezTo>
                  <a:pt x="132" y="753"/>
                  <a:pt x="133" y="770"/>
                  <a:pt x="134" y="787"/>
                </a:cubicBezTo>
                <a:cubicBezTo>
                  <a:pt x="134" y="796"/>
                  <a:pt x="135" y="805"/>
                  <a:pt x="135" y="814"/>
                </a:cubicBezTo>
                <a:cubicBezTo>
                  <a:pt x="135" y="814"/>
                  <a:pt x="136" y="816"/>
                  <a:pt x="136" y="817"/>
                </a:cubicBezTo>
                <a:cubicBezTo>
                  <a:pt x="136" y="818"/>
                  <a:pt x="136" y="820"/>
                  <a:pt x="136" y="821"/>
                </a:cubicBezTo>
                <a:cubicBezTo>
                  <a:pt x="136" y="823"/>
                  <a:pt x="135" y="825"/>
                  <a:pt x="136" y="826"/>
                </a:cubicBezTo>
                <a:cubicBezTo>
                  <a:pt x="136" y="826"/>
                  <a:pt x="136" y="826"/>
                  <a:pt x="136" y="826"/>
                </a:cubicBezTo>
                <a:cubicBezTo>
                  <a:pt x="136" y="826"/>
                  <a:pt x="136" y="826"/>
                  <a:pt x="136" y="826"/>
                </a:cubicBezTo>
                <a:cubicBezTo>
                  <a:pt x="136" y="827"/>
                  <a:pt x="136" y="828"/>
                  <a:pt x="136" y="830"/>
                </a:cubicBezTo>
                <a:cubicBezTo>
                  <a:pt x="136" y="830"/>
                  <a:pt x="136" y="830"/>
                  <a:pt x="136" y="830"/>
                </a:cubicBezTo>
                <a:cubicBezTo>
                  <a:pt x="136" y="838"/>
                  <a:pt x="136" y="846"/>
                  <a:pt x="136" y="854"/>
                </a:cubicBezTo>
                <a:cubicBezTo>
                  <a:pt x="136" y="864"/>
                  <a:pt x="137" y="873"/>
                  <a:pt x="136" y="883"/>
                </a:cubicBezTo>
                <a:cubicBezTo>
                  <a:pt x="136" y="883"/>
                  <a:pt x="136" y="883"/>
                  <a:pt x="136" y="883"/>
                </a:cubicBezTo>
                <a:cubicBezTo>
                  <a:pt x="137" y="884"/>
                  <a:pt x="137" y="886"/>
                  <a:pt x="137" y="887"/>
                </a:cubicBezTo>
                <a:cubicBezTo>
                  <a:pt x="137" y="890"/>
                  <a:pt x="137" y="894"/>
                  <a:pt x="137" y="896"/>
                </a:cubicBezTo>
                <a:cubicBezTo>
                  <a:pt x="137" y="897"/>
                  <a:pt x="138" y="898"/>
                  <a:pt x="138" y="897"/>
                </a:cubicBezTo>
                <a:cubicBezTo>
                  <a:pt x="138" y="895"/>
                  <a:pt x="137" y="893"/>
                  <a:pt x="138" y="891"/>
                </a:cubicBezTo>
                <a:cubicBezTo>
                  <a:pt x="138" y="891"/>
                  <a:pt x="138" y="891"/>
                  <a:pt x="138" y="891"/>
                </a:cubicBezTo>
                <a:cubicBezTo>
                  <a:pt x="138" y="889"/>
                  <a:pt x="137" y="887"/>
                  <a:pt x="139" y="886"/>
                </a:cubicBezTo>
                <a:cubicBezTo>
                  <a:pt x="139" y="885"/>
                  <a:pt x="138" y="885"/>
                  <a:pt x="138" y="884"/>
                </a:cubicBezTo>
                <a:cubicBezTo>
                  <a:pt x="140" y="882"/>
                  <a:pt x="138" y="879"/>
                  <a:pt x="139" y="876"/>
                </a:cubicBezTo>
                <a:cubicBezTo>
                  <a:pt x="138" y="875"/>
                  <a:pt x="139" y="873"/>
                  <a:pt x="138" y="872"/>
                </a:cubicBezTo>
                <a:cubicBezTo>
                  <a:pt x="138" y="873"/>
                  <a:pt x="138" y="873"/>
                  <a:pt x="138" y="873"/>
                </a:cubicBezTo>
                <a:cubicBezTo>
                  <a:pt x="138" y="873"/>
                  <a:pt x="139" y="873"/>
                  <a:pt x="138" y="874"/>
                </a:cubicBezTo>
                <a:cubicBezTo>
                  <a:pt x="138" y="874"/>
                  <a:pt x="138" y="874"/>
                  <a:pt x="138" y="874"/>
                </a:cubicBezTo>
                <a:cubicBezTo>
                  <a:pt x="138" y="874"/>
                  <a:pt x="138" y="874"/>
                  <a:pt x="138" y="873"/>
                </a:cubicBezTo>
                <a:cubicBezTo>
                  <a:pt x="138" y="873"/>
                  <a:pt x="138" y="873"/>
                  <a:pt x="138" y="873"/>
                </a:cubicBezTo>
                <a:cubicBezTo>
                  <a:pt x="138" y="873"/>
                  <a:pt x="138" y="872"/>
                  <a:pt x="138" y="872"/>
                </a:cubicBezTo>
                <a:cubicBezTo>
                  <a:pt x="138" y="872"/>
                  <a:pt x="138" y="872"/>
                  <a:pt x="138" y="872"/>
                </a:cubicBezTo>
                <a:cubicBezTo>
                  <a:pt x="137" y="872"/>
                  <a:pt x="139" y="872"/>
                  <a:pt x="139" y="871"/>
                </a:cubicBezTo>
                <a:cubicBezTo>
                  <a:pt x="138" y="871"/>
                  <a:pt x="138" y="870"/>
                  <a:pt x="138" y="870"/>
                </a:cubicBezTo>
                <a:cubicBezTo>
                  <a:pt x="139" y="870"/>
                  <a:pt x="138" y="869"/>
                  <a:pt x="139" y="868"/>
                </a:cubicBezTo>
                <a:cubicBezTo>
                  <a:pt x="139" y="868"/>
                  <a:pt x="139" y="867"/>
                  <a:pt x="138" y="867"/>
                </a:cubicBezTo>
                <a:cubicBezTo>
                  <a:pt x="140" y="865"/>
                  <a:pt x="138" y="862"/>
                  <a:pt x="139" y="860"/>
                </a:cubicBezTo>
                <a:cubicBezTo>
                  <a:pt x="139" y="860"/>
                  <a:pt x="139" y="860"/>
                  <a:pt x="138" y="859"/>
                </a:cubicBezTo>
                <a:cubicBezTo>
                  <a:pt x="139" y="859"/>
                  <a:pt x="139" y="858"/>
                  <a:pt x="139" y="857"/>
                </a:cubicBezTo>
                <a:cubicBezTo>
                  <a:pt x="139" y="856"/>
                  <a:pt x="138" y="855"/>
                  <a:pt x="138" y="854"/>
                </a:cubicBezTo>
                <a:cubicBezTo>
                  <a:pt x="138" y="853"/>
                  <a:pt x="139" y="852"/>
                  <a:pt x="138" y="851"/>
                </a:cubicBezTo>
                <a:cubicBezTo>
                  <a:pt x="139" y="851"/>
                  <a:pt x="139" y="851"/>
                  <a:pt x="139" y="851"/>
                </a:cubicBezTo>
                <a:cubicBezTo>
                  <a:pt x="138" y="851"/>
                  <a:pt x="138" y="851"/>
                  <a:pt x="138" y="851"/>
                </a:cubicBezTo>
                <a:cubicBezTo>
                  <a:pt x="139" y="850"/>
                  <a:pt x="138" y="849"/>
                  <a:pt x="138" y="849"/>
                </a:cubicBezTo>
                <a:cubicBezTo>
                  <a:pt x="138" y="849"/>
                  <a:pt x="138" y="849"/>
                  <a:pt x="138" y="849"/>
                </a:cubicBezTo>
                <a:cubicBezTo>
                  <a:pt x="138" y="849"/>
                  <a:pt x="138" y="849"/>
                  <a:pt x="138" y="849"/>
                </a:cubicBezTo>
                <a:cubicBezTo>
                  <a:pt x="138" y="848"/>
                  <a:pt x="138" y="848"/>
                  <a:pt x="138" y="848"/>
                </a:cubicBezTo>
                <a:cubicBezTo>
                  <a:pt x="138" y="849"/>
                  <a:pt x="138" y="848"/>
                  <a:pt x="137" y="848"/>
                </a:cubicBezTo>
                <a:cubicBezTo>
                  <a:pt x="137" y="848"/>
                  <a:pt x="137" y="848"/>
                  <a:pt x="138" y="848"/>
                </a:cubicBezTo>
                <a:cubicBezTo>
                  <a:pt x="138" y="848"/>
                  <a:pt x="138" y="848"/>
                  <a:pt x="138" y="848"/>
                </a:cubicBezTo>
                <a:cubicBezTo>
                  <a:pt x="138" y="848"/>
                  <a:pt x="138" y="848"/>
                  <a:pt x="138" y="848"/>
                </a:cubicBezTo>
                <a:cubicBezTo>
                  <a:pt x="138" y="848"/>
                  <a:pt x="139" y="848"/>
                  <a:pt x="139" y="848"/>
                </a:cubicBezTo>
                <a:cubicBezTo>
                  <a:pt x="139" y="847"/>
                  <a:pt x="138" y="846"/>
                  <a:pt x="138" y="846"/>
                </a:cubicBezTo>
                <a:cubicBezTo>
                  <a:pt x="139" y="845"/>
                  <a:pt x="138" y="845"/>
                  <a:pt x="139" y="844"/>
                </a:cubicBezTo>
                <a:cubicBezTo>
                  <a:pt x="138" y="844"/>
                  <a:pt x="139" y="844"/>
                  <a:pt x="138" y="843"/>
                </a:cubicBezTo>
                <a:cubicBezTo>
                  <a:pt x="139" y="842"/>
                  <a:pt x="139" y="841"/>
                  <a:pt x="138" y="840"/>
                </a:cubicBezTo>
                <a:cubicBezTo>
                  <a:pt x="139" y="837"/>
                  <a:pt x="138" y="835"/>
                  <a:pt x="139" y="833"/>
                </a:cubicBezTo>
                <a:cubicBezTo>
                  <a:pt x="138" y="832"/>
                  <a:pt x="137" y="830"/>
                  <a:pt x="137" y="830"/>
                </a:cubicBezTo>
                <a:cubicBezTo>
                  <a:pt x="137" y="829"/>
                  <a:pt x="138" y="829"/>
                  <a:pt x="137" y="829"/>
                </a:cubicBezTo>
                <a:cubicBezTo>
                  <a:pt x="137" y="829"/>
                  <a:pt x="137" y="829"/>
                  <a:pt x="137" y="829"/>
                </a:cubicBezTo>
                <a:cubicBezTo>
                  <a:pt x="136" y="828"/>
                  <a:pt x="137" y="828"/>
                  <a:pt x="137" y="827"/>
                </a:cubicBezTo>
                <a:cubicBezTo>
                  <a:pt x="137" y="827"/>
                  <a:pt x="137" y="827"/>
                  <a:pt x="137" y="827"/>
                </a:cubicBezTo>
                <a:cubicBezTo>
                  <a:pt x="136" y="827"/>
                  <a:pt x="136" y="827"/>
                  <a:pt x="136" y="826"/>
                </a:cubicBezTo>
                <a:cubicBezTo>
                  <a:pt x="136" y="826"/>
                  <a:pt x="136" y="826"/>
                  <a:pt x="136" y="826"/>
                </a:cubicBezTo>
                <a:cubicBezTo>
                  <a:pt x="136" y="826"/>
                  <a:pt x="136" y="826"/>
                  <a:pt x="137" y="826"/>
                </a:cubicBezTo>
                <a:cubicBezTo>
                  <a:pt x="136" y="826"/>
                  <a:pt x="136" y="826"/>
                  <a:pt x="136" y="826"/>
                </a:cubicBezTo>
                <a:cubicBezTo>
                  <a:pt x="136" y="826"/>
                  <a:pt x="137" y="825"/>
                  <a:pt x="137" y="825"/>
                </a:cubicBezTo>
                <a:cubicBezTo>
                  <a:pt x="137" y="825"/>
                  <a:pt x="137" y="824"/>
                  <a:pt x="137" y="824"/>
                </a:cubicBezTo>
                <a:cubicBezTo>
                  <a:pt x="137" y="823"/>
                  <a:pt x="139" y="822"/>
                  <a:pt x="138" y="821"/>
                </a:cubicBezTo>
                <a:cubicBezTo>
                  <a:pt x="139" y="816"/>
                  <a:pt x="137" y="811"/>
                  <a:pt x="138" y="806"/>
                </a:cubicBezTo>
                <a:cubicBezTo>
                  <a:pt x="138" y="804"/>
                  <a:pt x="137" y="803"/>
                  <a:pt x="138" y="801"/>
                </a:cubicBezTo>
                <a:cubicBezTo>
                  <a:pt x="137" y="798"/>
                  <a:pt x="138" y="796"/>
                  <a:pt x="137" y="794"/>
                </a:cubicBezTo>
                <a:cubicBezTo>
                  <a:pt x="138" y="793"/>
                  <a:pt x="138" y="793"/>
                  <a:pt x="139" y="793"/>
                </a:cubicBezTo>
                <a:cubicBezTo>
                  <a:pt x="138" y="792"/>
                  <a:pt x="139" y="790"/>
                  <a:pt x="137" y="790"/>
                </a:cubicBezTo>
                <a:cubicBezTo>
                  <a:pt x="138" y="789"/>
                  <a:pt x="139" y="789"/>
                  <a:pt x="139" y="789"/>
                </a:cubicBezTo>
                <a:cubicBezTo>
                  <a:pt x="138" y="783"/>
                  <a:pt x="138" y="779"/>
                  <a:pt x="138" y="775"/>
                </a:cubicBezTo>
                <a:cubicBezTo>
                  <a:pt x="138" y="775"/>
                  <a:pt x="138" y="775"/>
                  <a:pt x="138" y="775"/>
                </a:cubicBezTo>
                <a:cubicBezTo>
                  <a:pt x="138" y="775"/>
                  <a:pt x="138" y="775"/>
                  <a:pt x="138" y="775"/>
                </a:cubicBezTo>
                <a:cubicBezTo>
                  <a:pt x="139" y="775"/>
                  <a:pt x="139" y="775"/>
                  <a:pt x="139" y="775"/>
                </a:cubicBezTo>
                <a:cubicBezTo>
                  <a:pt x="139" y="779"/>
                  <a:pt x="139" y="783"/>
                  <a:pt x="140" y="789"/>
                </a:cubicBezTo>
                <a:cubicBezTo>
                  <a:pt x="140" y="789"/>
                  <a:pt x="140" y="789"/>
                  <a:pt x="140" y="789"/>
                </a:cubicBezTo>
                <a:cubicBezTo>
                  <a:pt x="141" y="793"/>
                  <a:pt x="140" y="798"/>
                  <a:pt x="141" y="803"/>
                </a:cubicBezTo>
                <a:cubicBezTo>
                  <a:pt x="141" y="803"/>
                  <a:pt x="141" y="804"/>
                  <a:pt x="140" y="804"/>
                </a:cubicBezTo>
                <a:cubicBezTo>
                  <a:pt x="142" y="806"/>
                  <a:pt x="140" y="808"/>
                  <a:pt x="141" y="810"/>
                </a:cubicBezTo>
                <a:cubicBezTo>
                  <a:pt x="141" y="808"/>
                  <a:pt x="143" y="807"/>
                  <a:pt x="141" y="806"/>
                </a:cubicBezTo>
                <a:cubicBezTo>
                  <a:pt x="143" y="805"/>
                  <a:pt x="142" y="803"/>
                  <a:pt x="142" y="801"/>
                </a:cubicBezTo>
                <a:cubicBezTo>
                  <a:pt x="142" y="799"/>
                  <a:pt x="142" y="797"/>
                  <a:pt x="142" y="794"/>
                </a:cubicBezTo>
                <a:cubicBezTo>
                  <a:pt x="142" y="793"/>
                  <a:pt x="141" y="791"/>
                  <a:pt x="141" y="790"/>
                </a:cubicBezTo>
                <a:cubicBezTo>
                  <a:pt x="141" y="789"/>
                  <a:pt x="142" y="786"/>
                  <a:pt x="142" y="784"/>
                </a:cubicBezTo>
                <a:cubicBezTo>
                  <a:pt x="142" y="783"/>
                  <a:pt x="141" y="783"/>
                  <a:pt x="141" y="782"/>
                </a:cubicBezTo>
                <a:cubicBezTo>
                  <a:pt x="141" y="781"/>
                  <a:pt x="142" y="780"/>
                  <a:pt x="142" y="780"/>
                </a:cubicBezTo>
                <a:cubicBezTo>
                  <a:pt x="142" y="779"/>
                  <a:pt x="142" y="779"/>
                  <a:pt x="142" y="779"/>
                </a:cubicBezTo>
                <a:cubicBezTo>
                  <a:pt x="142" y="780"/>
                  <a:pt x="142" y="779"/>
                  <a:pt x="142" y="779"/>
                </a:cubicBezTo>
                <a:cubicBezTo>
                  <a:pt x="142" y="779"/>
                  <a:pt x="141" y="779"/>
                  <a:pt x="141" y="778"/>
                </a:cubicBezTo>
                <a:cubicBezTo>
                  <a:pt x="141" y="778"/>
                  <a:pt x="141" y="778"/>
                  <a:pt x="141" y="778"/>
                </a:cubicBezTo>
                <a:cubicBezTo>
                  <a:pt x="140" y="775"/>
                  <a:pt x="141" y="771"/>
                  <a:pt x="140" y="768"/>
                </a:cubicBezTo>
                <a:cubicBezTo>
                  <a:pt x="141" y="768"/>
                  <a:pt x="141" y="767"/>
                  <a:pt x="141" y="767"/>
                </a:cubicBezTo>
                <a:cubicBezTo>
                  <a:pt x="141" y="766"/>
                  <a:pt x="141" y="765"/>
                  <a:pt x="141" y="765"/>
                </a:cubicBezTo>
                <a:cubicBezTo>
                  <a:pt x="141" y="764"/>
                  <a:pt x="141" y="764"/>
                  <a:pt x="141" y="763"/>
                </a:cubicBezTo>
                <a:cubicBezTo>
                  <a:pt x="141" y="762"/>
                  <a:pt x="140" y="762"/>
                  <a:pt x="141" y="762"/>
                </a:cubicBezTo>
                <a:cubicBezTo>
                  <a:pt x="141" y="762"/>
                  <a:pt x="141" y="762"/>
                  <a:pt x="141" y="762"/>
                </a:cubicBezTo>
                <a:cubicBezTo>
                  <a:pt x="141" y="760"/>
                  <a:pt x="141" y="759"/>
                  <a:pt x="141" y="758"/>
                </a:cubicBezTo>
                <a:cubicBezTo>
                  <a:pt x="140" y="756"/>
                  <a:pt x="140" y="754"/>
                  <a:pt x="141" y="753"/>
                </a:cubicBezTo>
                <a:cubicBezTo>
                  <a:pt x="141" y="753"/>
                  <a:pt x="141" y="753"/>
                  <a:pt x="141" y="752"/>
                </a:cubicBezTo>
                <a:cubicBezTo>
                  <a:pt x="141" y="752"/>
                  <a:pt x="141" y="752"/>
                  <a:pt x="141" y="752"/>
                </a:cubicBezTo>
                <a:cubicBezTo>
                  <a:pt x="141" y="753"/>
                  <a:pt x="142" y="753"/>
                  <a:pt x="142" y="753"/>
                </a:cubicBezTo>
                <a:cubicBezTo>
                  <a:pt x="141" y="754"/>
                  <a:pt x="141" y="756"/>
                  <a:pt x="141" y="758"/>
                </a:cubicBezTo>
                <a:cubicBezTo>
                  <a:pt x="142" y="759"/>
                  <a:pt x="142" y="760"/>
                  <a:pt x="142" y="761"/>
                </a:cubicBezTo>
                <a:cubicBezTo>
                  <a:pt x="142" y="761"/>
                  <a:pt x="142" y="761"/>
                  <a:pt x="142" y="761"/>
                </a:cubicBezTo>
                <a:cubicBezTo>
                  <a:pt x="142" y="764"/>
                  <a:pt x="143" y="766"/>
                  <a:pt x="142" y="768"/>
                </a:cubicBezTo>
                <a:cubicBezTo>
                  <a:pt x="143" y="770"/>
                  <a:pt x="142" y="770"/>
                  <a:pt x="143" y="771"/>
                </a:cubicBezTo>
                <a:cubicBezTo>
                  <a:pt x="142" y="771"/>
                  <a:pt x="142" y="772"/>
                  <a:pt x="142" y="772"/>
                </a:cubicBezTo>
                <a:cubicBezTo>
                  <a:pt x="143" y="773"/>
                  <a:pt x="143" y="774"/>
                  <a:pt x="143" y="775"/>
                </a:cubicBezTo>
                <a:cubicBezTo>
                  <a:pt x="144" y="776"/>
                  <a:pt x="144" y="773"/>
                  <a:pt x="143" y="773"/>
                </a:cubicBezTo>
                <a:cubicBezTo>
                  <a:pt x="144" y="767"/>
                  <a:pt x="142" y="762"/>
                  <a:pt x="143" y="756"/>
                </a:cubicBezTo>
                <a:cubicBezTo>
                  <a:pt x="142" y="754"/>
                  <a:pt x="142" y="752"/>
                  <a:pt x="142" y="750"/>
                </a:cubicBezTo>
                <a:cubicBezTo>
                  <a:pt x="142" y="749"/>
                  <a:pt x="142" y="746"/>
                  <a:pt x="142" y="745"/>
                </a:cubicBezTo>
                <a:cubicBezTo>
                  <a:pt x="143" y="745"/>
                  <a:pt x="143" y="747"/>
                  <a:pt x="144" y="745"/>
                </a:cubicBezTo>
                <a:cubicBezTo>
                  <a:pt x="144" y="747"/>
                  <a:pt x="144" y="748"/>
                  <a:pt x="145" y="750"/>
                </a:cubicBezTo>
                <a:cubicBezTo>
                  <a:pt x="145" y="749"/>
                  <a:pt x="144" y="748"/>
                  <a:pt x="145" y="747"/>
                </a:cubicBezTo>
                <a:cubicBezTo>
                  <a:pt x="145" y="746"/>
                  <a:pt x="145" y="745"/>
                  <a:pt x="145" y="745"/>
                </a:cubicBezTo>
                <a:cubicBezTo>
                  <a:pt x="145" y="744"/>
                  <a:pt x="145" y="743"/>
                  <a:pt x="145" y="742"/>
                </a:cubicBezTo>
                <a:cubicBezTo>
                  <a:pt x="145" y="742"/>
                  <a:pt x="145" y="742"/>
                  <a:pt x="145" y="742"/>
                </a:cubicBezTo>
                <a:cubicBezTo>
                  <a:pt x="145" y="742"/>
                  <a:pt x="145" y="742"/>
                  <a:pt x="145" y="742"/>
                </a:cubicBezTo>
                <a:cubicBezTo>
                  <a:pt x="145" y="742"/>
                  <a:pt x="145" y="742"/>
                  <a:pt x="145" y="742"/>
                </a:cubicBezTo>
                <a:cubicBezTo>
                  <a:pt x="145" y="743"/>
                  <a:pt x="145" y="744"/>
                  <a:pt x="145" y="745"/>
                </a:cubicBezTo>
                <a:cubicBezTo>
                  <a:pt x="145" y="745"/>
                  <a:pt x="145" y="746"/>
                  <a:pt x="145" y="747"/>
                </a:cubicBezTo>
                <a:cubicBezTo>
                  <a:pt x="147" y="748"/>
                  <a:pt x="146" y="750"/>
                  <a:pt x="147" y="752"/>
                </a:cubicBezTo>
                <a:cubicBezTo>
                  <a:pt x="147" y="753"/>
                  <a:pt x="148" y="752"/>
                  <a:pt x="149" y="753"/>
                </a:cubicBezTo>
                <a:cubicBezTo>
                  <a:pt x="148" y="754"/>
                  <a:pt x="149" y="755"/>
                  <a:pt x="149" y="756"/>
                </a:cubicBezTo>
                <a:cubicBezTo>
                  <a:pt x="149" y="759"/>
                  <a:pt x="150" y="761"/>
                  <a:pt x="149" y="764"/>
                </a:cubicBezTo>
                <a:cubicBezTo>
                  <a:pt x="149" y="767"/>
                  <a:pt x="151" y="771"/>
                  <a:pt x="150" y="774"/>
                </a:cubicBezTo>
                <a:cubicBezTo>
                  <a:pt x="151" y="776"/>
                  <a:pt x="150" y="778"/>
                  <a:pt x="150" y="780"/>
                </a:cubicBezTo>
                <a:cubicBezTo>
                  <a:pt x="150" y="781"/>
                  <a:pt x="151" y="782"/>
                  <a:pt x="151" y="783"/>
                </a:cubicBezTo>
                <a:cubicBezTo>
                  <a:pt x="151" y="786"/>
                  <a:pt x="150" y="788"/>
                  <a:pt x="152" y="791"/>
                </a:cubicBezTo>
                <a:cubicBezTo>
                  <a:pt x="153" y="791"/>
                  <a:pt x="155" y="789"/>
                  <a:pt x="155" y="788"/>
                </a:cubicBezTo>
                <a:cubicBezTo>
                  <a:pt x="155" y="788"/>
                  <a:pt x="155" y="788"/>
                  <a:pt x="155" y="788"/>
                </a:cubicBezTo>
                <a:cubicBezTo>
                  <a:pt x="155" y="787"/>
                  <a:pt x="155" y="787"/>
                  <a:pt x="155" y="787"/>
                </a:cubicBezTo>
                <a:cubicBezTo>
                  <a:pt x="155" y="785"/>
                  <a:pt x="154" y="784"/>
                  <a:pt x="155" y="782"/>
                </a:cubicBezTo>
                <a:cubicBezTo>
                  <a:pt x="155" y="782"/>
                  <a:pt x="155" y="782"/>
                  <a:pt x="155" y="782"/>
                </a:cubicBezTo>
                <a:cubicBezTo>
                  <a:pt x="155" y="782"/>
                  <a:pt x="155" y="782"/>
                  <a:pt x="155" y="782"/>
                </a:cubicBezTo>
                <a:cubicBezTo>
                  <a:pt x="155" y="782"/>
                  <a:pt x="155" y="782"/>
                  <a:pt x="155" y="782"/>
                </a:cubicBezTo>
                <a:cubicBezTo>
                  <a:pt x="155" y="784"/>
                  <a:pt x="155" y="785"/>
                  <a:pt x="155" y="786"/>
                </a:cubicBezTo>
                <a:cubicBezTo>
                  <a:pt x="155" y="788"/>
                  <a:pt x="155" y="788"/>
                  <a:pt x="155" y="788"/>
                </a:cubicBezTo>
                <a:cubicBezTo>
                  <a:pt x="155" y="788"/>
                  <a:pt x="155" y="788"/>
                  <a:pt x="155" y="788"/>
                </a:cubicBezTo>
                <a:cubicBezTo>
                  <a:pt x="156" y="790"/>
                  <a:pt x="156" y="792"/>
                  <a:pt x="156" y="795"/>
                </a:cubicBezTo>
                <a:cubicBezTo>
                  <a:pt x="156" y="796"/>
                  <a:pt x="156" y="798"/>
                  <a:pt x="156" y="799"/>
                </a:cubicBezTo>
                <a:cubicBezTo>
                  <a:pt x="156" y="800"/>
                  <a:pt x="157" y="801"/>
                  <a:pt x="156" y="802"/>
                </a:cubicBezTo>
                <a:cubicBezTo>
                  <a:pt x="157" y="803"/>
                  <a:pt x="156" y="804"/>
                  <a:pt x="156" y="806"/>
                </a:cubicBezTo>
                <a:cubicBezTo>
                  <a:pt x="156" y="808"/>
                  <a:pt x="157" y="810"/>
                  <a:pt x="157" y="812"/>
                </a:cubicBezTo>
                <a:cubicBezTo>
                  <a:pt x="157" y="813"/>
                  <a:pt x="156" y="813"/>
                  <a:pt x="156" y="814"/>
                </a:cubicBezTo>
                <a:cubicBezTo>
                  <a:pt x="156" y="815"/>
                  <a:pt x="157" y="816"/>
                  <a:pt x="157" y="818"/>
                </a:cubicBezTo>
                <a:cubicBezTo>
                  <a:pt x="157" y="819"/>
                  <a:pt x="157" y="820"/>
                  <a:pt x="157" y="822"/>
                </a:cubicBezTo>
                <a:cubicBezTo>
                  <a:pt x="157" y="825"/>
                  <a:pt x="158" y="828"/>
                  <a:pt x="158" y="831"/>
                </a:cubicBezTo>
                <a:cubicBezTo>
                  <a:pt x="158" y="832"/>
                  <a:pt x="158" y="833"/>
                  <a:pt x="158" y="833"/>
                </a:cubicBezTo>
                <a:cubicBezTo>
                  <a:pt x="158" y="836"/>
                  <a:pt x="158" y="838"/>
                  <a:pt x="157" y="841"/>
                </a:cubicBezTo>
                <a:cubicBezTo>
                  <a:pt x="157" y="841"/>
                  <a:pt x="158" y="841"/>
                  <a:pt x="158" y="842"/>
                </a:cubicBezTo>
                <a:cubicBezTo>
                  <a:pt x="158" y="845"/>
                  <a:pt x="158" y="848"/>
                  <a:pt x="158" y="851"/>
                </a:cubicBezTo>
                <a:cubicBezTo>
                  <a:pt x="158" y="853"/>
                  <a:pt x="158" y="854"/>
                  <a:pt x="158" y="855"/>
                </a:cubicBezTo>
                <a:cubicBezTo>
                  <a:pt x="158" y="856"/>
                  <a:pt x="158" y="858"/>
                  <a:pt x="158" y="859"/>
                </a:cubicBezTo>
                <a:cubicBezTo>
                  <a:pt x="158" y="862"/>
                  <a:pt x="158" y="865"/>
                  <a:pt x="158" y="867"/>
                </a:cubicBezTo>
                <a:cubicBezTo>
                  <a:pt x="158" y="870"/>
                  <a:pt x="158" y="873"/>
                  <a:pt x="158" y="875"/>
                </a:cubicBezTo>
                <a:cubicBezTo>
                  <a:pt x="158" y="883"/>
                  <a:pt x="159" y="891"/>
                  <a:pt x="158" y="899"/>
                </a:cubicBezTo>
                <a:cubicBezTo>
                  <a:pt x="159" y="901"/>
                  <a:pt x="158" y="903"/>
                  <a:pt x="159" y="904"/>
                </a:cubicBezTo>
                <a:cubicBezTo>
                  <a:pt x="158" y="907"/>
                  <a:pt x="159" y="909"/>
                  <a:pt x="158" y="911"/>
                </a:cubicBezTo>
                <a:cubicBezTo>
                  <a:pt x="159" y="912"/>
                  <a:pt x="158" y="912"/>
                  <a:pt x="159" y="913"/>
                </a:cubicBezTo>
                <a:cubicBezTo>
                  <a:pt x="158" y="915"/>
                  <a:pt x="158" y="916"/>
                  <a:pt x="159" y="918"/>
                </a:cubicBezTo>
                <a:cubicBezTo>
                  <a:pt x="159" y="923"/>
                  <a:pt x="159" y="928"/>
                  <a:pt x="159" y="933"/>
                </a:cubicBezTo>
                <a:cubicBezTo>
                  <a:pt x="159" y="933"/>
                  <a:pt x="159" y="934"/>
                  <a:pt x="159" y="934"/>
                </a:cubicBezTo>
                <a:cubicBezTo>
                  <a:pt x="159" y="935"/>
                  <a:pt x="160" y="936"/>
                  <a:pt x="159" y="937"/>
                </a:cubicBezTo>
                <a:cubicBezTo>
                  <a:pt x="159" y="938"/>
                  <a:pt x="159" y="938"/>
                  <a:pt x="160" y="939"/>
                </a:cubicBezTo>
                <a:cubicBezTo>
                  <a:pt x="159" y="942"/>
                  <a:pt x="160" y="946"/>
                  <a:pt x="159" y="949"/>
                </a:cubicBezTo>
                <a:cubicBezTo>
                  <a:pt x="160" y="951"/>
                  <a:pt x="160" y="953"/>
                  <a:pt x="159" y="955"/>
                </a:cubicBezTo>
                <a:cubicBezTo>
                  <a:pt x="159" y="956"/>
                  <a:pt x="160" y="956"/>
                  <a:pt x="161" y="957"/>
                </a:cubicBezTo>
                <a:cubicBezTo>
                  <a:pt x="161" y="958"/>
                  <a:pt x="160" y="959"/>
                  <a:pt x="162" y="960"/>
                </a:cubicBezTo>
                <a:cubicBezTo>
                  <a:pt x="162" y="961"/>
                  <a:pt x="162" y="961"/>
                  <a:pt x="162" y="961"/>
                </a:cubicBezTo>
                <a:cubicBezTo>
                  <a:pt x="162" y="961"/>
                  <a:pt x="162" y="961"/>
                  <a:pt x="162" y="961"/>
                </a:cubicBezTo>
                <a:cubicBezTo>
                  <a:pt x="162" y="962"/>
                  <a:pt x="162" y="962"/>
                  <a:pt x="161" y="963"/>
                </a:cubicBezTo>
                <a:cubicBezTo>
                  <a:pt x="162" y="965"/>
                  <a:pt x="162" y="967"/>
                  <a:pt x="162" y="969"/>
                </a:cubicBezTo>
                <a:cubicBezTo>
                  <a:pt x="162" y="969"/>
                  <a:pt x="161" y="968"/>
                  <a:pt x="161" y="968"/>
                </a:cubicBezTo>
                <a:cubicBezTo>
                  <a:pt x="161" y="969"/>
                  <a:pt x="161" y="969"/>
                  <a:pt x="162" y="970"/>
                </a:cubicBezTo>
                <a:cubicBezTo>
                  <a:pt x="162" y="970"/>
                  <a:pt x="162" y="970"/>
                  <a:pt x="161" y="971"/>
                </a:cubicBezTo>
                <a:cubicBezTo>
                  <a:pt x="162" y="971"/>
                  <a:pt x="162" y="971"/>
                  <a:pt x="162" y="971"/>
                </a:cubicBezTo>
                <a:cubicBezTo>
                  <a:pt x="162" y="977"/>
                  <a:pt x="162" y="982"/>
                  <a:pt x="162" y="987"/>
                </a:cubicBezTo>
                <a:cubicBezTo>
                  <a:pt x="163" y="993"/>
                  <a:pt x="161" y="999"/>
                  <a:pt x="162" y="1005"/>
                </a:cubicBezTo>
                <a:cubicBezTo>
                  <a:pt x="161" y="1007"/>
                  <a:pt x="162" y="1009"/>
                  <a:pt x="162" y="1011"/>
                </a:cubicBezTo>
                <a:cubicBezTo>
                  <a:pt x="162" y="1018"/>
                  <a:pt x="162" y="1025"/>
                  <a:pt x="162" y="1032"/>
                </a:cubicBezTo>
                <a:cubicBezTo>
                  <a:pt x="162" y="1033"/>
                  <a:pt x="162" y="1034"/>
                  <a:pt x="162" y="1035"/>
                </a:cubicBezTo>
                <a:cubicBezTo>
                  <a:pt x="162" y="1036"/>
                  <a:pt x="162" y="1037"/>
                  <a:pt x="162" y="1038"/>
                </a:cubicBezTo>
                <a:cubicBezTo>
                  <a:pt x="162" y="1040"/>
                  <a:pt x="161" y="1042"/>
                  <a:pt x="162" y="1044"/>
                </a:cubicBezTo>
                <a:cubicBezTo>
                  <a:pt x="162" y="1046"/>
                  <a:pt x="162" y="1048"/>
                  <a:pt x="162" y="1050"/>
                </a:cubicBezTo>
                <a:cubicBezTo>
                  <a:pt x="161" y="1054"/>
                  <a:pt x="162" y="1058"/>
                  <a:pt x="162" y="1063"/>
                </a:cubicBezTo>
                <a:cubicBezTo>
                  <a:pt x="162" y="1064"/>
                  <a:pt x="162" y="1064"/>
                  <a:pt x="162" y="1065"/>
                </a:cubicBezTo>
                <a:cubicBezTo>
                  <a:pt x="162" y="1066"/>
                  <a:pt x="161" y="1067"/>
                  <a:pt x="161" y="1068"/>
                </a:cubicBezTo>
                <a:cubicBezTo>
                  <a:pt x="161" y="1069"/>
                  <a:pt x="162" y="1070"/>
                  <a:pt x="162" y="1072"/>
                </a:cubicBezTo>
                <a:cubicBezTo>
                  <a:pt x="162" y="1073"/>
                  <a:pt x="161" y="1075"/>
                  <a:pt x="161" y="1077"/>
                </a:cubicBezTo>
                <a:cubicBezTo>
                  <a:pt x="161" y="1079"/>
                  <a:pt x="162" y="1081"/>
                  <a:pt x="162" y="1082"/>
                </a:cubicBezTo>
                <a:cubicBezTo>
                  <a:pt x="161" y="1083"/>
                  <a:pt x="161" y="1084"/>
                  <a:pt x="161" y="1085"/>
                </a:cubicBezTo>
                <a:cubicBezTo>
                  <a:pt x="161" y="1087"/>
                  <a:pt x="161" y="1090"/>
                  <a:pt x="161" y="1092"/>
                </a:cubicBezTo>
                <a:cubicBezTo>
                  <a:pt x="161" y="1093"/>
                  <a:pt x="160" y="1094"/>
                  <a:pt x="160" y="1095"/>
                </a:cubicBezTo>
                <a:cubicBezTo>
                  <a:pt x="160" y="1096"/>
                  <a:pt x="160" y="1097"/>
                  <a:pt x="160" y="1099"/>
                </a:cubicBezTo>
                <a:cubicBezTo>
                  <a:pt x="160" y="1102"/>
                  <a:pt x="160" y="1104"/>
                  <a:pt x="159" y="1108"/>
                </a:cubicBezTo>
                <a:cubicBezTo>
                  <a:pt x="159" y="1108"/>
                  <a:pt x="160" y="1109"/>
                  <a:pt x="160" y="1110"/>
                </a:cubicBezTo>
                <a:cubicBezTo>
                  <a:pt x="160" y="1110"/>
                  <a:pt x="159" y="1111"/>
                  <a:pt x="159" y="1111"/>
                </a:cubicBezTo>
                <a:cubicBezTo>
                  <a:pt x="159" y="1113"/>
                  <a:pt x="159" y="1115"/>
                  <a:pt x="159" y="1117"/>
                </a:cubicBezTo>
                <a:cubicBezTo>
                  <a:pt x="159" y="1119"/>
                  <a:pt x="158" y="1122"/>
                  <a:pt x="158" y="1124"/>
                </a:cubicBezTo>
                <a:cubicBezTo>
                  <a:pt x="158" y="1126"/>
                  <a:pt x="158" y="1127"/>
                  <a:pt x="158" y="1128"/>
                </a:cubicBezTo>
                <a:cubicBezTo>
                  <a:pt x="158" y="1131"/>
                  <a:pt x="158" y="1132"/>
                  <a:pt x="158" y="1136"/>
                </a:cubicBezTo>
                <a:cubicBezTo>
                  <a:pt x="158" y="1138"/>
                  <a:pt x="158" y="1140"/>
                  <a:pt x="160" y="1142"/>
                </a:cubicBezTo>
                <a:cubicBezTo>
                  <a:pt x="159" y="1144"/>
                  <a:pt x="156" y="1146"/>
                  <a:pt x="154" y="1148"/>
                </a:cubicBezTo>
                <a:cubicBezTo>
                  <a:pt x="153" y="1148"/>
                  <a:pt x="154" y="1147"/>
                  <a:pt x="153" y="1147"/>
                </a:cubicBezTo>
                <a:cubicBezTo>
                  <a:pt x="151" y="1147"/>
                  <a:pt x="148" y="1148"/>
                  <a:pt x="147" y="1150"/>
                </a:cubicBezTo>
                <a:close/>
                <a:moveTo>
                  <a:pt x="143" y="784"/>
                </a:moveTo>
                <a:cubicBezTo>
                  <a:pt x="143" y="783"/>
                  <a:pt x="144" y="785"/>
                  <a:pt x="144" y="784"/>
                </a:cubicBezTo>
                <a:cubicBezTo>
                  <a:pt x="144" y="783"/>
                  <a:pt x="144" y="781"/>
                  <a:pt x="143" y="780"/>
                </a:cubicBezTo>
                <a:cubicBezTo>
                  <a:pt x="144" y="779"/>
                  <a:pt x="144" y="777"/>
                  <a:pt x="142" y="778"/>
                </a:cubicBezTo>
                <a:cubicBezTo>
                  <a:pt x="143" y="778"/>
                  <a:pt x="142" y="778"/>
                  <a:pt x="142" y="779"/>
                </a:cubicBezTo>
                <a:cubicBezTo>
                  <a:pt x="142" y="779"/>
                  <a:pt x="142" y="779"/>
                  <a:pt x="142" y="779"/>
                </a:cubicBezTo>
                <a:cubicBezTo>
                  <a:pt x="143" y="779"/>
                  <a:pt x="143" y="779"/>
                  <a:pt x="143" y="780"/>
                </a:cubicBezTo>
                <a:cubicBezTo>
                  <a:pt x="143" y="780"/>
                  <a:pt x="143" y="780"/>
                  <a:pt x="143" y="780"/>
                </a:cubicBezTo>
                <a:cubicBezTo>
                  <a:pt x="143" y="780"/>
                  <a:pt x="143" y="780"/>
                  <a:pt x="143" y="780"/>
                </a:cubicBezTo>
                <a:cubicBezTo>
                  <a:pt x="143" y="781"/>
                  <a:pt x="144" y="783"/>
                  <a:pt x="143" y="784"/>
                </a:cubicBezTo>
                <a:close/>
                <a:moveTo>
                  <a:pt x="145" y="794"/>
                </a:moveTo>
                <a:cubicBezTo>
                  <a:pt x="144" y="793"/>
                  <a:pt x="145" y="792"/>
                  <a:pt x="144" y="793"/>
                </a:cubicBezTo>
                <a:cubicBezTo>
                  <a:pt x="145" y="793"/>
                  <a:pt x="144" y="794"/>
                  <a:pt x="145" y="794"/>
                </a:cubicBezTo>
                <a:close/>
                <a:moveTo>
                  <a:pt x="145" y="811"/>
                </a:moveTo>
                <a:cubicBezTo>
                  <a:pt x="145" y="811"/>
                  <a:pt x="146" y="810"/>
                  <a:pt x="145" y="810"/>
                </a:cubicBezTo>
                <a:cubicBezTo>
                  <a:pt x="145" y="810"/>
                  <a:pt x="145" y="812"/>
                  <a:pt x="145" y="811"/>
                </a:cubicBezTo>
                <a:close/>
                <a:moveTo>
                  <a:pt x="137" y="826"/>
                </a:moveTo>
                <a:cubicBezTo>
                  <a:pt x="137" y="826"/>
                  <a:pt x="137" y="826"/>
                  <a:pt x="137" y="826"/>
                </a:cubicBezTo>
                <a:cubicBezTo>
                  <a:pt x="137" y="826"/>
                  <a:pt x="137" y="826"/>
                  <a:pt x="137" y="826"/>
                </a:cubicBezTo>
                <a:close/>
                <a:moveTo>
                  <a:pt x="137" y="827"/>
                </a:moveTo>
                <a:cubicBezTo>
                  <a:pt x="137" y="827"/>
                  <a:pt x="137" y="827"/>
                  <a:pt x="137" y="827"/>
                </a:cubicBezTo>
                <a:cubicBezTo>
                  <a:pt x="137" y="827"/>
                  <a:pt x="137" y="827"/>
                  <a:pt x="137" y="827"/>
                </a:cubicBezTo>
                <a:cubicBezTo>
                  <a:pt x="137" y="827"/>
                  <a:pt x="137" y="826"/>
                  <a:pt x="137" y="827"/>
                </a:cubicBezTo>
                <a:cubicBezTo>
                  <a:pt x="137" y="827"/>
                  <a:pt x="137" y="827"/>
                  <a:pt x="137" y="827"/>
                </a:cubicBezTo>
                <a:cubicBezTo>
                  <a:pt x="137" y="827"/>
                  <a:pt x="137" y="827"/>
                  <a:pt x="137" y="827"/>
                </a:cubicBezTo>
                <a:close/>
                <a:moveTo>
                  <a:pt x="162" y="947"/>
                </a:moveTo>
                <a:cubicBezTo>
                  <a:pt x="162" y="947"/>
                  <a:pt x="162" y="946"/>
                  <a:pt x="162" y="947"/>
                </a:cubicBezTo>
                <a:cubicBezTo>
                  <a:pt x="162" y="947"/>
                  <a:pt x="161" y="948"/>
                  <a:pt x="162" y="947"/>
                </a:cubicBezTo>
                <a:close/>
                <a:moveTo>
                  <a:pt x="186" y="850"/>
                </a:moveTo>
                <a:cubicBezTo>
                  <a:pt x="186" y="849"/>
                  <a:pt x="186" y="848"/>
                  <a:pt x="186" y="849"/>
                </a:cubicBezTo>
                <a:cubicBezTo>
                  <a:pt x="186" y="849"/>
                  <a:pt x="186" y="850"/>
                  <a:pt x="186" y="850"/>
                </a:cubicBezTo>
                <a:close/>
                <a:moveTo>
                  <a:pt x="186" y="833"/>
                </a:moveTo>
                <a:cubicBezTo>
                  <a:pt x="186" y="833"/>
                  <a:pt x="186" y="832"/>
                  <a:pt x="186" y="833"/>
                </a:cubicBezTo>
                <a:cubicBezTo>
                  <a:pt x="186" y="833"/>
                  <a:pt x="185" y="834"/>
                  <a:pt x="186" y="833"/>
                </a:cubicBezTo>
                <a:close/>
                <a:moveTo>
                  <a:pt x="194" y="794"/>
                </a:moveTo>
                <a:cubicBezTo>
                  <a:pt x="192" y="794"/>
                  <a:pt x="192" y="797"/>
                  <a:pt x="193" y="798"/>
                </a:cubicBezTo>
                <a:cubicBezTo>
                  <a:pt x="193" y="798"/>
                  <a:pt x="193" y="798"/>
                  <a:pt x="193" y="798"/>
                </a:cubicBezTo>
                <a:cubicBezTo>
                  <a:pt x="193" y="798"/>
                  <a:pt x="193" y="798"/>
                  <a:pt x="193" y="798"/>
                </a:cubicBezTo>
                <a:cubicBezTo>
                  <a:pt x="193" y="799"/>
                  <a:pt x="193" y="799"/>
                  <a:pt x="193" y="799"/>
                </a:cubicBezTo>
                <a:cubicBezTo>
                  <a:pt x="193" y="799"/>
                  <a:pt x="193" y="800"/>
                  <a:pt x="193" y="800"/>
                </a:cubicBezTo>
                <a:cubicBezTo>
                  <a:pt x="193" y="800"/>
                  <a:pt x="194" y="799"/>
                  <a:pt x="194" y="799"/>
                </a:cubicBezTo>
                <a:cubicBezTo>
                  <a:pt x="194" y="799"/>
                  <a:pt x="194" y="799"/>
                  <a:pt x="194" y="799"/>
                </a:cubicBezTo>
                <a:cubicBezTo>
                  <a:pt x="194" y="798"/>
                  <a:pt x="194" y="798"/>
                  <a:pt x="194" y="797"/>
                </a:cubicBezTo>
                <a:cubicBezTo>
                  <a:pt x="194" y="797"/>
                  <a:pt x="194" y="797"/>
                  <a:pt x="194" y="797"/>
                </a:cubicBezTo>
                <a:cubicBezTo>
                  <a:pt x="195" y="796"/>
                  <a:pt x="194" y="795"/>
                  <a:pt x="194" y="794"/>
                </a:cubicBezTo>
                <a:cubicBezTo>
                  <a:pt x="194" y="794"/>
                  <a:pt x="194" y="794"/>
                  <a:pt x="194" y="794"/>
                </a:cubicBezTo>
                <a:close/>
                <a:moveTo>
                  <a:pt x="192" y="780"/>
                </a:moveTo>
                <a:cubicBezTo>
                  <a:pt x="192" y="780"/>
                  <a:pt x="192" y="780"/>
                  <a:pt x="191" y="780"/>
                </a:cubicBezTo>
                <a:cubicBezTo>
                  <a:pt x="191" y="781"/>
                  <a:pt x="193" y="782"/>
                  <a:pt x="192" y="783"/>
                </a:cubicBezTo>
                <a:cubicBezTo>
                  <a:pt x="192" y="783"/>
                  <a:pt x="192" y="784"/>
                  <a:pt x="192" y="783"/>
                </a:cubicBezTo>
                <a:cubicBezTo>
                  <a:pt x="192" y="783"/>
                  <a:pt x="192" y="783"/>
                  <a:pt x="192" y="783"/>
                </a:cubicBezTo>
                <a:cubicBezTo>
                  <a:pt x="192" y="784"/>
                  <a:pt x="192" y="784"/>
                  <a:pt x="192" y="785"/>
                </a:cubicBezTo>
                <a:cubicBezTo>
                  <a:pt x="192" y="785"/>
                  <a:pt x="192" y="785"/>
                  <a:pt x="192" y="785"/>
                </a:cubicBezTo>
                <a:cubicBezTo>
                  <a:pt x="192" y="785"/>
                  <a:pt x="192" y="785"/>
                  <a:pt x="192" y="785"/>
                </a:cubicBezTo>
                <a:cubicBezTo>
                  <a:pt x="192" y="787"/>
                  <a:pt x="192" y="788"/>
                  <a:pt x="192" y="790"/>
                </a:cubicBezTo>
                <a:cubicBezTo>
                  <a:pt x="192" y="790"/>
                  <a:pt x="192" y="790"/>
                  <a:pt x="192" y="790"/>
                </a:cubicBezTo>
                <a:cubicBezTo>
                  <a:pt x="192" y="790"/>
                  <a:pt x="192" y="790"/>
                  <a:pt x="192" y="791"/>
                </a:cubicBezTo>
                <a:cubicBezTo>
                  <a:pt x="192" y="791"/>
                  <a:pt x="192" y="791"/>
                  <a:pt x="193" y="792"/>
                </a:cubicBezTo>
                <a:cubicBezTo>
                  <a:pt x="192" y="792"/>
                  <a:pt x="192" y="792"/>
                  <a:pt x="192" y="793"/>
                </a:cubicBezTo>
                <a:cubicBezTo>
                  <a:pt x="193" y="793"/>
                  <a:pt x="193" y="793"/>
                  <a:pt x="193" y="794"/>
                </a:cubicBezTo>
                <a:cubicBezTo>
                  <a:pt x="193" y="794"/>
                  <a:pt x="193" y="794"/>
                  <a:pt x="194" y="794"/>
                </a:cubicBezTo>
                <a:cubicBezTo>
                  <a:pt x="194" y="794"/>
                  <a:pt x="194" y="794"/>
                  <a:pt x="194" y="794"/>
                </a:cubicBezTo>
                <a:cubicBezTo>
                  <a:pt x="194" y="794"/>
                  <a:pt x="194" y="794"/>
                  <a:pt x="194" y="794"/>
                </a:cubicBezTo>
                <a:cubicBezTo>
                  <a:pt x="194" y="793"/>
                  <a:pt x="194" y="791"/>
                  <a:pt x="193" y="791"/>
                </a:cubicBezTo>
                <a:cubicBezTo>
                  <a:pt x="193" y="791"/>
                  <a:pt x="193" y="791"/>
                  <a:pt x="193" y="791"/>
                </a:cubicBezTo>
                <a:cubicBezTo>
                  <a:pt x="193" y="791"/>
                  <a:pt x="193" y="790"/>
                  <a:pt x="193" y="790"/>
                </a:cubicBezTo>
                <a:cubicBezTo>
                  <a:pt x="193" y="790"/>
                  <a:pt x="194" y="790"/>
                  <a:pt x="194" y="790"/>
                </a:cubicBezTo>
                <a:cubicBezTo>
                  <a:pt x="193" y="789"/>
                  <a:pt x="193" y="787"/>
                  <a:pt x="193" y="785"/>
                </a:cubicBezTo>
                <a:cubicBezTo>
                  <a:pt x="193" y="785"/>
                  <a:pt x="193" y="785"/>
                  <a:pt x="193" y="785"/>
                </a:cubicBezTo>
                <a:cubicBezTo>
                  <a:pt x="193" y="785"/>
                  <a:pt x="193" y="785"/>
                  <a:pt x="193" y="785"/>
                </a:cubicBezTo>
                <a:cubicBezTo>
                  <a:pt x="193" y="784"/>
                  <a:pt x="193" y="784"/>
                  <a:pt x="193" y="783"/>
                </a:cubicBezTo>
                <a:cubicBezTo>
                  <a:pt x="193" y="783"/>
                  <a:pt x="193" y="783"/>
                  <a:pt x="193" y="783"/>
                </a:cubicBezTo>
                <a:cubicBezTo>
                  <a:pt x="193" y="782"/>
                  <a:pt x="193" y="780"/>
                  <a:pt x="193" y="780"/>
                </a:cubicBezTo>
                <a:cubicBezTo>
                  <a:pt x="192" y="780"/>
                  <a:pt x="192" y="780"/>
                  <a:pt x="192" y="780"/>
                </a:cubicBezTo>
                <a:close/>
                <a:moveTo>
                  <a:pt x="160" y="827"/>
                </a:moveTo>
                <a:cubicBezTo>
                  <a:pt x="160" y="828"/>
                  <a:pt x="160" y="825"/>
                  <a:pt x="160" y="827"/>
                </a:cubicBezTo>
                <a:close/>
                <a:moveTo>
                  <a:pt x="160" y="823"/>
                </a:moveTo>
                <a:cubicBezTo>
                  <a:pt x="160" y="821"/>
                  <a:pt x="160" y="824"/>
                  <a:pt x="160" y="823"/>
                </a:cubicBezTo>
                <a:close/>
                <a:moveTo>
                  <a:pt x="160" y="813"/>
                </a:moveTo>
                <a:cubicBezTo>
                  <a:pt x="159" y="810"/>
                  <a:pt x="159" y="813"/>
                  <a:pt x="160" y="813"/>
                </a:cubicBezTo>
                <a:close/>
                <a:moveTo>
                  <a:pt x="181" y="756"/>
                </a:moveTo>
                <a:cubicBezTo>
                  <a:pt x="182" y="757"/>
                  <a:pt x="181" y="758"/>
                  <a:pt x="182" y="758"/>
                </a:cubicBezTo>
                <a:cubicBezTo>
                  <a:pt x="181" y="757"/>
                  <a:pt x="182" y="756"/>
                  <a:pt x="181" y="756"/>
                </a:cubicBezTo>
                <a:close/>
                <a:moveTo>
                  <a:pt x="139" y="719"/>
                </a:moveTo>
                <a:cubicBezTo>
                  <a:pt x="139" y="719"/>
                  <a:pt x="138" y="720"/>
                  <a:pt x="139" y="720"/>
                </a:cubicBezTo>
                <a:cubicBezTo>
                  <a:pt x="139" y="720"/>
                  <a:pt x="138" y="718"/>
                  <a:pt x="139" y="719"/>
                </a:cubicBezTo>
                <a:close/>
                <a:moveTo>
                  <a:pt x="179" y="640"/>
                </a:moveTo>
                <a:cubicBezTo>
                  <a:pt x="180" y="641"/>
                  <a:pt x="179" y="641"/>
                  <a:pt x="179" y="641"/>
                </a:cubicBezTo>
                <a:cubicBezTo>
                  <a:pt x="179" y="642"/>
                  <a:pt x="179" y="642"/>
                  <a:pt x="180" y="642"/>
                </a:cubicBezTo>
                <a:cubicBezTo>
                  <a:pt x="180" y="642"/>
                  <a:pt x="180" y="640"/>
                  <a:pt x="179" y="640"/>
                </a:cubicBezTo>
                <a:close/>
                <a:moveTo>
                  <a:pt x="177" y="606"/>
                </a:moveTo>
                <a:cubicBezTo>
                  <a:pt x="176" y="606"/>
                  <a:pt x="177" y="607"/>
                  <a:pt x="177" y="607"/>
                </a:cubicBezTo>
                <a:cubicBezTo>
                  <a:pt x="177" y="607"/>
                  <a:pt x="177" y="607"/>
                  <a:pt x="177" y="607"/>
                </a:cubicBezTo>
                <a:cubicBezTo>
                  <a:pt x="177" y="607"/>
                  <a:pt x="177" y="606"/>
                  <a:pt x="177" y="606"/>
                </a:cubicBezTo>
                <a:close/>
                <a:moveTo>
                  <a:pt x="177" y="607"/>
                </a:moveTo>
                <a:cubicBezTo>
                  <a:pt x="177" y="607"/>
                  <a:pt x="177" y="607"/>
                  <a:pt x="177" y="607"/>
                </a:cubicBezTo>
                <a:cubicBezTo>
                  <a:pt x="177" y="607"/>
                  <a:pt x="177" y="608"/>
                  <a:pt x="177" y="607"/>
                </a:cubicBezTo>
                <a:close/>
                <a:moveTo>
                  <a:pt x="184" y="592"/>
                </a:moveTo>
                <a:cubicBezTo>
                  <a:pt x="185" y="591"/>
                  <a:pt x="185" y="592"/>
                  <a:pt x="185" y="591"/>
                </a:cubicBezTo>
                <a:cubicBezTo>
                  <a:pt x="185" y="591"/>
                  <a:pt x="185" y="591"/>
                  <a:pt x="185" y="591"/>
                </a:cubicBezTo>
                <a:cubicBezTo>
                  <a:pt x="185" y="591"/>
                  <a:pt x="185" y="591"/>
                  <a:pt x="185" y="590"/>
                </a:cubicBezTo>
                <a:cubicBezTo>
                  <a:pt x="184" y="590"/>
                  <a:pt x="183" y="591"/>
                  <a:pt x="184" y="592"/>
                </a:cubicBezTo>
                <a:close/>
                <a:moveTo>
                  <a:pt x="184" y="584"/>
                </a:moveTo>
                <a:cubicBezTo>
                  <a:pt x="184" y="584"/>
                  <a:pt x="185" y="583"/>
                  <a:pt x="184" y="583"/>
                </a:cubicBezTo>
                <a:cubicBezTo>
                  <a:pt x="184" y="583"/>
                  <a:pt x="184" y="584"/>
                  <a:pt x="184" y="584"/>
                </a:cubicBezTo>
                <a:close/>
                <a:moveTo>
                  <a:pt x="183" y="567"/>
                </a:moveTo>
                <a:cubicBezTo>
                  <a:pt x="183" y="567"/>
                  <a:pt x="183" y="568"/>
                  <a:pt x="183" y="567"/>
                </a:cubicBezTo>
                <a:cubicBezTo>
                  <a:pt x="183" y="567"/>
                  <a:pt x="183" y="567"/>
                  <a:pt x="183" y="567"/>
                </a:cubicBezTo>
                <a:cubicBezTo>
                  <a:pt x="183" y="567"/>
                  <a:pt x="183" y="567"/>
                  <a:pt x="183" y="567"/>
                </a:cubicBezTo>
                <a:cubicBezTo>
                  <a:pt x="183" y="568"/>
                  <a:pt x="183" y="568"/>
                  <a:pt x="183" y="568"/>
                </a:cubicBezTo>
                <a:cubicBezTo>
                  <a:pt x="183" y="568"/>
                  <a:pt x="183" y="568"/>
                  <a:pt x="183" y="568"/>
                </a:cubicBezTo>
                <a:cubicBezTo>
                  <a:pt x="183" y="568"/>
                  <a:pt x="183" y="569"/>
                  <a:pt x="183" y="569"/>
                </a:cubicBezTo>
                <a:cubicBezTo>
                  <a:pt x="183" y="569"/>
                  <a:pt x="184" y="569"/>
                  <a:pt x="184" y="568"/>
                </a:cubicBezTo>
                <a:cubicBezTo>
                  <a:pt x="184" y="568"/>
                  <a:pt x="184" y="568"/>
                  <a:pt x="184" y="568"/>
                </a:cubicBezTo>
                <a:cubicBezTo>
                  <a:pt x="184" y="568"/>
                  <a:pt x="184" y="567"/>
                  <a:pt x="184" y="567"/>
                </a:cubicBezTo>
                <a:cubicBezTo>
                  <a:pt x="184" y="567"/>
                  <a:pt x="184" y="567"/>
                  <a:pt x="184" y="567"/>
                </a:cubicBezTo>
                <a:cubicBezTo>
                  <a:pt x="184" y="566"/>
                  <a:pt x="184" y="565"/>
                  <a:pt x="184" y="564"/>
                </a:cubicBezTo>
                <a:cubicBezTo>
                  <a:pt x="183" y="565"/>
                  <a:pt x="183" y="564"/>
                  <a:pt x="182" y="564"/>
                </a:cubicBezTo>
                <a:cubicBezTo>
                  <a:pt x="183" y="565"/>
                  <a:pt x="183" y="566"/>
                  <a:pt x="183" y="567"/>
                </a:cubicBezTo>
                <a:close/>
                <a:moveTo>
                  <a:pt x="127" y="616"/>
                </a:moveTo>
                <a:cubicBezTo>
                  <a:pt x="127" y="616"/>
                  <a:pt x="126" y="617"/>
                  <a:pt x="127" y="617"/>
                </a:cubicBezTo>
                <a:cubicBezTo>
                  <a:pt x="127" y="616"/>
                  <a:pt x="127" y="615"/>
                  <a:pt x="127" y="616"/>
                </a:cubicBezTo>
                <a:close/>
                <a:moveTo>
                  <a:pt x="175" y="554"/>
                </a:moveTo>
                <a:cubicBezTo>
                  <a:pt x="175" y="554"/>
                  <a:pt x="174" y="555"/>
                  <a:pt x="175" y="555"/>
                </a:cubicBezTo>
                <a:cubicBezTo>
                  <a:pt x="175" y="555"/>
                  <a:pt x="175" y="553"/>
                  <a:pt x="175" y="554"/>
                </a:cubicBezTo>
                <a:close/>
                <a:moveTo>
                  <a:pt x="173" y="525"/>
                </a:moveTo>
                <a:cubicBezTo>
                  <a:pt x="174" y="525"/>
                  <a:pt x="173" y="525"/>
                  <a:pt x="174" y="526"/>
                </a:cubicBezTo>
                <a:cubicBezTo>
                  <a:pt x="174" y="525"/>
                  <a:pt x="174" y="524"/>
                  <a:pt x="173" y="525"/>
                </a:cubicBezTo>
                <a:close/>
                <a:moveTo>
                  <a:pt x="181" y="512"/>
                </a:moveTo>
                <a:cubicBezTo>
                  <a:pt x="181" y="512"/>
                  <a:pt x="181" y="511"/>
                  <a:pt x="181" y="511"/>
                </a:cubicBezTo>
                <a:cubicBezTo>
                  <a:pt x="181" y="512"/>
                  <a:pt x="180" y="512"/>
                  <a:pt x="181" y="512"/>
                </a:cubicBezTo>
                <a:close/>
                <a:moveTo>
                  <a:pt x="169" y="510"/>
                </a:moveTo>
                <a:cubicBezTo>
                  <a:pt x="169" y="509"/>
                  <a:pt x="170" y="509"/>
                  <a:pt x="169" y="509"/>
                </a:cubicBezTo>
                <a:cubicBezTo>
                  <a:pt x="169" y="509"/>
                  <a:pt x="169" y="510"/>
                  <a:pt x="169" y="510"/>
                </a:cubicBezTo>
                <a:close/>
                <a:moveTo>
                  <a:pt x="178" y="448"/>
                </a:moveTo>
                <a:cubicBezTo>
                  <a:pt x="178" y="448"/>
                  <a:pt x="179" y="448"/>
                  <a:pt x="179" y="448"/>
                </a:cubicBezTo>
                <a:cubicBezTo>
                  <a:pt x="178" y="447"/>
                  <a:pt x="179" y="447"/>
                  <a:pt x="178" y="447"/>
                </a:cubicBezTo>
                <a:cubicBezTo>
                  <a:pt x="177" y="447"/>
                  <a:pt x="178" y="449"/>
                  <a:pt x="178" y="448"/>
                </a:cubicBezTo>
                <a:close/>
                <a:moveTo>
                  <a:pt x="164" y="448"/>
                </a:moveTo>
                <a:cubicBezTo>
                  <a:pt x="164" y="448"/>
                  <a:pt x="165" y="448"/>
                  <a:pt x="164" y="447"/>
                </a:cubicBezTo>
                <a:cubicBezTo>
                  <a:pt x="164" y="447"/>
                  <a:pt x="164" y="449"/>
                  <a:pt x="164" y="448"/>
                </a:cubicBezTo>
                <a:close/>
                <a:moveTo>
                  <a:pt x="168" y="399"/>
                </a:moveTo>
                <a:cubicBezTo>
                  <a:pt x="168" y="399"/>
                  <a:pt x="169" y="398"/>
                  <a:pt x="168" y="398"/>
                </a:cubicBezTo>
                <a:cubicBezTo>
                  <a:pt x="167" y="399"/>
                  <a:pt x="168" y="399"/>
                  <a:pt x="168" y="399"/>
                </a:cubicBezTo>
                <a:close/>
                <a:moveTo>
                  <a:pt x="160" y="340"/>
                </a:moveTo>
                <a:cubicBezTo>
                  <a:pt x="160" y="340"/>
                  <a:pt x="160" y="340"/>
                  <a:pt x="161" y="340"/>
                </a:cubicBezTo>
                <a:cubicBezTo>
                  <a:pt x="161" y="340"/>
                  <a:pt x="161" y="338"/>
                  <a:pt x="160" y="339"/>
                </a:cubicBezTo>
                <a:cubicBezTo>
                  <a:pt x="160" y="339"/>
                  <a:pt x="160" y="340"/>
                  <a:pt x="160" y="340"/>
                </a:cubicBezTo>
                <a:close/>
                <a:moveTo>
                  <a:pt x="159" y="286"/>
                </a:moveTo>
                <a:cubicBezTo>
                  <a:pt x="159" y="286"/>
                  <a:pt x="160" y="284"/>
                  <a:pt x="159" y="284"/>
                </a:cubicBezTo>
                <a:cubicBezTo>
                  <a:pt x="159" y="285"/>
                  <a:pt x="159" y="286"/>
                  <a:pt x="159" y="286"/>
                </a:cubicBezTo>
                <a:close/>
                <a:moveTo>
                  <a:pt x="106" y="294"/>
                </a:moveTo>
                <a:cubicBezTo>
                  <a:pt x="106" y="294"/>
                  <a:pt x="106" y="293"/>
                  <a:pt x="106" y="293"/>
                </a:cubicBezTo>
                <a:cubicBezTo>
                  <a:pt x="106" y="294"/>
                  <a:pt x="105" y="295"/>
                  <a:pt x="106" y="294"/>
                </a:cubicBezTo>
                <a:close/>
                <a:moveTo>
                  <a:pt x="162" y="188"/>
                </a:moveTo>
                <a:cubicBezTo>
                  <a:pt x="162" y="188"/>
                  <a:pt x="163" y="187"/>
                  <a:pt x="162" y="187"/>
                </a:cubicBezTo>
                <a:cubicBezTo>
                  <a:pt x="162" y="188"/>
                  <a:pt x="162" y="189"/>
                  <a:pt x="162" y="188"/>
                </a:cubicBezTo>
                <a:close/>
                <a:moveTo>
                  <a:pt x="145" y="1177"/>
                </a:moveTo>
                <a:cubicBezTo>
                  <a:pt x="145" y="1177"/>
                  <a:pt x="145" y="1177"/>
                  <a:pt x="145" y="1177"/>
                </a:cubicBezTo>
                <a:cubicBezTo>
                  <a:pt x="145" y="1177"/>
                  <a:pt x="145" y="1177"/>
                  <a:pt x="145" y="1177"/>
                </a:cubicBezTo>
                <a:cubicBezTo>
                  <a:pt x="145" y="1178"/>
                  <a:pt x="145" y="1178"/>
                  <a:pt x="145" y="1178"/>
                </a:cubicBezTo>
                <a:cubicBezTo>
                  <a:pt x="145" y="1178"/>
                  <a:pt x="145" y="1178"/>
                  <a:pt x="145" y="1178"/>
                </a:cubicBezTo>
                <a:cubicBezTo>
                  <a:pt x="145" y="1179"/>
                  <a:pt x="145" y="1179"/>
                  <a:pt x="145" y="1178"/>
                </a:cubicBezTo>
                <a:cubicBezTo>
                  <a:pt x="146" y="1178"/>
                  <a:pt x="146" y="1178"/>
                  <a:pt x="146" y="1177"/>
                </a:cubicBezTo>
                <a:cubicBezTo>
                  <a:pt x="146" y="1177"/>
                  <a:pt x="146" y="1177"/>
                  <a:pt x="146" y="1177"/>
                </a:cubicBezTo>
                <a:cubicBezTo>
                  <a:pt x="146" y="1177"/>
                  <a:pt x="146" y="1177"/>
                  <a:pt x="146" y="1177"/>
                </a:cubicBezTo>
                <a:cubicBezTo>
                  <a:pt x="146" y="1177"/>
                  <a:pt x="146" y="1176"/>
                  <a:pt x="146" y="1176"/>
                </a:cubicBezTo>
                <a:cubicBezTo>
                  <a:pt x="146" y="1176"/>
                  <a:pt x="146" y="1176"/>
                  <a:pt x="145" y="1176"/>
                </a:cubicBezTo>
                <a:lnTo>
                  <a:pt x="145" y="1177"/>
                </a:lnTo>
                <a:close/>
                <a:moveTo>
                  <a:pt x="144" y="1158"/>
                </a:moveTo>
                <a:cubicBezTo>
                  <a:pt x="144" y="1158"/>
                  <a:pt x="144" y="1158"/>
                  <a:pt x="144" y="1159"/>
                </a:cubicBezTo>
                <a:cubicBezTo>
                  <a:pt x="144" y="1159"/>
                  <a:pt x="144" y="1159"/>
                  <a:pt x="144" y="1160"/>
                </a:cubicBezTo>
                <a:cubicBezTo>
                  <a:pt x="144" y="1160"/>
                  <a:pt x="144" y="1160"/>
                  <a:pt x="144" y="1160"/>
                </a:cubicBezTo>
                <a:cubicBezTo>
                  <a:pt x="144" y="1160"/>
                  <a:pt x="144" y="1160"/>
                  <a:pt x="144" y="1160"/>
                </a:cubicBezTo>
                <a:cubicBezTo>
                  <a:pt x="145" y="1159"/>
                  <a:pt x="145" y="1159"/>
                  <a:pt x="145" y="1158"/>
                </a:cubicBezTo>
                <a:cubicBezTo>
                  <a:pt x="145" y="1158"/>
                  <a:pt x="144" y="1158"/>
                  <a:pt x="144" y="1158"/>
                </a:cubicBezTo>
                <a:cubicBezTo>
                  <a:pt x="144" y="1158"/>
                  <a:pt x="144" y="1158"/>
                  <a:pt x="144" y="1158"/>
                </a:cubicBezTo>
                <a:close/>
                <a:moveTo>
                  <a:pt x="113" y="1166"/>
                </a:moveTo>
                <a:cubicBezTo>
                  <a:pt x="113" y="1166"/>
                  <a:pt x="113" y="1165"/>
                  <a:pt x="112" y="1165"/>
                </a:cubicBezTo>
                <a:cubicBezTo>
                  <a:pt x="112" y="1165"/>
                  <a:pt x="112" y="1165"/>
                  <a:pt x="112" y="1165"/>
                </a:cubicBezTo>
                <a:cubicBezTo>
                  <a:pt x="112" y="1165"/>
                  <a:pt x="112" y="1165"/>
                  <a:pt x="112" y="1165"/>
                </a:cubicBezTo>
                <a:cubicBezTo>
                  <a:pt x="112" y="1165"/>
                  <a:pt x="112" y="1166"/>
                  <a:pt x="112" y="1166"/>
                </a:cubicBezTo>
                <a:cubicBezTo>
                  <a:pt x="112" y="1166"/>
                  <a:pt x="112" y="1167"/>
                  <a:pt x="112" y="1167"/>
                </a:cubicBezTo>
                <a:cubicBezTo>
                  <a:pt x="112" y="1167"/>
                  <a:pt x="113" y="1167"/>
                  <a:pt x="113" y="1167"/>
                </a:cubicBezTo>
                <a:cubicBezTo>
                  <a:pt x="113" y="1167"/>
                  <a:pt x="113" y="1167"/>
                  <a:pt x="113" y="1167"/>
                </a:cubicBezTo>
                <a:cubicBezTo>
                  <a:pt x="113" y="1166"/>
                  <a:pt x="113" y="1166"/>
                  <a:pt x="113" y="1166"/>
                </a:cubicBezTo>
                <a:close/>
                <a:moveTo>
                  <a:pt x="117" y="1085"/>
                </a:moveTo>
                <a:cubicBezTo>
                  <a:pt x="117" y="1085"/>
                  <a:pt x="117" y="1085"/>
                  <a:pt x="117" y="1085"/>
                </a:cubicBezTo>
                <a:cubicBezTo>
                  <a:pt x="117" y="1085"/>
                  <a:pt x="117" y="1085"/>
                  <a:pt x="117" y="1085"/>
                </a:cubicBezTo>
                <a:cubicBezTo>
                  <a:pt x="117" y="1085"/>
                  <a:pt x="117" y="1085"/>
                  <a:pt x="117" y="1085"/>
                </a:cubicBezTo>
                <a:cubicBezTo>
                  <a:pt x="117" y="1085"/>
                  <a:pt x="117" y="1086"/>
                  <a:pt x="117" y="1087"/>
                </a:cubicBezTo>
                <a:cubicBezTo>
                  <a:pt x="117" y="1088"/>
                  <a:pt x="117" y="1089"/>
                  <a:pt x="116" y="1091"/>
                </a:cubicBezTo>
                <a:cubicBezTo>
                  <a:pt x="116" y="1091"/>
                  <a:pt x="116" y="1091"/>
                  <a:pt x="117" y="1091"/>
                </a:cubicBezTo>
                <a:cubicBezTo>
                  <a:pt x="117" y="1091"/>
                  <a:pt x="117" y="1091"/>
                  <a:pt x="117" y="1091"/>
                </a:cubicBezTo>
                <a:cubicBezTo>
                  <a:pt x="117" y="1089"/>
                  <a:pt x="117" y="1088"/>
                  <a:pt x="117" y="1087"/>
                </a:cubicBezTo>
                <a:cubicBezTo>
                  <a:pt x="117" y="1086"/>
                  <a:pt x="117" y="1085"/>
                  <a:pt x="117" y="1085"/>
                </a:cubicBezTo>
                <a:close/>
                <a:moveTo>
                  <a:pt x="117" y="1083"/>
                </a:moveTo>
                <a:cubicBezTo>
                  <a:pt x="117" y="1082"/>
                  <a:pt x="117" y="1082"/>
                  <a:pt x="117" y="1081"/>
                </a:cubicBezTo>
                <a:cubicBezTo>
                  <a:pt x="117" y="1080"/>
                  <a:pt x="118" y="1080"/>
                  <a:pt x="118" y="1080"/>
                </a:cubicBezTo>
                <a:cubicBezTo>
                  <a:pt x="118" y="1080"/>
                  <a:pt x="118" y="1079"/>
                  <a:pt x="117" y="1079"/>
                </a:cubicBezTo>
                <a:cubicBezTo>
                  <a:pt x="117" y="1079"/>
                  <a:pt x="117" y="1079"/>
                  <a:pt x="117" y="1079"/>
                </a:cubicBezTo>
                <a:cubicBezTo>
                  <a:pt x="117" y="1080"/>
                  <a:pt x="117" y="1080"/>
                  <a:pt x="117" y="1080"/>
                </a:cubicBezTo>
                <a:cubicBezTo>
                  <a:pt x="117" y="1080"/>
                  <a:pt x="117" y="1080"/>
                  <a:pt x="117" y="1081"/>
                </a:cubicBezTo>
                <a:cubicBezTo>
                  <a:pt x="117" y="1081"/>
                  <a:pt x="117" y="1082"/>
                  <a:pt x="117" y="1083"/>
                </a:cubicBezTo>
                <a:cubicBezTo>
                  <a:pt x="117" y="1083"/>
                  <a:pt x="117" y="1083"/>
                  <a:pt x="117" y="1083"/>
                </a:cubicBezTo>
                <a:cubicBezTo>
                  <a:pt x="117" y="1083"/>
                  <a:pt x="117" y="1083"/>
                  <a:pt x="117" y="1083"/>
                </a:cubicBezTo>
                <a:close/>
                <a:moveTo>
                  <a:pt x="118" y="1063"/>
                </a:moveTo>
                <a:cubicBezTo>
                  <a:pt x="118" y="1063"/>
                  <a:pt x="118" y="1063"/>
                  <a:pt x="118" y="1063"/>
                </a:cubicBezTo>
                <a:cubicBezTo>
                  <a:pt x="118" y="1063"/>
                  <a:pt x="118" y="1063"/>
                  <a:pt x="118" y="1063"/>
                </a:cubicBezTo>
                <a:cubicBezTo>
                  <a:pt x="118" y="1063"/>
                  <a:pt x="118" y="1063"/>
                  <a:pt x="118" y="1063"/>
                </a:cubicBezTo>
                <a:cubicBezTo>
                  <a:pt x="118" y="1063"/>
                  <a:pt x="118" y="1063"/>
                  <a:pt x="118" y="1063"/>
                </a:cubicBezTo>
                <a:cubicBezTo>
                  <a:pt x="117" y="1063"/>
                  <a:pt x="117" y="1063"/>
                  <a:pt x="117" y="1063"/>
                </a:cubicBezTo>
                <a:cubicBezTo>
                  <a:pt x="117" y="1064"/>
                  <a:pt x="117" y="1065"/>
                  <a:pt x="117" y="1066"/>
                </a:cubicBezTo>
                <a:cubicBezTo>
                  <a:pt x="117" y="1066"/>
                  <a:pt x="118" y="1066"/>
                  <a:pt x="118" y="1066"/>
                </a:cubicBezTo>
                <a:cubicBezTo>
                  <a:pt x="118" y="1066"/>
                  <a:pt x="118" y="1066"/>
                  <a:pt x="118" y="1066"/>
                </a:cubicBezTo>
                <a:cubicBezTo>
                  <a:pt x="117" y="1065"/>
                  <a:pt x="118" y="1064"/>
                  <a:pt x="118" y="1063"/>
                </a:cubicBezTo>
                <a:close/>
                <a:moveTo>
                  <a:pt x="182" y="733"/>
                </a:moveTo>
                <a:cubicBezTo>
                  <a:pt x="182" y="733"/>
                  <a:pt x="182" y="733"/>
                  <a:pt x="182" y="732"/>
                </a:cubicBezTo>
                <a:cubicBezTo>
                  <a:pt x="182" y="732"/>
                  <a:pt x="182" y="732"/>
                  <a:pt x="181" y="731"/>
                </a:cubicBezTo>
                <a:cubicBezTo>
                  <a:pt x="181" y="731"/>
                  <a:pt x="181" y="731"/>
                  <a:pt x="181" y="731"/>
                </a:cubicBezTo>
                <a:cubicBezTo>
                  <a:pt x="181" y="731"/>
                  <a:pt x="181" y="731"/>
                  <a:pt x="181" y="731"/>
                </a:cubicBezTo>
                <a:cubicBezTo>
                  <a:pt x="181" y="731"/>
                  <a:pt x="181" y="732"/>
                  <a:pt x="181" y="732"/>
                </a:cubicBezTo>
                <a:cubicBezTo>
                  <a:pt x="181" y="732"/>
                  <a:pt x="181" y="732"/>
                  <a:pt x="181" y="732"/>
                </a:cubicBezTo>
                <a:cubicBezTo>
                  <a:pt x="181" y="732"/>
                  <a:pt x="181" y="733"/>
                  <a:pt x="181" y="733"/>
                </a:cubicBezTo>
                <a:cubicBezTo>
                  <a:pt x="181" y="733"/>
                  <a:pt x="181" y="734"/>
                  <a:pt x="181" y="734"/>
                </a:cubicBezTo>
                <a:cubicBezTo>
                  <a:pt x="181" y="734"/>
                  <a:pt x="181" y="734"/>
                  <a:pt x="181" y="734"/>
                </a:cubicBezTo>
                <a:cubicBezTo>
                  <a:pt x="181" y="734"/>
                  <a:pt x="181" y="734"/>
                  <a:pt x="181" y="734"/>
                </a:cubicBezTo>
                <a:cubicBezTo>
                  <a:pt x="181" y="734"/>
                  <a:pt x="182" y="733"/>
                  <a:pt x="182" y="733"/>
                </a:cubicBezTo>
                <a:close/>
                <a:moveTo>
                  <a:pt x="181" y="710"/>
                </a:moveTo>
                <a:cubicBezTo>
                  <a:pt x="181" y="710"/>
                  <a:pt x="181" y="710"/>
                  <a:pt x="180" y="710"/>
                </a:cubicBezTo>
                <a:cubicBezTo>
                  <a:pt x="180" y="710"/>
                  <a:pt x="180" y="710"/>
                  <a:pt x="180" y="710"/>
                </a:cubicBezTo>
                <a:cubicBezTo>
                  <a:pt x="181" y="710"/>
                  <a:pt x="180" y="711"/>
                  <a:pt x="180" y="711"/>
                </a:cubicBezTo>
                <a:cubicBezTo>
                  <a:pt x="180" y="711"/>
                  <a:pt x="180" y="711"/>
                  <a:pt x="181" y="711"/>
                </a:cubicBezTo>
                <a:cubicBezTo>
                  <a:pt x="181" y="711"/>
                  <a:pt x="181" y="711"/>
                  <a:pt x="181" y="711"/>
                </a:cubicBezTo>
                <a:cubicBezTo>
                  <a:pt x="181" y="710"/>
                  <a:pt x="181" y="710"/>
                  <a:pt x="181" y="710"/>
                </a:cubicBezTo>
                <a:close/>
                <a:moveTo>
                  <a:pt x="130" y="718"/>
                </a:moveTo>
                <a:cubicBezTo>
                  <a:pt x="130" y="718"/>
                  <a:pt x="129" y="718"/>
                  <a:pt x="129" y="718"/>
                </a:cubicBezTo>
                <a:cubicBezTo>
                  <a:pt x="129" y="718"/>
                  <a:pt x="129" y="718"/>
                  <a:pt x="129" y="718"/>
                </a:cubicBezTo>
                <a:cubicBezTo>
                  <a:pt x="129" y="721"/>
                  <a:pt x="130" y="723"/>
                  <a:pt x="130" y="725"/>
                </a:cubicBezTo>
                <a:cubicBezTo>
                  <a:pt x="130" y="728"/>
                  <a:pt x="130" y="730"/>
                  <a:pt x="130" y="733"/>
                </a:cubicBezTo>
                <a:cubicBezTo>
                  <a:pt x="130" y="733"/>
                  <a:pt x="130" y="733"/>
                  <a:pt x="131" y="733"/>
                </a:cubicBezTo>
                <a:cubicBezTo>
                  <a:pt x="131" y="733"/>
                  <a:pt x="131" y="733"/>
                  <a:pt x="131" y="733"/>
                </a:cubicBezTo>
                <a:cubicBezTo>
                  <a:pt x="131" y="730"/>
                  <a:pt x="131" y="728"/>
                  <a:pt x="130" y="725"/>
                </a:cubicBezTo>
                <a:cubicBezTo>
                  <a:pt x="130" y="723"/>
                  <a:pt x="130" y="721"/>
                  <a:pt x="130" y="718"/>
                </a:cubicBezTo>
                <a:cubicBezTo>
                  <a:pt x="130" y="718"/>
                  <a:pt x="130" y="718"/>
                  <a:pt x="130" y="718"/>
                </a:cubicBezTo>
                <a:close/>
                <a:moveTo>
                  <a:pt x="138" y="711"/>
                </a:moveTo>
                <a:cubicBezTo>
                  <a:pt x="138" y="712"/>
                  <a:pt x="138" y="712"/>
                  <a:pt x="138" y="713"/>
                </a:cubicBezTo>
                <a:cubicBezTo>
                  <a:pt x="138" y="713"/>
                  <a:pt x="138" y="713"/>
                  <a:pt x="138" y="714"/>
                </a:cubicBezTo>
                <a:cubicBezTo>
                  <a:pt x="138" y="714"/>
                  <a:pt x="138" y="714"/>
                  <a:pt x="138" y="714"/>
                </a:cubicBezTo>
                <a:cubicBezTo>
                  <a:pt x="138" y="714"/>
                  <a:pt x="138" y="714"/>
                  <a:pt x="138" y="714"/>
                </a:cubicBezTo>
                <a:cubicBezTo>
                  <a:pt x="138" y="713"/>
                  <a:pt x="138" y="713"/>
                  <a:pt x="138" y="713"/>
                </a:cubicBezTo>
                <a:cubicBezTo>
                  <a:pt x="138" y="712"/>
                  <a:pt x="138" y="712"/>
                  <a:pt x="138" y="711"/>
                </a:cubicBezTo>
                <a:cubicBezTo>
                  <a:pt x="138" y="711"/>
                  <a:pt x="138" y="711"/>
                  <a:pt x="138" y="711"/>
                </a:cubicBezTo>
                <a:cubicBezTo>
                  <a:pt x="138" y="711"/>
                  <a:pt x="138" y="711"/>
                  <a:pt x="138" y="711"/>
                </a:cubicBezTo>
                <a:cubicBezTo>
                  <a:pt x="138" y="711"/>
                  <a:pt x="138" y="711"/>
                  <a:pt x="138" y="711"/>
                </a:cubicBezTo>
                <a:close/>
                <a:moveTo>
                  <a:pt x="130" y="715"/>
                </a:moveTo>
                <a:cubicBezTo>
                  <a:pt x="130" y="715"/>
                  <a:pt x="130" y="715"/>
                  <a:pt x="129" y="715"/>
                </a:cubicBezTo>
                <a:cubicBezTo>
                  <a:pt x="129" y="715"/>
                  <a:pt x="129" y="715"/>
                  <a:pt x="129" y="715"/>
                </a:cubicBezTo>
                <a:cubicBezTo>
                  <a:pt x="129" y="715"/>
                  <a:pt x="129" y="715"/>
                  <a:pt x="129" y="715"/>
                </a:cubicBezTo>
                <a:cubicBezTo>
                  <a:pt x="129" y="715"/>
                  <a:pt x="129" y="715"/>
                  <a:pt x="129" y="716"/>
                </a:cubicBezTo>
                <a:cubicBezTo>
                  <a:pt x="129" y="716"/>
                  <a:pt x="129" y="716"/>
                  <a:pt x="130" y="716"/>
                </a:cubicBezTo>
                <a:cubicBezTo>
                  <a:pt x="130" y="716"/>
                  <a:pt x="130" y="716"/>
                  <a:pt x="130" y="716"/>
                </a:cubicBezTo>
                <a:cubicBezTo>
                  <a:pt x="130" y="715"/>
                  <a:pt x="130" y="715"/>
                  <a:pt x="130" y="715"/>
                </a:cubicBezTo>
                <a:close/>
                <a:moveTo>
                  <a:pt x="129" y="708"/>
                </a:moveTo>
                <a:cubicBezTo>
                  <a:pt x="129" y="708"/>
                  <a:pt x="129" y="708"/>
                  <a:pt x="129" y="708"/>
                </a:cubicBezTo>
                <a:cubicBezTo>
                  <a:pt x="129" y="708"/>
                  <a:pt x="129" y="709"/>
                  <a:pt x="129" y="709"/>
                </a:cubicBezTo>
                <a:cubicBezTo>
                  <a:pt x="129" y="709"/>
                  <a:pt x="129" y="710"/>
                  <a:pt x="129" y="710"/>
                </a:cubicBezTo>
                <a:cubicBezTo>
                  <a:pt x="129" y="711"/>
                  <a:pt x="129" y="711"/>
                  <a:pt x="129" y="712"/>
                </a:cubicBezTo>
                <a:cubicBezTo>
                  <a:pt x="129" y="712"/>
                  <a:pt x="129" y="712"/>
                  <a:pt x="129" y="712"/>
                </a:cubicBezTo>
                <a:cubicBezTo>
                  <a:pt x="129" y="712"/>
                  <a:pt x="130" y="712"/>
                  <a:pt x="130" y="712"/>
                </a:cubicBezTo>
                <a:cubicBezTo>
                  <a:pt x="129" y="711"/>
                  <a:pt x="129" y="711"/>
                  <a:pt x="130" y="710"/>
                </a:cubicBezTo>
                <a:cubicBezTo>
                  <a:pt x="129" y="710"/>
                  <a:pt x="130" y="709"/>
                  <a:pt x="129" y="709"/>
                </a:cubicBezTo>
                <a:cubicBezTo>
                  <a:pt x="129" y="708"/>
                  <a:pt x="129" y="708"/>
                  <a:pt x="129" y="708"/>
                </a:cubicBezTo>
                <a:close/>
                <a:moveTo>
                  <a:pt x="176" y="646"/>
                </a:moveTo>
                <a:cubicBezTo>
                  <a:pt x="176" y="646"/>
                  <a:pt x="176" y="646"/>
                  <a:pt x="176" y="647"/>
                </a:cubicBezTo>
                <a:cubicBezTo>
                  <a:pt x="177" y="647"/>
                  <a:pt x="177" y="647"/>
                  <a:pt x="177" y="647"/>
                </a:cubicBezTo>
                <a:cubicBezTo>
                  <a:pt x="177" y="647"/>
                  <a:pt x="177" y="647"/>
                  <a:pt x="177" y="647"/>
                </a:cubicBezTo>
                <a:cubicBezTo>
                  <a:pt x="177" y="646"/>
                  <a:pt x="177" y="646"/>
                  <a:pt x="177" y="646"/>
                </a:cubicBezTo>
                <a:cubicBezTo>
                  <a:pt x="177" y="646"/>
                  <a:pt x="177" y="645"/>
                  <a:pt x="177" y="645"/>
                </a:cubicBezTo>
                <a:cubicBezTo>
                  <a:pt x="177" y="645"/>
                  <a:pt x="176" y="645"/>
                  <a:pt x="176" y="645"/>
                </a:cubicBezTo>
                <a:cubicBezTo>
                  <a:pt x="176" y="645"/>
                  <a:pt x="176" y="645"/>
                  <a:pt x="176" y="646"/>
                </a:cubicBezTo>
                <a:close/>
                <a:moveTo>
                  <a:pt x="187" y="634"/>
                </a:moveTo>
                <a:cubicBezTo>
                  <a:pt x="187" y="635"/>
                  <a:pt x="187" y="635"/>
                  <a:pt x="187" y="635"/>
                </a:cubicBezTo>
                <a:cubicBezTo>
                  <a:pt x="187" y="635"/>
                  <a:pt x="187" y="635"/>
                  <a:pt x="187" y="635"/>
                </a:cubicBezTo>
                <a:cubicBezTo>
                  <a:pt x="187" y="635"/>
                  <a:pt x="187" y="635"/>
                  <a:pt x="187" y="635"/>
                </a:cubicBezTo>
                <a:cubicBezTo>
                  <a:pt x="187" y="635"/>
                  <a:pt x="187" y="635"/>
                  <a:pt x="187" y="635"/>
                </a:cubicBezTo>
                <a:cubicBezTo>
                  <a:pt x="187" y="635"/>
                  <a:pt x="187" y="635"/>
                  <a:pt x="187" y="635"/>
                </a:cubicBezTo>
                <a:cubicBezTo>
                  <a:pt x="187" y="635"/>
                  <a:pt x="187" y="635"/>
                  <a:pt x="187" y="635"/>
                </a:cubicBezTo>
                <a:cubicBezTo>
                  <a:pt x="187" y="635"/>
                  <a:pt x="187" y="635"/>
                  <a:pt x="187" y="635"/>
                </a:cubicBezTo>
                <a:cubicBezTo>
                  <a:pt x="187" y="635"/>
                  <a:pt x="187" y="635"/>
                  <a:pt x="187" y="634"/>
                </a:cubicBezTo>
                <a:cubicBezTo>
                  <a:pt x="187" y="634"/>
                  <a:pt x="187" y="634"/>
                  <a:pt x="187" y="634"/>
                </a:cubicBezTo>
                <a:cubicBezTo>
                  <a:pt x="187" y="634"/>
                  <a:pt x="187" y="634"/>
                  <a:pt x="187" y="634"/>
                </a:cubicBezTo>
                <a:cubicBezTo>
                  <a:pt x="187" y="634"/>
                  <a:pt x="187" y="634"/>
                  <a:pt x="187" y="634"/>
                </a:cubicBezTo>
                <a:close/>
                <a:moveTo>
                  <a:pt x="178" y="617"/>
                </a:moveTo>
                <a:cubicBezTo>
                  <a:pt x="178" y="617"/>
                  <a:pt x="178" y="617"/>
                  <a:pt x="178" y="617"/>
                </a:cubicBezTo>
                <a:cubicBezTo>
                  <a:pt x="178" y="618"/>
                  <a:pt x="178" y="620"/>
                  <a:pt x="178" y="621"/>
                </a:cubicBezTo>
                <a:cubicBezTo>
                  <a:pt x="178" y="621"/>
                  <a:pt x="178" y="621"/>
                  <a:pt x="178" y="621"/>
                </a:cubicBezTo>
                <a:cubicBezTo>
                  <a:pt x="179" y="621"/>
                  <a:pt x="179" y="621"/>
                  <a:pt x="179" y="621"/>
                </a:cubicBezTo>
                <a:cubicBezTo>
                  <a:pt x="179" y="620"/>
                  <a:pt x="179" y="618"/>
                  <a:pt x="179" y="617"/>
                </a:cubicBezTo>
                <a:cubicBezTo>
                  <a:pt x="179" y="617"/>
                  <a:pt x="179" y="617"/>
                  <a:pt x="178" y="617"/>
                </a:cubicBezTo>
                <a:cubicBezTo>
                  <a:pt x="178" y="617"/>
                  <a:pt x="178" y="617"/>
                  <a:pt x="178" y="617"/>
                </a:cubicBezTo>
                <a:close/>
                <a:moveTo>
                  <a:pt x="177" y="595"/>
                </a:moveTo>
                <a:cubicBezTo>
                  <a:pt x="177" y="595"/>
                  <a:pt x="177" y="595"/>
                  <a:pt x="177" y="595"/>
                </a:cubicBezTo>
                <a:cubicBezTo>
                  <a:pt x="177" y="595"/>
                  <a:pt x="177" y="595"/>
                  <a:pt x="177" y="595"/>
                </a:cubicBezTo>
                <a:cubicBezTo>
                  <a:pt x="177" y="596"/>
                  <a:pt x="177" y="597"/>
                  <a:pt x="177" y="598"/>
                </a:cubicBezTo>
                <a:cubicBezTo>
                  <a:pt x="177" y="599"/>
                  <a:pt x="177" y="601"/>
                  <a:pt x="178" y="602"/>
                </a:cubicBezTo>
                <a:cubicBezTo>
                  <a:pt x="178" y="602"/>
                  <a:pt x="178" y="602"/>
                  <a:pt x="178" y="602"/>
                </a:cubicBezTo>
                <a:cubicBezTo>
                  <a:pt x="178" y="602"/>
                  <a:pt x="178" y="602"/>
                  <a:pt x="178" y="602"/>
                </a:cubicBezTo>
                <a:cubicBezTo>
                  <a:pt x="178" y="601"/>
                  <a:pt x="178" y="599"/>
                  <a:pt x="178" y="598"/>
                </a:cubicBezTo>
                <a:cubicBezTo>
                  <a:pt x="178" y="597"/>
                  <a:pt x="178" y="596"/>
                  <a:pt x="177" y="595"/>
                </a:cubicBezTo>
                <a:cubicBezTo>
                  <a:pt x="177" y="595"/>
                  <a:pt x="177" y="595"/>
                  <a:pt x="177" y="595"/>
                </a:cubicBezTo>
                <a:cubicBezTo>
                  <a:pt x="178" y="595"/>
                  <a:pt x="178" y="595"/>
                  <a:pt x="177" y="595"/>
                </a:cubicBezTo>
                <a:cubicBezTo>
                  <a:pt x="177" y="595"/>
                  <a:pt x="177" y="595"/>
                  <a:pt x="177" y="595"/>
                </a:cubicBezTo>
                <a:cubicBezTo>
                  <a:pt x="177" y="595"/>
                  <a:pt x="177" y="595"/>
                  <a:pt x="177" y="595"/>
                </a:cubicBezTo>
                <a:close/>
                <a:moveTo>
                  <a:pt x="127" y="628"/>
                </a:moveTo>
                <a:cubicBezTo>
                  <a:pt x="127" y="629"/>
                  <a:pt x="128" y="629"/>
                  <a:pt x="127" y="630"/>
                </a:cubicBezTo>
                <a:cubicBezTo>
                  <a:pt x="127" y="630"/>
                  <a:pt x="127" y="630"/>
                  <a:pt x="127" y="630"/>
                </a:cubicBezTo>
                <a:cubicBezTo>
                  <a:pt x="128" y="630"/>
                  <a:pt x="128" y="630"/>
                  <a:pt x="128" y="630"/>
                </a:cubicBezTo>
                <a:cubicBezTo>
                  <a:pt x="128" y="629"/>
                  <a:pt x="128" y="629"/>
                  <a:pt x="128" y="628"/>
                </a:cubicBezTo>
                <a:lnTo>
                  <a:pt x="127" y="628"/>
                </a:lnTo>
                <a:close/>
                <a:moveTo>
                  <a:pt x="181" y="515"/>
                </a:moveTo>
                <a:cubicBezTo>
                  <a:pt x="181" y="515"/>
                  <a:pt x="180" y="515"/>
                  <a:pt x="181" y="515"/>
                </a:cubicBezTo>
                <a:cubicBezTo>
                  <a:pt x="181" y="515"/>
                  <a:pt x="181" y="516"/>
                  <a:pt x="181" y="516"/>
                </a:cubicBezTo>
                <a:cubicBezTo>
                  <a:pt x="181" y="517"/>
                  <a:pt x="181" y="517"/>
                  <a:pt x="181" y="517"/>
                </a:cubicBezTo>
                <a:cubicBezTo>
                  <a:pt x="181" y="517"/>
                  <a:pt x="181" y="516"/>
                  <a:pt x="181" y="516"/>
                </a:cubicBezTo>
                <a:cubicBezTo>
                  <a:pt x="181" y="516"/>
                  <a:pt x="181" y="515"/>
                  <a:pt x="181" y="515"/>
                </a:cubicBezTo>
                <a:cubicBezTo>
                  <a:pt x="181" y="515"/>
                  <a:pt x="181" y="514"/>
                  <a:pt x="181" y="515"/>
                </a:cubicBezTo>
                <a:cubicBezTo>
                  <a:pt x="181" y="515"/>
                  <a:pt x="181" y="515"/>
                  <a:pt x="181" y="515"/>
                </a:cubicBezTo>
                <a:close/>
                <a:moveTo>
                  <a:pt x="173" y="508"/>
                </a:moveTo>
                <a:cubicBezTo>
                  <a:pt x="173" y="507"/>
                  <a:pt x="173" y="507"/>
                  <a:pt x="173" y="507"/>
                </a:cubicBezTo>
                <a:cubicBezTo>
                  <a:pt x="173" y="507"/>
                  <a:pt x="173" y="507"/>
                  <a:pt x="173" y="507"/>
                </a:cubicBezTo>
                <a:cubicBezTo>
                  <a:pt x="173" y="507"/>
                  <a:pt x="173" y="507"/>
                  <a:pt x="173" y="507"/>
                </a:cubicBezTo>
                <a:cubicBezTo>
                  <a:pt x="173" y="508"/>
                  <a:pt x="173" y="508"/>
                  <a:pt x="173" y="508"/>
                </a:cubicBezTo>
                <a:cubicBezTo>
                  <a:pt x="173" y="508"/>
                  <a:pt x="173" y="509"/>
                  <a:pt x="173" y="509"/>
                </a:cubicBezTo>
                <a:cubicBezTo>
                  <a:pt x="173" y="509"/>
                  <a:pt x="173" y="509"/>
                  <a:pt x="173" y="509"/>
                </a:cubicBezTo>
                <a:cubicBezTo>
                  <a:pt x="173" y="509"/>
                  <a:pt x="173" y="509"/>
                  <a:pt x="173" y="509"/>
                </a:cubicBezTo>
                <a:cubicBezTo>
                  <a:pt x="173" y="509"/>
                  <a:pt x="173" y="508"/>
                  <a:pt x="173" y="508"/>
                </a:cubicBezTo>
                <a:cubicBezTo>
                  <a:pt x="173" y="508"/>
                  <a:pt x="173" y="508"/>
                  <a:pt x="173" y="508"/>
                </a:cubicBezTo>
                <a:close/>
                <a:moveTo>
                  <a:pt x="167" y="503"/>
                </a:moveTo>
                <a:cubicBezTo>
                  <a:pt x="167" y="503"/>
                  <a:pt x="167" y="503"/>
                  <a:pt x="166" y="503"/>
                </a:cubicBezTo>
                <a:cubicBezTo>
                  <a:pt x="166" y="503"/>
                  <a:pt x="166" y="503"/>
                  <a:pt x="166" y="503"/>
                </a:cubicBezTo>
                <a:cubicBezTo>
                  <a:pt x="166" y="503"/>
                  <a:pt x="166" y="503"/>
                  <a:pt x="166" y="503"/>
                </a:cubicBezTo>
                <a:cubicBezTo>
                  <a:pt x="166" y="503"/>
                  <a:pt x="166" y="504"/>
                  <a:pt x="166" y="505"/>
                </a:cubicBezTo>
                <a:cubicBezTo>
                  <a:pt x="166" y="506"/>
                  <a:pt x="167" y="507"/>
                  <a:pt x="166" y="508"/>
                </a:cubicBezTo>
                <a:cubicBezTo>
                  <a:pt x="166" y="508"/>
                  <a:pt x="166" y="508"/>
                  <a:pt x="166" y="508"/>
                </a:cubicBezTo>
                <a:cubicBezTo>
                  <a:pt x="166" y="508"/>
                  <a:pt x="167" y="508"/>
                  <a:pt x="167" y="508"/>
                </a:cubicBezTo>
                <a:cubicBezTo>
                  <a:pt x="167" y="507"/>
                  <a:pt x="167" y="506"/>
                  <a:pt x="167" y="505"/>
                </a:cubicBezTo>
                <a:cubicBezTo>
                  <a:pt x="167" y="504"/>
                  <a:pt x="167" y="503"/>
                  <a:pt x="167" y="503"/>
                </a:cubicBezTo>
                <a:close/>
                <a:moveTo>
                  <a:pt x="167" y="487"/>
                </a:moveTo>
                <a:cubicBezTo>
                  <a:pt x="167" y="487"/>
                  <a:pt x="167" y="487"/>
                  <a:pt x="167" y="487"/>
                </a:cubicBezTo>
                <a:cubicBezTo>
                  <a:pt x="167" y="488"/>
                  <a:pt x="167" y="488"/>
                  <a:pt x="167" y="489"/>
                </a:cubicBezTo>
                <a:cubicBezTo>
                  <a:pt x="167" y="489"/>
                  <a:pt x="167" y="489"/>
                  <a:pt x="167" y="489"/>
                </a:cubicBezTo>
                <a:cubicBezTo>
                  <a:pt x="167" y="489"/>
                  <a:pt x="167" y="489"/>
                  <a:pt x="167" y="489"/>
                </a:cubicBezTo>
                <a:cubicBezTo>
                  <a:pt x="167" y="489"/>
                  <a:pt x="167" y="489"/>
                  <a:pt x="167" y="489"/>
                </a:cubicBezTo>
                <a:cubicBezTo>
                  <a:pt x="167" y="489"/>
                  <a:pt x="167" y="489"/>
                  <a:pt x="167" y="489"/>
                </a:cubicBezTo>
                <a:cubicBezTo>
                  <a:pt x="167" y="488"/>
                  <a:pt x="168" y="488"/>
                  <a:pt x="167" y="487"/>
                </a:cubicBezTo>
                <a:cubicBezTo>
                  <a:pt x="167" y="487"/>
                  <a:pt x="167" y="487"/>
                  <a:pt x="167" y="487"/>
                </a:cubicBezTo>
                <a:cubicBezTo>
                  <a:pt x="167" y="487"/>
                  <a:pt x="167" y="487"/>
                  <a:pt x="167" y="487"/>
                </a:cubicBezTo>
                <a:close/>
                <a:moveTo>
                  <a:pt x="165" y="465"/>
                </a:moveTo>
                <a:cubicBezTo>
                  <a:pt x="165" y="465"/>
                  <a:pt x="165" y="465"/>
                  <a:pt x="165" y="465"/>
                </a:cubicBezTo>
                <a:cubicBezTo>
                  <a:pt x="165" y="465"/>
                  <a:pt x="165" y="465"/>
                  <a:pt x="165" y="465"/>
                </a:cubicBezTo>
                <a:cubicBezTo>
                  <a:pt x="165" y="465"/>
                  <a:pt x="165" y="465"/>
                  <a:pt x="165" y="465"/>
                </a:cubicBezTo>
                <a:cubicBezTo>
                  <a:pt x="165" y="465"/>
                  <a:pt x="165" y="466"/>
                  <a:pt x="165" y="466"/>
                </a:cubicBezTo>
                <a:cubicBezTo>
                  <a:pt x="165" y="466"/>
                  <a:pt x="165" y="466"/>
                  <a:pt x="165" y="466"/>
                </a:cubicBezTo>
                <a:cubicBezTo>
                  <a:pt x="165" y="467"/>
                  <a:pt x="165" y="467"/>
                  <a:pt x="165" y="467"/>
                </a:cubicBezTo>
                <a:cubicBezTo>
                  <a:pt x="165" y="467"/>
                  <a:pt x="165" y="467"/>
                  <a:pt x="165" y="467"/>
                </a:cubicBezTo>
                <a:cubicBezTo>
                  <a:pt x="165" y="466"/>
                  <a:pt x="165" y="466"/>
                  <a:pt x="165" y="466"/>
                </a:cubicBezTo>
                <a:cubicBezTo>
                  <a:pt x="165" y="465"/>
                  <a:pt x="165" y="465"/>
                  <a:pt x="165" y="465"/>
                </a:cubicBezTo>
                <a:close/>
                <a:moveTo>
                  <a:pt x="161" y="368"/>
                </a:moveTo>
                <a:cubicBezTo>
                  <a:pt x="161" y="368"/>
                  <a:pt x="161" y="368"/>
                  <a:pt x="161" y="369"/>
                </a:cubicBezTo>
                <a:cubicBezTo>
                  <a:pt x="161" y="375"/>
                  <a:pt x="161" y="382"/>
                  <a:pt x="162" y="390"/>
                </a:cubicBezTo>
                <a:cubicBezTo>
                  <a:pt x="162" y="390"/>
                  <a:pt x="162" y="390"/>
                  <a:pt x="162" y="390"/>
                </a:cubicBezTo>
                <a:cubicBezTo>
                  <a:pt x="162" y="390"/>
                  <a:pt x="163" y="390"/>
                  <a:pt x="163" y="390"/>
                </a:cubicBezTo>
                <a:cubicBezTo>
                  <a:pt x="162" y="382"/>
                  <a:pt x="162" y="375"/>
                  <a:pt x="161" y="369"/>
                </a:cubicBezTo>
                <a:cubicBezTo>
                  <a:pt x="161" y="368"/>
                  <a:pt x="161" y="368"/>
                  <a:pt x="161" y="368"/>
                </a:cubicBezTo>
                <a:cubicBezTo>
                  <a:pt x="161" y="368"/>
                  <a:pt x="161" y="368"/>
                  <a:pt x="161" y="368"/>
                </a:cubicBezTo>
                <a:close/>
                <a:moveTo>
                  <a:pt x="159" y="266"/>
                </a:moveTo>
                <a:cubicBezTo>
                  <a:pt x="159" y="268"/>
                  <a:pt x="159" y="270"/>
                  <a:pt x="159" y="271"/>
                </a:cubicBezTo>
                <a:cubicBezTo>
                  <a:pt x="159" y="274"/>
                  <a:pt x="159" y="276"/>
                  <a:pt x="159" y="278"/>
                </a:cubicBezTo>
                <a:cubicBezTo>
                  <a:pt x="159" y="278"/>
                  <a:pt x="159" y="279"/>
                  <a:pt x="159" y="279"/>
                </a:cubicBezTo>
                <a:cubicBezTo>
                  <a:pt x="160" y="279"/>
                  <a:pt x="160" y="279"/>
                  <a:pt x="160" y="278"/>
                </a:cubicBezTo>
                <a:cubicBezTo>
                  <a:pt x="160" y="276"/>
                  <a:pt x="160" y="274"/>
                  <a:pt x="160" y="271"/>
                </a:cubicBezTo>
                <a:cubicBezTo>
                  <a:pt x="160" y="270"/>
                  <a:pt x="160" y="268"/>
                  <a:pt x="160" y="266"/>
                </a:cubicBezTo>
                <a:cubicBezTo>
                  <a:pt x="160" y="266"/>
                  <a:pt x="160" y="266"/>
                  <a:pt x="159" y="266"/>
                </a:cubicBezTo>
                <a:cubicBezTo>
                  <a:pt x="159" y="266"/>
                  <a:pt x="159" y="266"/>
                  <a:pt x="159" y="266"/>
                </a:cubicBezTo>
                <a:cubicBezTo>
                  <a:pt x="159" y="266"/>
                  <a:pt x="159" y="266"/>
                  <a:pt x="159" y="266"/>
                </a:cubicBezTo>
                <a:close/>
                <a:moveTo>
                  <a:pt x="162" y="156"/>
                </a:moveTo>
                <a:cubicBezTo>
                  <a:pt x="162" y="157"/>
                  <a:pt x="162" y="157"/>
                  <a:pt x="162" y="158"/>
                </a:cubicBezTo>
                <a:cubicBezTo>
                  <a:pt x="162" y="158"/>
                  <a:pt x="162" y="158"/>
                  <a:pt x="163" y="158"/>
                </a:cubicBezTo>
                <a:cubicBezTo>
                  <a:pt x="163" y="158"/>
                  <a:pt x="163" y="158"/>
                  <a:pt x="163" y="158"/>
                </a:cubicBezTo>
                <a:cubicBezTo>
                  <a:pt x="163" y="157"/>
                  <a:pt x="163" y="157"/>
                  <a:pt x="163" y="156"/>
                </a:cubicBezTo>
                <a:cubicBezTo>
                  <a:pt x="163" y="156"/>
                  <a:pt x="163" y="156"/>
                  <a:pt x="163" y="156"/>
                </a:cubicBezTo>
                <a:cubicBezTo>
                  <a:pt x="162" y="156"/>
                  <a:pt x="162" y="156"/>
                  <a:pt x="162" y="156"/>
                </a:cubicBezTo>
                <a:cubicBezTo>
                  <a:pt x="162" y="156"/>
                  <a:pt x="162" y="156"/>
                  <a:pt x="162" y="156"/>
                </a:cubicBezTo>
                <a:close/>
                <a:moveTo>
                  <a:pt x="178" y="666"/>
                </a:moveTo>
                <a:cubicBezTo>
                  <a:pt x="177" y="669"/>
                  <a:pt x="178" y="672"/>
                  <a:pt x="177" y="675"/>
                </a:cubicBezTo>
                <a:cubicBezTo>
                  <a:pt x="178" y="677"/>
                  <a:pt x="178" y="679"/>
                  <a:pt x="177" y="681"/>
                </a:cubicBezTo>
                <a:cubicBezTo>
                  <a:pt x="178" y="686"/>
                  <a:pt x="178" y="690"/>
                  <a:pt x="177" y="694"/>
                </a:cubicBezTo>
                <a:cubicBezTo>
                  <a:pt x="178" y="697"/>
                  <a:pt x="178" y="700"/>
                  <a:pt x="178" y="703"/>
                </a:cubicBezTo>
                <a:cubicBezTo>
                  <a:pt x="178" y="704"/>
                  <a:pt x="178" y="705"/>
                  <a:pt x="177" y="706"/>
                </a:cubicBezTo>
                <a:cubicBezTo>
                  <a:pt x="179" y="710"/>
                  <a:pt x="177" y="713"/>
                  <a:pt x="178" y="717"/>
                </a:cubicBezTo>
                <a:cubicBezTo>
                  <a:pt x="178" y="717"/>
                  <a:pt x="178" y="718"/>
                  <a:pt x="178" y="718"/>
                </a:cubicBezTo>
                <a:cubicBezTo>
                  <a:pt x="178" y="720"/>
                  <a:pt x="178" y="722"/>
                  <a:pt x="178" y="724"/>
                </a:cubicBezTo>
                <a:cubicBezTo>
                  <a:pt x="180" y="727"/>
                  <a:pt x="179" y="731"/>
                  <a:pt x="179" y="734"/>
                </a:cubicBezTo>
                <a:cubicBezTo>
                  <a:pt x="179" y="734"/>
                  <a:pt x="179" y="735"/>
                  <a:pt x="179" y="735"/>
                </a:cubicBezTo>
                <a:cubicBezTo>
                  <a:pt x="179" y="737"/>
                  <a:pt x="179" y="739"/>
                  <a:pt x="179" y="740"/>
                </a:cubicBezTo>
                <a:cubicBezTo>
                  <a:pt x="180" y="741"/>
                  <a:pt x="179" y="742"/>
                  <a:pt x="179" y="744"/>
                </a:cubicBezTo>
                <a:cubicBezTo>
                  <a:pt x="179" y="744"/>
                  <a:pt x="180" y="744"/>
                  <a:pt x="180" y="744"/>
                </a:cubicBezTo>
                <a:cubicBezTo>
                  <a:pt x="180" y="745"/>
                  <a:pt x="180" y="745"/>
                  <a:pt x="180" y="746"/>
                </a:cubicBezTo>
                <a:cubicBezTo>
                  <a:pt x="180" y="747"/>
                  <a:pt x="180" y="747"/>
                  <a:pt x="180" y="748"/>
                </a:cubicBezTo>
                <a:cubicBezTo>
                  <a:pt x="180" y="749"/>
                  <a:pt x="180" y="749"/>
                  <a:pt x="180" y="750"/>
                </a:cubicBezTo>
                <a:cubicBezTo>
                  <a:pt x="180" y="754"/>
                  <a:pt x="182" y="757"/>
                  <a:pt x="180" y="761"/>
                </a:cubicBezTo>
                <a:cubicBezTo>
                  <a:pt x="181" y="761"/>
                  <a:pt x="181" y="761"/>
                  <a:pt x="181" y="762"/>
                </a:cubicBezTo>
                <a:cubicBezTo>
                  <a:pt x="181" y="767"/>
                  <a:pt x="182" y="772"/>
                  <a:pt x="182" y="777"/>
                </a:cubicBezTo>
                <a:cubicBezTo>
                  <a:pt x="183" y="778"/>
                  <a:pt x="183" y="778"/>
                  <a:pt x="183" y="779"/>
                </a:cubicBezTo>
                <a:cubicBezTo>
                  <a:pt x="183" y="781"/>
                  <a:pt x="183" y="783"/>
                  <a:pt x="184" y="786"/>
                </a:cubicBezTo>
                <a:cubicBezTo>
                  <a:pt x="183" y="786"/>
                  <a:pt x="183" y="786"/>
                  <a:pt x="183" y="786"/>
                </a:cubicBezTo>
                <a:cubicBezTo>
                  <a:pt x="184" y="786"/>
                  <a:pt x="184" y="786"/>
                  <a:pt x="184" y="786"/>
                </a:cubicBezTo>
                <a:cubicBezTo>
                  <a:pt x="183" y="787"/>
                  <a:pt x="183" y="789"/>
                  <a:pt x="185" y="789"/>
                </a:cubicBezTo>
                <a:cubicBezTo>
                  <a:pt x="184" y="788"/>
                  <a:pt x="184" y="787"/>
                  <a:pt x="184" y="786"/>
                </a:cubicBezTo>
                <a:cubicBezTo>
                  <a:pt x="184" y="786"/>
                  <a:pt x="184" y="786"/>
                  <a:pt x="184" y="786"/>
                </a:cubicBezTo>
                <a:cubicBezTo>
                  <a:pt x="184" y="785"/>
                  <a:pt x="184" y="785"/>
                  <a:pt x="184" y="785"/>
                </a:cubicBezTo>
                <a:cubicBezTo>
                  <a:pt x="185" y="783"/>
                  <a:pt x="183" y="780"/>
                  <a:pt x="184" y="778"/>
                </a:cubicBezTo>
                <a:cubicBezTo>
                  <a:pt x="183" y="773"/>
                  <a:pt x="184" y="767"/>
                  <a:pt x="182" y="762"/>
                </a:cubicBezTo>
                <a:cubicBezTo>
                  <a:pt x="183" y="762"/>
                  <a:pt x="183" y="761"/>
                  <a:pt x="183" y="761"/>
                </a:cubicBezTo>
                <a:cubicBezTo>
                  <a:pt x="183" y="755"/>
                  <a:pt x="182" y="750"/>
                  <a:pt x="182" y="744"/>
                </a:cubicBezTo>
                <a:cubicBezTo>
                  <a:pt x="182" y="744"/>
                  <a:pt x="182" y="744"/>
                  <a:pt x="182" y="744"/>
                </a:cubicBezTo>
                <a:cubicBezTo>
                  <a:pt x="182" y="744"/>
                  <a:pt x="182" y="744"/>
                  <a:pt x="182" y="744"/>
                </a:cubicBezTo>
                <a:cubicBezTo>
                  <a:pt x="182" y="744"/>
                  <a:pt x="183" y="744"/>
                  <a:pt x="183" y="744"/>
                </a:cubicBezTo>
                <a:cubicBezTo>
                  <a:pt x="183" y="750"/>
                  <a:pt x="184" y="756"/>
                  <a:pt x="184" y="761"/>
                </a:cubicBezTo>
                <a:cubicBezTo>
                  <a:pt x="184" y="761"/>
                  <a:pt x="184" y="761"/>
                  <a:pt x="184" y="761"/>
                </a:cubicBezTo>
                <a:cubicBezTo>
                  <a:pt x="184" y="764"/>
                  <a:pt x="185" y="767"/>
                  <a:pt x="184" y="770"/>
                </a:cubicBezTo>
                <a:cubicBezTo>
                  <a:pt x="185" y="774"/>
                  <a:pt x="186" y="778"/>
                  <a:pt x="185" y="782"/>
                </a:cubicBezTo>
                <a:cubicBezTo>
                  <a:pt x="187" y="786"/>
                  <a:pt x="186" y="789"/>
                  <a:pt x="186" y="793"/>
                </a:cubicBezTo>
                <a:cubicBezTo>
                  <a:pt x="186" y="795"/>
                  <a:pt x="187" y="796"/>
                  <a:pt x="186" y="798"/>
                </a:cubicBezTo>
                <a:cubicBezTo>
                  <a:pt x="187" y="803"/>
                  <a:pt x="187" y="808"/>
                  <a:pt x="187" y="812"/>
                </a:cubicBezTo>
                <a:cubicBezTo>
                  <a:pt x="187" y="812"/>
                  <a:pt x="187" y="812"/>
                  <a:pt x="187" y="813"/>
                </a:cubicBezTo>
                <a:cubicBezTo>
                  <a:pt x="187" y="813"/>
                  <a:pt x="187" y="814"/>
                  <a:pt x="187" y="815"/>
                </a:cubicBezTo>
                <a:cubicBezTo>
                  <a:pt x="187" y="816"/>
                  <a:pt x="187" y="817"/>
                  <a:pt x="187" y="817"/>
                </a:cubicBezTo>
                <a:cubicBezTo>
                  <a:pt x="187" y="817"/>
                  <a:pt x="187" y="817"/>
                  <a:pt x="187" y="818"/>
                </a:cubicBezTo>
                <a:cubicBezTo>
                  <a:pt x="187" y="819"/>
                  <a:pt x="187" y="821"/>
                  <a:pt x="188" y="822"/>
                </a:cubicBezTo>
                <a:cubicBezTo>
                  <a:pt x="188" y="824"/>
                  <a:pt x="188" y="826"/>
                  <a:pt x="188" y="828"/>
                </a:cubicBezTo>
                <a:cubicBezTo>
                  <a:pt x="188" y="828"/>
                  <a:pt x="188" y="828"/>
                  <a:pt x="188" y="828"/>
                </a:cubicBezTo>
                <a:cubicBezTo>
                  <a:pt x="188" y="830"/>
                  <a:pt x="188" y="833"/>
                  <a:pt x="188" y="835"/>
                </a:cubicBezTo>
                <a:cubicBezTo>
                  <a:pt x="188" y="837"/>
                  <a:pt x="188" y="839"/>
                  <a:pt x="188" y="840"/>
                </a:cubicBezTo>
                <a:cubicBezTo>
                  <a:pt x="188" y="840"/>
                  <a:pt x="188" y="841"/>
                  <a:pt x="188" y="841"/>
                </a:cubicBezTo>
                <a:cubicBezTo>
                  <a:pt x="189" y="845"/>
                  <a:pt x="188" y="849"/>
                  <a:pt x="188" y="853"/>
                </a:cubicBezTo>
                <a:cubicBezTo>
                  <a:pt x="188" y="853"/>
                  <a:pt x="188" y="853"/>
                  <a:pt x="188" y="853"/>
                </a:cubicBezTo>
                <a:cubicBezTo>
                  <a:pt x="188" y="856"/>
                  <a:pt x="188" y="858"/>
                  <a:pt x="188" y="862"/>
                </a:cubicBezTo>
                <a:cubicBezTo>
                  <a:pt x="189" y="862"/>
                  <a:pt x="189" y="862"/>
                  <a:pt x="188" y="862"/>
                </a:cubicBezTo>
                <a:cubicBezTo>
                  <a:pt x="189" y="863"/>
                  <a:pt x="189" y="865"/>
                  <a:pt x="188" y="866"/>
                </a:cubicBezTo>
                <a:cubicBezTo>
                  <a:pt x="188" y="866"/>
                  <a:pt x="188" y="866"/>
                  <a:pt x="188" y="866"/>
                </a:cubicBezTo>
                <a:cubicBezTo>
                  <a:pt x="188" y="866"/>
                  <a:pt x="188" y="867"/>
                  <a:pt x="188" y="867"/>
                </a:cubicBezTo>
                <a:cubicBezTo>
                  <a:pt x="188" y="867"/>
                  <a:pt x="188" y="868"/>
                  <a:pt x="188" y="868"/>
                </a:cubicBezTo>
                <a:cubicBezTo>
                  <a:pt x="189" y="868"/>
                  <a:pt x="189" y="868"/>
                  <a:pt x="189" y="868"/>
                </a:cubicBezTo>
                <a:cubicBezTo>
                  <a:pt x="189" y="870"/>
                  <a:pt x="188" y="872"/>
                  <a:pt x="189" y="874"/>
                </a:cubicBezTo>
                <a:cubicBezTo>
                  <a:pt x="189" y="874"/>
                  <a:pt x="189" y="875"/>
                  <a:pt x="189" y="875"/>
                </a:cubicBezTo>
                <a:cubicBezTo>
                  <a:pt x="188" y="875"/>
                  <a:pt x="188" y="876"/>
                  <a:pt x="189" y="876"/>
                </a:cubicBezTo>
                <a:cubicBezTo>
                  <a:pt x="189" y="877"/>
                  <a:pt x="189" y="877"/>
                  <a:pt x="189" y="878"/>
                </a:cubicBezTo>
                <a:cubicBezTo>
                  <a:pt x="189" y="879"/>
                  <a:pt x="189" y="879"/>
                  <a:pt x="189" y="880"/>
                </a:cubicBezTo>
                <a:cubicBezTo>
                  <a:pt x="189" y="880"/>
                  <a:pt x="189" y="880"/>
                  <a:pt x="189" y="880"/>
                </a:cubicBezTo>
                <a:cubicBezTo>
                  <a:pt x="189" y="882"/>
                  <a:pt x="189" y="884"/>
                  <a:pt x="189" y="886"/>
                </a:cubicBezTo>
                <a:cubicBezTo>
                  <a:pt x="189" y="888"/>
                  <a:pt x="189" y="891"/>
                  <a:pt x="189" y="893"/>
                </a:cubicBezTo>
                <a:cubicBezTo>
                  <a:pt x="189" y="893"/>
                  <a:pt x="189" y="893"/>
                  <a:pt x="189" y="893"/>
                </a:cubicBezTo>
                <a:cubicBezTo>
                  <a:pt x="189" y="895"/>
                  <a:pt x="190" y="896"/>
                  <a:pt x="189" y="897"/>
                </a:cubicBezTo>
                <a:cubicBezTo>
                  <a:pt x="189" y="897"/>
                  <a:pt x="189" y="897"/>
                  <a:pt x="189" y="898"/>
                </a:cubicBezTo>
                <a:cubicBezTo>
                  <a:pt x="190" y="898"/>
                  <a:pt x="189" y="899"/>
                  <a:pt x="189" y="900"/>
                </a:cubicBezTo>
                <a:cubicBezTo>
                  <a:pt x="189" y="900"/>
                  <a:pt x="189" y="900"/>
                  <a:pt x="189" y="900"/>
                </a:cubicBezTo>
                <a:cubicBezTo>
                  <a:pt x="189" y="901"/>
                  <a:pt x="189" y="902"/>
                  <a:pt x="189" y="904"/>
                </a:cubicBezTo>
                <a:cubicBezTo>
                  <a:pt x="189" y="904"/>
                  <a:pt x="189" y="904"/>
                  <a:pt x="189" y="904"/>
                </a:cubicBezTo>
                <a:cubicBezTo>
                  <a:pt x="189" y="905"/>
                  <a:pt x="189" y="906"/>
                  <a:pt x="189" y="907"/>
                </a:cubicBezTo>
                <a:cubicBezTo>
                  <a:pt x="189" y="907"/>
                  <a:pt x="189" y="907"/>
                  <a:pt x="189" y="907"/>
                </a:cubicBezTo>
                <a:cubicBezTo>
                  <a:pt x="189" y="907"/>
                  <a:pt x="189" y="907"/>
                  <a:pt x="189" y="907"/>
                </a:cubicBezTo>
                <a:cubicBezTo>
                  <a:pt x="190" y="910"/>
                  <a:pt x="190" y="913"/>
                  <a:pt x="189" y="915"/>
                </a:cubicBezTo>
                <a:cubicBezTo>
                  <a:pt x="189" y="915"/>
                  <a:pt x="189" y="915"/>
                  <a:pt x="189" y="915"/>
                </a:cubicBezTo>
                <a:cubicBezTo>
                  <a:pt x="189" y="916"/>
                  <a:pt x="189" y="916"/>
                  <a:pt x="189" y="916"/>
                </a:cubicBezTo>
                <a:cubicBezTo>
                  <a:pt x="189" y="917"/>
                  <a:pt x="189" y="917"/>
                  <a:pt x="189" y="918"/>
                </a:cubicBezTo>
                <a:cubicBezTo>
                  <a:pt x="189" y="917"/>
                  <a:pt x="189" y="917"/>
                  <a:pt x="189" y="917"/>
                </a:cubicBezTo>
                <a:cubicBezTo>
                  <a:pt x="190" y="920"/>
                  <a:pt x="189" y="922"/>
                  <a:pt x="189" y="924"/>
                </a:cubicBezTo>
                <a:cubicBezTo>
                  <a:pt x="189" y="924"/>
                  <a:pt x="190" y="925"/>
                  <a:pt x="190" y="926"/>
                </a:cubicBezTo>
                <a:cubicBezTo>
                  <a:pt x="190" y="927"/>
                  <a:pt x="189" y="928"/>
                  <a:pt x="189" y="930"/>
                </a:cubicBezTo>
                <a:cubicBezTo>
                  <a:pt x="189" y="931"/>
                  <a:pt x="190" y="932"/>
                  <a:pt x="190" y="933"/>
                </a:cubicBezTo>
                <a:cubicBezTo>
                  <a:pt x="190" y="933"/>
                  <a:pt x="190" y="933"/>
                  <a:pt x="190" y="934"/>
                </a:cubicBezTo>
                <a:cubicBezTo>
                  <a:pt x="190" y="935"/>
                  <a:pt x="190" y="936"/>
                  <a:pt x="189" y="937"/>
                </a:cubicBezTo>
                <a:cubicBezTo>
                  <a:pt x="190" y="938"/>
                  <a:pt x="190" y="938"/>
                  <a:pt x="190" y="939"/>
                </a:cubicBezTo>
                <a:cubicBezTo>
                  <a:pt x="189" y="941"/>
                  <a:pt x="191" y="943"/>
                  <a:pt x="189" y="945"/>
                </a:cubicBezTo>
                <a:cubicBezTo>
                  <a:pt x="191" y="949"/>
                  <a:pt x="190" y="953"/>
                  <a:pt x="190" y="956"/>
                </a:cubicBezTo>
                <a:cubicBezTo>
                  <a:pt x="191" y="958"/>
                  <a:pt x="190" y="960"/>
                  <a:pt x="189" y="962"/>
                </a:cubicBezTo>
                <a:cubicBezTo>
                  <a:pt x="189" y="964"/>
                  <a:pt x="190" y="967"/>
                  <a:pt x="190" y="970"/>
                </a:cubicBezTo>
                <a:cubicBezTo>
                  <a:pt x="190" y="971"/>
                  <a:pt x="189" y="973"/>
                  <a:pt x="190" y="975"/>
                </a:cubicBezTo>
                <a:cubicBezTo>
                  <a:pt x="190" y="976"/>
                  <a:pt x="190" y="977"/>
                  <a:pt x="189" y="977"/>
                </a:cubicBezTo>
                <a:cubicBezTo>
                  <a:pt x="189" y="978"/>
                  <a:pt x="190" y="978"/>
                  <a:pt x="190" y="979"/>
                </a:cubicBezTo>
                <a:cubicBezTo>
                  <a:pt x="189" y="982"/>
                  <a:pt x="190" y="986"/>
                  <a:pt x="190" y="989"/>
                </a:cubicBezTo>
                <a:cubicBezTo>
                  <a:pt x="191" y="991"/>
                  <a:pt x="189" y="994"/>
                  <a:pt x="190" y="996"/>
                </a:cubicBezTo>
                <a:cubicBezTo>
                  <a:pt x="190" y="996"/>
                  <a:pt x="190" y="996"/>
                  <a:pt x="190" y="997"/>
                </a:cubicBezTo>
                <a:cubicBezTo>
                  <a:pt x="190" y="998"/>
                  <a:pt x="190" y="1000"/>
                  <a:pt x="190" y="1002"/>
                </a:cubicBezTo>
                <a:cubicBezTo>
                  <a:pt x="190" y="1003"/>
                  <a:pt x="190" y="1003"/>
                  <a:pt x="190" y="1003"/>
                </a:cubicBezTo>
                <a:cubicBezTo>
                  <a:pt x="190" y="1004"/>
                  <a:pt x="190" y="1004"/>
                  <a:pt x="190" y="1004"/>
                </a:cubicBezTo>
                <a:cubicBezTo>
                  <a:pt x="190" y="1005"/>
                  <a:pt x="190" y="1005"/>
                  <a:pt x="190" y="1005"/>
                </a:cubicBezTo>
                <a:cubicBezTo>
                  <a:pt x="190" y="1007"/>
                  <a:pt x="189" y="1009"/>
                  <a:pt x="190" y="1011"/>
                </a:cubicBezTo>
                <a:cubicBezTo>
                  <a:pt x="190" y="1011"/>
                  <a:pt x="190" y="1011"/>
                  <a:pt x="190" y="1011"/>
                </a:cubicBezTo>
                <a:cubicBezTo>
                  <a:pt x="191" y="1015"/>
                  <a:pt x="190" y="1023"/>
                  <a:pt x="190" y="1028"/>
                </a:cubicBezTo>
                <a:cubicBezTo>
                  <a:pt x="190" y="1028"/>
                  <a:pt x="190" y="1029"/>
                  <a:pt x="190" y="1029"/>
                </a:cubicBezTo>
                <a:cubicBezTo>
                  <a:pt x="191" y="1032"/>
                  <a:pt x="190" y="1034"/>
                  <a:pt x="190" y="1037"/>
                </a:cubicBezTo>
                <a:cubicBezTo>
                  <a:pt x="191" y="1039"/>
                  <a:pt x="189" y="1041"/>
                  <a:pt x="190" y="1043"/>
                </a:cubicBezTo>
                <a:cubicBezTo>
                  <a:pt x="190" y="1044"/>
                  <a:pt x="190" y="1044"/>
                  <a:pt x="190" y="1045"/>
                </a:cubicBezTo>
                <a:cubicBezTo>
                  <a:pt x="191" y="1048"/>
                  <a:pt x="190" y="1051"/>
                  <a:pt x="190" y="1054"/>
                </a:cubicBezTo>
                <a:cubicBezTo>
                  <a:pt x="190" y="1057"/>
                  <a:pt x="190" y="1060"/>
                  <a:pt x="190" y="1063"/>
                </a:cubicBezTo>
                <a:cubicBezTo>
                  <a:pt x="190" y="1064"/>
                  <a:pt x="190" y="1066"/>
                  <a:pt x="190" y="1067"/>
                </a:cubicBezTo>
                <a:cubicBezTo>
                  <a:pt x="190" y="1068"/>
                  <a:pt x="190" y="1068"/>
                  <a:pt x="190" y="1068"/>
                </a:cubicBezTo>
                <a:cubicBezTo>
                  <a:pt x="190" y="1070"/>
                  <a:pt x="190" y="1071"/>
                  <a:pt x="190" y="1072"/>
                </a:cubicBezTo>
                <a:cubicBezTo>
                  <a:pt x="190" y="1074"/>
                  <a:pt x="190" y="1075"/>
                  <a:pt x="190" y="1077"/>
                </a:cubicBezTo>
                <a:cubicBezTo>
                  <a:pt x="191" y="1077"/>
                  <a:pt x="190" y="1075"/>
                  <a:pt x="191" y="1074"/>
                </a:cubicBezTo>
                <a:cubicBezTo>
                  <a:pt x="192" y="1073"/>
                  <a:pt x="192" y="1072"/>
                  <a:pt x="192" y="1071"/>
                </a:cubicBezTo>
                <a:cubicBezTo>
                  <a:pt x="192" y="1071"/>
                  <a:pt x="192" y="1072"/>
                  <a:pt x="192" y="1072"/>
                </a:cubicBezTo>
                <a:cubicBezTo>
                  <a:pt x="192" y="1072"/>
                  <a:pt x="192" y="1072"/>
                  <a:pt x="192" y="1072"/>
                </a:cubicBezTo>
                <a:cubicBezTo>
                  <a:pt x="191" y="1072"/>
                  <a:pt x="191" y="1072"/>
                  <a:pt x="191" y="1072"/>
                </a:cubicBezTo>
                <a:cubicBezTo>
                  <a:pt x="191" y="1072"/>
                  <a:pt x="191" y="1072"/>
                  <a:pt x="191" y="1072"/>
                </a:cubicBezTo>
                <a:cubicBezTo>
                  <a:pt x="191" y="1072"/>
                  <a:pt x="191" y="1072"/>
                  <a:pt x="191" y="1072"/>
                </a:cubicBezTo>
                <a:cubicBezTo>
                  <a:pt x="192" y="1071"/>
                  <a:pt x="192" y="1071"/>
                  <a:pt x="192" y="1071"/>
                </a:cubicBezTo>
                <a:cubicBezTo>
                  <a:pt x="192" y="1071"/>
                  <a:pt x="192" y="1071"/>
                  <a:pt x="192" y="1071"/>
                </a:cubicBezTo>
                <a:cubicBezTo>
                  <a:pt x="192" y="1071"/>
                  <a:pt x="192" y="1071"/>
                  <a:pt x="192" y="1071"/>
                </a:cubicBezTo>
                <a:cubicBezTo>
                  <a:pt x="193" y="1070"/>
                  <a:pt x="192" y="1070"/>
                  <a:pt x="193" y="1069"/>
                </a:cubicBezTo>
                <a:cubicBezTo>
                  <a:pt x="192" y="1068"/>
                  <a:pt x="194" y="1067"/>
                  <a:pt x="192" y="1065"/>
                </a:cubicBezTo>
                <a:cubicBezTo>
                  <a:pt x="192" y="1065"/>
                  <a:pt x="194" y="1065"/>
                  <a:pt x="194" y="1064"/>
                </a:cubicBezTo>
                <a:cubicBezTo>
                  <a:pt x="193" y="1063"/>
                  <a:pt x="193" y="1065"/>
                  <a:pt x="192" y="1064"/>
                </a:cubicBezTo>
                <a:cubicBezTo>
                  <a:pt x="192" y="1063"/>
                  <a:pt x="193" y="1063"/>
                  <a:pt x="192" y="1061"/>
                </a:cubicBezTo>
                <a:cubicBezTo>
                  <a:pt x="193" y="1061"/>
                  <a:pt x="193" y="1061"/>
                  <a:pt x="193" y="1061"/>
                </a:cubicBezTo>
                <a:cubicBezTo>
                  <a:pt x="193" y="1058"/>
                  <a:pt x="193" y="1056"/>
                  <a:pt x="192" y="1054"/>
                </a:cubicBezTo>
                <a:cubicBezTo>
                  <a:pt x="194" y="1053"/>
                  <a:pt x="192" y="1051"/>
                  <a:pt x="194" y="1050"/>
                </a:cubicBezTo>
                <a:cubicBezTo>
                  <a:pt x="193" y="1050"/>
                  <a:pt x="193" y="1050"/>
                  <a:pt x="193" y="1049"/>
                </a:cubicBezTo>
                <a:cubicBezTo>
                  <a:pt x="194" y="1049"/>
                  <a:pt x="193" y="1048"/>
                  <a:pt x="193" y="1047"/>
                </a:cubicBezTo>
                <a:cubicBezTo>
                  <a:pt x="193" y="1046"/>
                  <a:pt x="194" y="1045"/>
                  <a:pt x="193" y="1044"/>
                </a:cubicBezTo>
                <a:cubicBezTo>
                  <a:pt x="193" y="1043"/>
                  <a:pt x="193" y="1043"/>
                  <a:pt x="194" y="1042"/>
                </a:cubicBezTo>
                <a:cubicBezTo>
                  <a:pt x="193" y="1041"/>
                  <a:pt x="194" y="1041"/>
                  <a:pt x="193" y="1040"/>
                </a:cubicBezTo>
                <a:cubicBezTo>
                  <a:pt x="193" y="1040"/>
                  <a:pt x="193" y="1040"/>
                  <a:pt x="193" y="1040"/>
                </a:cubicBezTo>
                <a:cubicBezTo>
                  <a:pt x="193" y="1040"/>
                  <a:pt x="193" y="1040"/>
                  <a:pt x="193" y="1040"/>
                </a:cubicBezTo>
                <a:cubicBezTo>
                  <a:pt x="193" y="1039"/>
                  <a:pt x="192" y="1038"/>
                  <a:pt x="194" y="1038"/>
                </a:cubicBezTo>
                <a:cubicBezTo>
                  <a:pt x="193" y="1035"/>
                  <a:pt x="194" y="1032"/>
                  <a:pt x="193" y="1029"/>
                </a:cubicBezTo>
                <a:cubicBezTo>
                  <a:pt x="194" y="1026"/>
                  <a:pt x="193" y="1024"/>
                  <a:pt x="193" y="1021"/>
                </a:cubicBezTo>
                <a:cubicBezTo>
                  <a:pt x="192" y="1021"/>
                  <a:pt x="193" y="1018"/>
                  <a:pt x="193" y="1017"/>
                </a:cubicBezTo>
                <a:cubicBezTo>
                  <a:pt x="194" y="1016"/>
                  <a:pt x="192" y="1016"/>
                  <a:pt x="193" y="1016"/>
                </a:cubicBezTo>
                <a:cubicBezTo>
                  <a:pt x="193" y="1015"/>
                  <a:pt x="193" y="1014"/>
                  <a:pt x="193" y="1013"/>
                </a:cubicBezTo>
                <a:cubicBezTo>
                  <a:pt x="193" y="1012"/>
                  <a:pt x="194" y="1011"/>
                  <a:pt x="193" y="1011"/>
                </a:cubicBezTo>
                <a:cubicBezTo>
                  <a:pt x="193" y="1010"/>
                  <a:pt x="193" y="1010"/>
                  <a:pt x="194" y="1009"/>
                </a:cubicBezTo>
                <a:cubicBezTo>
                  <a:pt x="194" y="1007"/>
                  <a:pt x="193" y="1005"/>
                  <a:pt x="194" y="1002"/>
                </a:cubicBezTo>
                <a:cubicBezTo>
                  <a:pt x="194" y="998"/>
                  <a:pt x="194" y="994"/>
                  <a:pt x="194" y="990"/>
                </a:cubicBezTo>
                <a:cubicBezTo>
                  <a:pt x="194" y="990"/>
                  <a:pt x="194" y="991"/>
                  <a:pt x="194" y="990"/>
                </a:cubicBezTo>
                <a:cubicBezTo>
                  <a:pt x="195" y="990"/>
                  <a:pt x="194" y="989"/>
                  <a:pt x="194" y="990"/>
                </a:cubicBezTo>
                <a:cubicBezTo>
                  <a:pt x="194" y="989"/>
                  <a:pt x="194" y="988"/>
                  <a:pt x="195" y="988"/>
                </a:cubicBezTo>
                <a:cubicBezTo>
                  <a:pt x="194" y="987"/>
                  <a:pt x="194" y="987"/>
                  <a:pt x="194" y="987"/>
                </a:cubicBezTo>
                <a:cubicBezTo>
                  <a:pt x="194" y="985"/>
                  <a:pt x="194" y="983"/>
                  <a:pt x="194" y="981"/>
                </a:cubicBezTo>
                <a:cubicBezTo>
                  <a:pt x="194" y="981"/>
                  <a:pt x="194" y="980"/>
                  <a:pt x="194" y="980"/>
                </a:cubicBezTo>
                <a:cubicBezTo>
                  <a:pt x="194" y="979"/>
                  <a:pt x="194" y="979"/>
                  <a:pt x="194" y="979"/>
                </a:cubicBezTo>
                <a:cubicBezTo>
                  <a:pt x="194" y="977"/>
                  <a:pt x="194" y="975"/>
                  <a:pt x="194" y="973"/>
                </a:cubicBezTo>
                <a:cubicBezTo>
                  <a:pt x="194" y="972"/>
                  <a:pt x="194" y="972"/>
                  <a:pt x="194" y="972"/>
                </a:cubicBezTo>
                <a:cubicBezTo>
                  <a:pt x="194" y="971"/>
                  <a:pt x="193" y="970"/>
                  <a:pt x="195" y="970"/>
                </a:cubicBezTo>
                <a:cubicBezTo>
                  <a:pt x="193" y="968"/>
                  <a:pt x="195" y="966"/>
                  <a:pt x="194" y="964"/>
                </a:cubicBezTo>
                <a:cubicBezTo>
                  <a:pt x="194" y="964"/>
                  <a:pt x="194" y="964"/>
                  <a:pt x="195" y="963"/>
                </a:cubicBezTo>
                <a:cubicBezTo>
                  <a:pt x="193" y="961"/>
                  <a:pt x="195" y="959"/>
                  <a:pt x="194" y="957"/>
                </a:cubicBezTo>
                <a:cubicBezTo>
                  <a:pt x="194" y="957"/>
                  <a:pt x="195" y="957"/>
                  <a:pt x="195" y="956"/>
                </a:cubicBezTo>
                <a:cubicBezTo>
                  <a:pt x="195" y="955"/>
                  <a:pt x="194" y="953"/>
                  <a:pt x="195" y="952"/>
                </a:cubicBezTo>
                <a:cubicBezTo>
                  <a:pt x="195" y="952"/>
                  <a:pt x="194" y="952"/>
                  <a:pt x="194" y="951"/>
                </a:cubicBezTo>
                <a:cubicBezTo>
                  <a:pt x="195" y="948"/>
                  <a:pt x="194" y="945"/>
                  <a:pt x="195" y="942"/>
                </a:cubicBezTo>
                <a:cubicBezTo>
                  <a:pt x="195" y="941"/>
                  <a:pt x="195" y="941"/>
                  <a:pt x="195" y="940"/>
                </a:cubicBezTo>
                <a:cubicBezTo>
                  <a:pt x="195" y="939"/>
                  <a:pt x="195" y="939"/>
                  <a:pt x="195" y="939"/>
                </a:cubicBezTo>
                <a:cubicBezTo>
                  <a:pt x="195" y="937"/>
                  <a:pt x="196" y="935"/>
                  <a:pt x="195" y="933"/>
                </a:cubicBezTo>
                <a:cubicBezTo>
                  <a:pt x="196" y="932"/>
                  <a:pt x="194" y="932"/>
                  <a:pt x="195" y="931"/>
                </a:cubicBezTo>
                <a:cubicBezTo>
                  <a:pt x="195" y="931"/>
                  <a:pt x="194" y="930"/>
                  <a:pt x="194" y="930"/>
                </a:cubicBezTo>
                <a:cubicBezTo>
                  <a:pt x="195" y="929"/>
                  <a:pt x="195" y="928"/>
                  <a:pt x="196" y="928"/>
                </a:cubicBezTo>
                <a:cubicBezTo>
                  <a:pt x="194" y="925"/>
                  <a:pt x="195" y="923"/>
                  <a:pt x="195" y="921"/>
                </a:cubicBezTo>
                <a:cubicBezTo>
                  <a:pt x="194" y="918"/>
                  <a:pt x="194" y="916"/>
                  <a:pt x="195" y="914"/>
                </a:cubicBezTo>
                <a:cubicBezTo>
                  <a:pt x="195" y="913"/>
                  <a:pt x="195" y="913"/>
                  <a:pt x="194" y="912"/>
                </a:cubicBezTo>
                <a:cubicBezTo>
                  <a:pt x="195" y="911"/>
                  <a:pt x="194" y="911"/>
                  <a:pt x="195" y="911"/>
                </a:cubicBezTo>
                <a:cubicBezTo>
                  <a:pt x="194" y="909"/>
                  <a:pt x="194" y="906"/>
                  <a:pt x="195" y="904"/>
                </a:cubicBezTo>
                <a:cubicBezTo>
                  <a:pt x="194" y="903"/>
                  <a:pt x="195" y="902"/>
                  <a:pt x="194" y="901"/>
                </a:cubicBezTo>
                <a:cubicBezTo>
                  <a:pt x="196" y="899"/>
                  <a:pt x="194" y="897"/>
                  <a:pt x="195" y="895"/>
                </a:cubicBezTo>
                <a:cubicBezTo>
                  <a:pt x="195" y="895"/>
                  <a:pt x="195" y="894"/>
                  <a:pt x="195" y="894"/>
                </a:cubicBezTo>
                <a:cubicBezTo>
                  <a:pt x="195" y="893"/>
                  <a:pt x="195" y="892"/>
                  <a:pt x="195" y="892"/>
                </a:cubicBezTo>
                <a:cubicBezTo>
                  <a:pt x="195" y="890"/>
                  <a:pt x="194" y="888"/>
                  <a:pt x="195" y="887"/>
                </a:cubicBezTo>
                <a:cubicBezTo>
                  <a:pt x="194" y="880"/>
                  <a:pt x="195" y="874"/>
                  <a:pt x="194" y="868"/>
                </a:cubicBezTo>
                <a:cubicBezTo>
                  <a:pt x="195" y="865"/>
                  <a:pt x="195" y="862"/>
                  <a:pt x="194" y="859"/>
                </a:cubicBezTo>
                <a:cubicBezTo>
                  <a:pt x="195" y="858"/>
                  <a:pt x="195" y="857"/>
                  <a:pt x="195" y="856"/>
                </a:cubicBezTo>
                <a:cubicBezTo>
                  <a:pt x="195" y="854"/>
                  <a:pt x="194" y="853"/>
                  <a:pt x="195" y="852"/>
                </a:cubicBezTo>
                <a:cubicBezTo>
                  <a:pt x="195" y="852"/>
                  <a:pt x="195" y="851"/>
                  <a:pt x="194" y="852"/>
                </a:cubicBezTo>
                <a:cubicBezTo>
                  <a:pt x="195" y="850"/>
                  <a:pt x="195" y="849"/>
                  <a:pt x="194" y="848"/>
                </a:cubicBezTo>
                <a:cubicBezTo>
                  <a:pt x="195" y="847"/>
                  <a:pt x="195" y="846"/>
                  <a:pt x="195" y="845"/>
                </a:cubicBezTo>
                <a:cubicBezTo>
                  <a:pt x="195" y="845"/>
                  <a:pt x="195" y="845"/>
                  <a:pt x="195" y="845"/>
                </a:cubicBezTo>
                <a:cubicBezTo>
                  <a:pt x="195" y="845"/>
                  <a:pt x="195" y="845"/>
                  <a:pt x="194" y="845"/>
                </a:cubicBezTo>
                <a:cubicBezTo>
                  <a:pt x="195" y="841"/>
                  <a:pt x="194" y="838"/>
                  <a:pt x="195" y="834"/>
                </a:cubicBezTo>
                <a:cubicBezTo>
                  <a:pt x="195" y="834"/>
                  <a:pt x="195" y="834"/>
                  <a:pt x="195" y="834"/>
                </a:cubicBezTo>
                <a:cubicBezTo>
                  <a:pt x="194" y="828"/>
                  <a:pt x="194" y="821"/>
                  <a:pt x="194" y="815"/>
                </a:cubicBezTo>
                <a:cubicBezTo>
                  <a:pt x="194" y="812"/>
                  <a:pt x="194" y="810"/>
                  <a:pt x="193" y="807"/>
                </a:cubicBezTo>
                <a:cubicBezTo>
                  <a:pt x="193" y="807"/>
                  <a:pt x="193" y="807"/>
                  <a:pt x="193" y="807"/>
                </a:cubicBezTo>
                <a:cubicBezTo>
                  <a:pt x="193" y="807"/>
                  <a:pt x="193" y="806"/>
                  <a:pt x="194" y="806"/>
                </a:cubicBezTo>
                <a:cubicBezTo>
                  <a:pt x="194" y="806"/>
                  <a:pt x="195" y="807"/>
                  <a:pt x="194" y="807"/>
                </a:cubicBezTo>
                <a:cubicBezTo>
                  <a:pt x="194" y="810"/>
                  <a:pt x="195" y="812"/>
                  <a:pt x="195" y="815"/>
                </a:cubicBezTo>
                <a:cubicBezTo>
                  <a:pt x="195" y="821"/>
                  <a:pt x="195" y="828"/>
                  <a:pt x="196" y="834"/>
                </a:cubicBezTo>
                <a:cubicBezTo>
                  <a:pt x="196" y="834"/>
                  <a:pt x="196" y="834"/>
                  <a:pt x="196" y="834"/>
                </a:cubicBezTo>
                <a:cubicBezTo>
                  <a:pt x="196" y="835"/>
                  <a:pt x="196" y="836"/>
                  <a:pt x="196" y="837"/>
                </a:cubicBezTo>
                <a:cubicBezTo>
                  <a:pt x="196" y="838"/>
                  <a:pt x="196" y="839"/>
                  <a:pt x="196" y="840"/>
                </a:cubicBezTo>
                <a:cubicBezTo>
                  <a:pt x="196" y="842"/>
                  <a:pt x="197" y="843"/>
                  <a:pt x="196" y="845"/>
                </a:cubicBezTo>
                <a:cubicBezTo>
                  <a:pt x="196" y="845"/>
                  <a:pt x="196" y="845"/>
                  <a:pt x="196" y="845"/>
                </a:cubicBezTo>
                <a:cubicBezTo>
                  <a:pt x="196" y="845"/>
                  <a:pt x="196" y="845"/>
                  <a:pt x="196" y="846"/>
                </a:cubicBezTo>
                <a:cubicBezTo>
                  <a:pt x="196" y="846"/>
                  <a:pt x="196" y="846"/>
                  <a:pt x="196" y="846"/>
                </a:cubicBezTo>
                <a:cubicBezTo>
                  <a:pt x="196" y="846"/>
                  <a:pt x="197" y="847"/>
                  <a:pt x="196" y="848"/>
                </a:cubicBezTo>
                <a:cubicBezTo>
                  <a:pt x="197" y="850"/>
                  <a:pt x="196" y="853"/>
                  <a:pt x="197" y="854"/>
                </a:cubicBezTo>
                <a:cubicBezTo>
                  <a:pt x="197" y="859"/>
                  <a:pt x="197" y="863"/>
                  <a:pt x="197" y="868"/>
                </a:cubicBezTo>
                <a:cubicBezTo>
                  <a:pt x="197" y="868"/>
                  <a:pt x="198" y="868"/>
                  <a:pt x="197" y="868"/>
                </a:cubicBezTo>
                <a:cubicBezTo>
                  <a:pt x="198" y="869"/>
                  <a:pt x="198" y="871"/>
                  <a:pt x="197" y="872"/>
                </a:cubicBezTo>
                <a:cubicBezTo>
                  <a:pt x="198" y="876"/>
                  <a:pt x="199" y="880"/>
                  <a:pt x="198" y="884"/>
                </a:cubicBezTo>
                <a:cubicBezTo>
                  <a:pt x="198" y="885"/>
                  <a:pt x="199" y="885"/>
                  <a:pt x="199" y="885"/>
                </a:cubicBezTo>
                <a:cubicBezTo>
                  <a:pt x="198" y="887"/>
                  <a:pt x="198" y="888"/>
                  <a:pt x="199" y="890"/>
                </a:cubicBezTo>
                <a:cubicBezTo>
                  <a:pt x="198" y="894"/>
                  <a:pt x="199" y="898"/>
                  <a:pt x="199" y="902"/>
                </a:cubicBezTo>
                <a:cubicBezTo>
                  <a:pt x="198" y="902"/>
                  <a:pt x="199" y="903"/>
                  <a:pt x="198" y="903"/>
                </a:cubicBezTo>
                <a:cubicBezTo>
                  <a:pt x="199" y="904"/>
                  <a:pt x="198" y="906"/>
                  <a:pt x="199" y="907"/>
                </a:cubicBezTo>
                <a:cubicBezTo>
                  <a:pt x="199" y="907"/>
                  <a:pt x="198" y="907"/>
                  <a:pt x="198" y="908"/>
                </a:cubicBezTo>
                <a:cubicBezTo>
                  <a:pt x="200" y="911"/>
                  <a:pt x="198" y="916"/>
                  <a:pt x="199" y="919"/>
                </a:cubicBezTo>
                <a:cubicBezTo>
                  <a:pt x="198" y="920"/>
                  <a:pt x="199" y="921"/>
                  <a:pt x="198" y="922"/>
                </a:cubicBezTo>
                <a:cubicBezTo>
                  <a:pt x="198" y="923"/>
                  <a:pt x="198" y="924"/>
                  <a:pt x="199" y="924"/>
                </a:cubicBezTo>
                <a:cubicBezTo>
                  <a:pt x="197" y="927"/>
                  <a:pt x="199" y="930"/>
                  <a:pt x="197" y="932"/>
                </a:cubicBezTo>
                <a:cubicBezTo>
                  <a:pt x="197" y="933"/>
                  <a:pt x="198" y="933"/>
                  <a:pt x="198" y="933"/>
                </a:cubicBezTo>
                <a:cubicBezTo>
                  <a:pt x="197" y="934"/>
                  <a:pt x="198" y="936"/>
                  <a:pt x="197" y="937"/>
                </a:cubicBezTo>
                <a:cubicBezTo>
                  <a:pt x="197" y="940"/>
                  <a:pt x="199" y="942"/>
                  <a:pt x="198" y="945"/>
                </a:cubicBezTo>
                <a:cubicBezTo>
                  <a:pt x="200" y="948"/>
                  <a:pt x="197" y="951"/>
                  <a:pt x="199" y="955"/>
                </a:cubicBezTo>
                <a:cubicBezTo>
                  <a:pt x="198" y="956"/>
                  <a:pt x="198" y="957"/>
                  <a:pt x="198" y="958"/>
                </a:cubicBezTo>
                <a:cubicBezTo>
                  <a:pt x="199" y="960"/>
                  <a:pt x="199" y="961"/>
                  <a:pt x="198" y="963"/>
                </a:cubicBezTo>
                <a:cubicBezTo>
                  <a:pt x="198" y="963"/>
                  <a:pt x="199" y="963"/>
                  <a:pt x="199" y="964"/>
                </a:cubicBezTo>
                <a:cubicBezTo>
                  <a:pt x="199" y="966"/>
                  <a:pt x="198" y="968"/>
                  <a:pt x="198" y="969"/>
                </a:cubicBezTo>
                <a:cubicBezTo>
                  <a:pt x="198" y="971"/>
                  <a:pt x="199" y="973"/>
                  <a:pt x="199" y="974"/>
                </a:cubicBezTo>
                <a:cubicBezTo>
                  <a:pt x="199" y="974"/>
                  <a:pt x="198" y="974"/>
                  <a:pt x="198" y="974"/>
                </a:cubicBezTo>
                <a:cubicBezTo>
                  <a:pt x="198" y="974"/>
                  <a:pt x="199" y="974"/>
                  <a:pt x="199" y="974"/>
                </a:cubicBezTo>
                <a:cubicBezTo>
                  <a:pt x="198" y="979"/>
                  <a:pt x="198" y="984"/>
                  <a:pt x="199" y="989"/>
                </a:cubicBezTo>
                <a:cubicBezTo>
                  <a:pt x="197" y="992"/>
                  <a:pt x="200" y="994"/>
                  <a:pt x="198" y="997"/>
                </a:cubicBezTo>
                <a:cubicBezTo>
                  <a:pt x="198" y="1000"/>
                  <a:pt x="199" y="1003"/>
                  <a:pt x="198" y="1006"/>
                </a:cubicBezTo>
                <a:cubicBezTo>
                  <a:pt x="199" y="1011"/>
                  <a:pt x="198" y="1017"/>
                  <a:pt x="199" y="1022"/>
                </a:cubicBezTo>
                <a:cubicBezTo>
                  <a:pt x="198" y="1025"/>
                  <a:pt x="198" y="1028"/>
                  <a:pt x="199" y="1031"/>
                </a:cubicBezTo>
                <a:cubicBezTo>
                  <a:pt x="198" y="1032"/>
                  <a:pt x="199" y="1032"/>
                  <a:pt x="198" y="1033"/>
                </a:cubicBezTo>
                <a:cubicBezTo>
                  <a:pt x="198" y="1033"/>
                  <a:pt x="198" y="1034"/>
                  <a:pt x="199" y="1034"/>
                </a:cubicBezTo>
                <a:cubicBezTo>
                  <a:pt x="197" y="1040"/>
                  <a:pt x="200" y="1045"/>
                  <a:pt x="198" y="1050"/>
                </a:cubicBezTo>
                <a:cubicBezTo>
                  <a:pt x="199" y="1052"/>
                  <a:pt x="199" y="1054"/>
                  <a:pt x="199" y="1056"/>
                </a:cubicBezTo>
                <a:cubicBezTo>
                  <a:pt x="199" y="1057"/>
                  <a:pt x="199" y="1058"/>
                  <a:pt x="198" y="1059"/>
                </a:cubicBezTo>
                <a:cubicBezTo>
                  <a:pt x="200" y="1062"/>
                  <a:pt x="198" y="1064"/>
                  <a:pt x="199" y="1067"/>
                </a:cubicBezTo>
                <a:cubicBezTo>
                  <a:pt x="198" y="1068"/>
                  <a:pt x="199" y="1069"/>
                  <a:pt x="198" y="1070"/>
                </a:cubicBezTo>
                <a:cubicBezTo>
                  <a:pt x="198" y="1070"/>
                  <a:pt x="198" y="1070"/>
                  <a:pt x="199" y="1070"/>
                </a:cubicBezTo>
                <a:cubicBezTo>
                  <a:pt x="198" y="1071"/>
                  <a:pt x="199" y="1071"/>
                  <a:pt x="198" y="1072"/>
                </a:cubicBezTo>
                <a:cubicBezTo>
                  <a:pt x="199" y="1073"/>
                  <a:pt x="198" y="1075"/>
                  <a:pt x="198" y="1077"/>
                </a:cubicBezTo>
                <a:cubicBezTo>
                  <a:pt x="198" y="1079"/>
                  <a:pt x="198" y="1082"/>
                  <a:pt x="198" y="1084"/>
                </a:cubicBezTo>
                <a:cubicBezTo>
                  <a:pt x="198" y="1087"/>
                  <a:pt x="199" y="1090"/>
                  <a:pt x="197" y="1093"/>
                </a:cubicBezTo>
                <a:cubicBezTo>
                  <a:pt x="197" y="1093"/>
                  <a:pt x="198" y="1093"/>
                  <a:pt x="198" y="1094"/>
                </a:cubicBezTo>
                <a:cubicBezTo>
                  <a:pt x="197" y="1100"/>
                  <a:pt x="198" y="1106"/>
                  <a:pt x="196" y="1111"/>
                </a:cubicBezTo>
                <a:cubicBezTo>
                  <a:pt x="196" y="1118"/>
                  <a:pt x="196" y="1125"/>
                  <a:pt x="195" y="1131"/>
                </a:cubicBezTo>
                <a:cubicBezTo>
                  <a:pt x="195" y="1133"/>
                  <a:pt x="195" y="1135"/>
                  <a:pt x="195" y="1137"/>
                </a:cubicBezTo>
                <a:cubicBezTo>
                  <a:pt x="195" y="1140"/>
                  <a:pt x="195" y="1142"/>
                  <a:pt x="194" y="1145"/>
                </a:cubicBezTo>
                <a:cubicBezTo>
                  <a:pt x="194" y="1146"/>
                  <a:pt x="194" y="1146"/>
                  <a:pt x="194" y="1147"/>
                </a:cubicBezTo>
                <a:cubicBezTo>
                  <a:pt x="194" y="1147"/>
                  <a:pt x="195" y="1148"/>
                  <a:pt x="195" y="1148"/>
                </a:cubicBezTo>
                <a:cubicBezTo>
                  <a:pt x="195" y="1149"/>
                  <a:pt x="194" y="1150"/>
                  <a:pt x="194" y="1151"/>
                </a:cubicBezTo>
                <a:cubicBezTo>
                  <a:pt x="194" y="1153"/>
                  <a:pt x="195" y="1156"/>
                  <a:pt x="193" y="1159"/>
                </a:cubicBezTo>
                <a:cubicBezTo>
                  <a:pt x="193" y="1160"/>
                  <a:pt x="194" y="1160"/>
                  <a:pt x="194" y="1160"/>
                </a:cubicBezTo>
                <a:cubicBezTo>
                  <a:pt x="194" y="1164"/>
                  <a:pt x="194" y="1168"/>
                  <a:pt x="194" y="1172"/>
                </a:cubicBezTo>
                <a:cubicBezTo>
                  <a:pt x="193" y="1173"/>
                  <a:pt x="192" y="1174"/>
                  <a:pt x="192" y="1176"/>
                </a:cubicBezTo>
                <a:cubicBezTo>
                  <a:pt x="191" y="1177"/>
                  <a:pt x="191" y="1176"/>
                  <a:pt x="191" y="1176"/>
                </a:cubicBezTo>
                <a:cubicBezTo>
                  <a:pt x="190" y="1175"/>
                  <a:pt x="189" y="1176"/>
                  <a:pt x="188" y="1174"/>
                </a:cubicBezTo>
                <a:cubicBezTo>
                  <a:pt x="188" y="1174"/>
                  <a:pt x="187" y="1174"/>
                  <a:pt x="187" y="1175"/>
                </a:cubicBezTo>
                <a:cubicBezTo>
                  <a:pt x="187" y="1175"/>
                  <a:pt x="186" y="1174"/>
                  <a:pt x="186" y="1173"/>
                </a:cubicBezTo>
                <a:cubicBezTo>
                  <a:pt x="185" y="1174"/>
                  <a:pt x="184" y="1175"/>
                  <a:pt x="184" y="1175"/>
                </a:cubicBezTo>
                <a:cubicBezTo>
                  <a:pt x="182" y="1176"/>
                  <a:pt x="179" y="1178"/>
                  <a:pt x="177" y="1177"/>
                </a:cubicBezTo>
                <a:cubicBezTo>
                  <a:pt x="177" y="1177"/>
                  <a:pt x="177" y="1177"/>
                  <a:pt x="177" y="1177"/>
                </a:cubicBezTo>
                <a:cubicBezTo>
                  <a:pt x="177" y="1177"/>
                  <a:pt x="177" y="1177"/>
                  <a:pt x="177" y="1177"/>
                </a:cubicBezTo>
                <a:cubicBezTo>
                  <a:pt x="177" y="1177"/>
                  <a:pt x="176" y="1178"/>
                  <a:pt x="176" y="1177"/>
                </a:cubicBezTo>
                <a:cubicBezTo>
                  <a:pt x="176" y="1177"/>
                  <a:pt x="176" y="1177"/>
                  <a:pt x="176" y="1177"/>
                </a:cubicBezTo>
                <a:cubicBezTo>
                  <a:pt x="176" y="1177"/>
                  <a:pt x="176" y="1177"/>
                  <a:pt x="176" y="1177"/>
                </a:cubicBezTo>
                <a:cubicBezTo>
                  <a:pt x="177" y="1174"/>
                  <a:pt x="174" y="1174"/>
                  <a:pt x="172" y="1173"/>
                </a:cubicBezTo>
                <a:cubicBezTo>
                  <a:pt x="171" y="1172"/>
                  <a:pt x="172" y="1171"/>
                  <a:pt x="172" y="1171"/>
                </a:cubicBezTo>
                <a:cubicBezTo>
                  <a:pt x="171" y="1169"/>
                  <a:pt x="173" y="1167"/>
                  <a:pt x="172" y="1164"/>
                </a:cubicBezTo>
                <a:cubicBezTo>
                  <a:pt x="172" y="1163"/>
                  <a:pt x="172" y="1161"/>
                  <a:pt x="172" y="1160"/>
                </a:cubicBezTo>
                <a:cubicBezTo>
                  <a:pt x="173" y="1158"/>
                  <a:pt x="172" y="1155"/>
                  <a:pt x="173" y="1153"/>
                </a:cubicBezTo>
                <a:cubicBezTo>
                  <a:pt x="172" y="1150"/>
                  <a:pt x="173" y="1147"/>
                  <a:pt x="173" y="1143"/>
                </a:cubicBezTo>
                <a:cubicBezTo>
                  <a:pt x="173" y="1139"/>
                  <a:pt x="174" y="1135"/>
                  <a:pt x="174" y="1130"/>
                </a:cubicBezTo>
                <a:cubicBezTo>
                  <a:pt x="175" y="1123"/>
                  <a:pt x="175" y="1115"/>
                  <a:pt x="176" y="1108"/>
                </a:cubicBezTo>
                <a:cubicBezTo>
                  <a:pt x="177" y="1102"/>
                  <a:pt x="177" y="1096"/>
                  <a:pt x="177" y="1089"/>
                </a:cubicBezTo>
                <a:cubicBezTo>
                  <a:pt x="177" y="1087"/>
                  <a:pt x="178" y="1085"/>
                  <a:pt x="178" y="1082"/>
                </a:cubicBezTo>
                <a:cubicBezTo>
                  <a:pt x="178" y="1079"/>
                  <a:pt x="178" y="1076"/>
                  <a:pt x="178" y="1072"/>
                </a:cubicBezTo>
                <a:cubicBezTo>
                  <a:pt x="178" y="1067"/>
                  <a:pt x="178" y="1063"/>
                  <a:pt x="178" y="1058"/>
                </a:cubicBezTo>
                <a:cubicBezTo>
                  <a:pt x="179" y="1057"/>
                  <a:pt x="179" y="1058"/>
                  <a:pt x="180" y="1057"/>
                </a:cubicBezTo>
                <a:cubicBezTo>
                  <a:pt x="180" y="1056"/>
                  <a:pt x="179" y="1055"/>
                  <a:pt x="181" y="1053"/>
                </a:cubicBezTo>
                <a:cubicBezTo>
                  <a:pt x="181" y="1039"/>
                  <a:pt x="181" y="1024"/>
                  <a:pt x="181" y="1009"/>
                </a:cubicBezTo>
                <a:cubicBezTo>
                  <a:pt x="181" y="990"/>
                  <a:pt x="181" y="970"/>
                  <a:pt x="182" y="951"/>
                </a:cubicBezTo>
                <a:cubicBezTo>
                  <a:pt x="182" y="950"/>
                  <a:pt x="182" y="949"/>
                  <a:pt x="182" y="948"/>
                </a:cubicBezTo>
                <a:cubicBezTo>
                  <a:pt x="183" y="939"/>
                  <a:pt x="181" y="930"/>
                  <a:pt x="182" y="920"/>
                </a:cubicBezTo>
                <a:cubicBezTo>
                  <a:pt x="182" y="917"/>
                  <a:pt x="182" y="913"/>
                  <a:pt x="182" y="909"/>
                </a:cubicBezTo>
                <a:cubicBezTo>
                  <a:pt x="182" y="907"/>
                  <a:pt x="182" y="906"/>
                  <a:pt x="182" y="904"/>
                </a:cubicBezTo>
                <a:cubicBezTo>
                  <a:pt x="182" y="900"/>
                  <a:pt x="182" y="896"/>
                  <a:pt x="182" y="892"/>
                </a:cubicBezTo>
                <a:cubicBezTo>
                  <a:pt x="182" y="890"/>
                  <a:pt x="182" y="889"/>
                  <a:pt x="182" y="888"/>
                </a:cubicBezTo>
                <a:cubicBezTo>
                  <a:pt x="182" y="882"/>
                  <a:pt x="182" y="876"/>
                  <a:pt x="182" y="869"/>
                </a:cubicBezTo>
                <a:cubicBezTo>
                  <a:pt x="182" y="866"/>
                  <a:pt x="181" y="862"/>
                  <a:pt x="182" y="857"/>
                </a:cubicBezTo>
                <a:cubicBezTo>
                  <a:pt x="181" y="854"/>
                  <a:pt x="181" y="849"/>
                  <a:pt x="181" y="845"/>
                </a:cubicBezTo>
                <a:cubicBezTo>
                  <a:pt x="181" y="834"/>
                  <a:pt x="181" y="822"/>
                  <a:pt x="180" y="811"/>
                </a:cubicBezTo>
                <a:cubicBezTo>
                  <a:pt x="180" y="811"/>
                  <a:pt x="180" y="811"/>
                  <a:pt x="180" y="811"/>
                </a:cubicBezTo>
                <a:cubicBezTo>
                  <a:pt x="179" y="803"/>
                  <a:pt x="179" y="796"/>
                  <a:pt x="179" y="788"/>
                </a:cubicBezTo>
                <a:cubicBezTo>
                  <a:pt x="178" y="783"/>
                  <a:pt x="178" y="779"/>
                  <a:pt x="178" y="774"/>
                </a:cubicBezTo>
                <a:cubicBezTo>
                  <a:pt x="178" y="772"/>
                  <a:pt x="177" y="770"/>
                  <a:pt x="177" y="768"/>
                </a:cubicBezTo>
                <a:cubicBezTo>
                  <a:pt x="177" y="763"/>
                  <a:pt x="177" y="758"/>
                  <a:pt x="176" y="753"/>
                </a:cubicBezTo>
                <a:cubicBezTo>
                  <a:pt x="176" y="751"/>
                  <a:pt x="176" y="748"/>
                  <a:pt x="176" y="745"/>
                </a:cubicBezTo>
                <a:cubicBezTo>
                  <a:pt x="175" y="742"/>
                  <a:pt x="176" y="739"/>
                  <a:pt x="176" y="735"/>
                </a:cubicBezTo>
                <a:cubicBezTo>
                  <a:pt x="175" y="734"/>
                  <a:pt x="175" y="734"/>
                  <a:pt x="175" y="733"/>
                </a:cubicBezTo>
                <a:cubicBezTo>
                  <a:pt x="175" y="732"/>
                  <a:pt x="175" y="730"/>
                  <a:pt x="175" y="729"/>
                </a:cubicBezTo>
                <a:cubicBezTo>
                  <a:pt x="175" y="726"/>
                  <a:pt x="175" y="723"/>
                  <a:pt x="175" y="720"/>
                </a:cubicBezTo>
                <a:cubicBezTo>
                  <a:pt x="174" y="718"/>
                  <a:pt x="174" y="716"/>
                  <a:pt x="174" y="713"/>
                </a:cubicBezTo>
                <a:cubicBezTo>
                  <a:pt x="174" y="713"/>
                  <a:pt x="174" y="712"/>
                  <a:pt x="174" y="712"/>
                </a:cubicBezTo>
                <a:cubicBezTo>
                  <a:pt x="174" y="706"/>
                  <a:pt x="173" y="700"/>
                  <a:pt x="174" y="694"/>
                </a:cubicBezTo>
                <a:cubicBezTo>
                  <a:pt x="173" y="687"/>
                  <a:pt x="175" y="681"/>
                  <a:pt x="174" y="675"/>
                </a:cubicBezTo>
                <a:cubicBezTo>
                  <a:pt x="174" y="674"/>
                  <a:pt x="174" y="674"/>
                  <a:pt x="174" y="673"/>
                </a:cubicBezTo>
                <a:cubicBezTo>
                  <a:pt x="174" y="669"/>
                  <a:pt x="174" y="665"/>
                  <a:pt x="174" y="660"/>
                </a:cubicBezTo>
                <a:cubicBezTo>
                  <a:pt x="174" y="660"/>
                  <a:pt x="174" y="660"/>
                  <a:pt x="174" y="660"/>
                </a:cubicBezTo>
                <a:cubicBezTo>
                  <a:pt x="174" y="660"/>
                  <a:pt x="174" y="660"/>
                  <a:pt x="174" y="659"/>
                </a:cubicBezTo>
                <a:cubicBezTo>
                  <a:pt x="174" y="659"/>
                  <a:pt x="174" y="659"/>
                  <a:pt x="174" y="659"/>
                </a:cubicBezTo>
                <a:cubicBezTo>
                  <a:pt x="174" y="659"/>
                  <a:pt x="174" y="658"/>
                  <a:pt x="174" y="658"/>
                </a:cubicBezTo>
                <a:cubicBezTo>
                  <a:pt x="174" y="658"/>
                  <a:pt x="174" y="658"/>
                  <a:pt x="174" y="658"/>
                </a:cubicBezTo>
                <a:cubicBezTo>
                  <a:pt x="174" y="658"/>
                  <a:pt x="174" y="658"/>
                  <a:pt x="175" y="658"/>
                </a:cubicBezTo>
                <a:cubicBezTo>
                  <a:pt x="175" y="659"/>
                  <a:pt x="175" y="659"/>
                  <a:pt x="175" y="659"/>
                </a:cubicBezTo>
                <a:cubicBezTo>
                  <a:pt x="175" y="660"/>
                  <a:pt x="175" y="660"/>
                  <a:pt x="175" y="660"/>
                </a:cubicBezTo>
                <a:cubicBezTo>
                  <a:pt x="175" y="660"/>
                  <a:pt x="175" y="660"/>
                  <a:pt x="175" y="660"/>
                </a:cubicBezTo>
                <a:cubicBezTo>
                  <a:pt x="176" y="660"/>
                  <a:pt x="175" y="658"/>
                  <a:pt x="176" y="657"/>
                </a:cubicBezTo>
                <a:cubicBezTo>
                  <a:pt x="176" y="657"/>
                  <a:pt x="176" y="657"/>
                  <a:pt x="176" y="657"/>
                </a:cubicBezTo>
                <a:cubicBezTo>
                  <a:pt x="176" y="656"/>
                  <a:pt x="176" y="655"/>
                  <a:pt x="176" y="655"/>
                </a:cubicBezTo>
                <a:cubicBezTo>
                  <a:pt x="176" y="654"/>
                  <a:pt x="176" y="654"/>
                  <a:pt x="176" y="653"/>
                </a:cubicBezTo>
                <a:cubicBezTo>
                  <a:pt x="176" y="653"/>
                  <a:pt x="176" y="653"/>
                  <a:pt x="176" y="653"/>
                </a:cubicBezTo>
                <a:cubicBezTo>
                  <a:pt x="176" y="653"/>
                  <a:pt x="176" y="653"/>
                  <a:pt x="176" y="653"/>
                </a:cubicBezTo>
                <a:cubicBezTo>
                  <a:pt x="177" y="652"/>
                  <a:pt x="177" y="653"/>
                  <a:pt x="177" y="653"/>
                </a:cubicBezTo>
                <a:cubicBezTo>
                  <a:pt x="177" y="654"/>
                  <a:pt x="177" y="654"/>
                  <a:pt x="177" y="655"/>
                </a:cubicBezTo>
                <a:cubicBezTo>
                  <a:pt x="177" y="655"/>
                  <a:pt x="177" y="656"/>
                  <a:pt x="177" y="656"/>
                </a:cubicBezTo>
                <a:cubicBezTo>
                  <a:pt x="177" y="658"/>
                  <a:pt x="177" y="659"/>
                  <a:pt x="177" y="660"/>
                </a:cubicBezTo>
                <a:cubicBezTo>
                  <a:pt x="177" y="661"/>
                  <a:pt x="177" y="661"/>
                  <a:pt x="177" y="661"/>
                </a:cubicBezTo>
                <a:cubicBezTo>
                  <a:pt x="177" y="662"/>
                  <a:pt x="177" y="664"/>
                  <a:pt x="177" y="665"/>
                </a:cubicBezTo>
                <a:cubicBezTo>
                  <a:pt x="177" y="665"/>
                  <a:pt x="177" y="665"/>
                  <a:pt x="178" y="666"/>
                </a:cubicBezTo>
                <a:close/>
                <a:moveTo>
                  <a:pt x="187" y="925"/>
                </a:moveTo>
                <a:cubicBezTo>
                  <a:pt x="187" y="925"/>
                  <a:pt x="187" y="925"/>
                  <a:pt x="187" y="925"/>
                </a:cubicBezTo>
                <a:cubicBezTo>
                  <a:pt x="187" y="925"/>
                  <a:pt x="187" y="926"/>
                  <a:pt x="188" y="926"/>
                </a:cubicBezTo>
                <a:cubicBezTo>
                  <a:pt x="188" y="926"/>
                  <a:pt x="188" y="926"/>
                  <a:pt x="188" y="925"/>
                </a:cubicBezTo>
                <a:cubicBezTo>
                  <a:pt x="188" y="925"/>
                  <a:pt x="188" y="925"/>
                  <a:pt x="187" y="925"/>
                </a:cubicBezTo>
                <a:close/>
                <a:moveTo>
                  <a:pt x="188" y="920"/>
                </a:moveTo>
                <a:cubicBezTo>
                  <a:pt x="187" y="920"/>
                  <a:pt x="187" y="922"/>
                  <a:pt x="188" y="922"/>
                </a:cubicBezTo>
                <a:cubicBezTo>
                  <a:pt x="188" y="921"/>
                  <a:pt x="189" y="920"/>
                  <a:pt x="188" y="920"/>
                </a:cubicBezTo>
                <a:close/>
                <a:moveTo>
                  <a:pt x="188" y="909"/>
                </a:moveTo>
                <a:cubicBezTo>
                  <a:pt x="188" y="909"/>
                  <a:pt x="187" y="909"/>
                  <a:pt x="187" y="910"/>
                </a:cubicBezTo>
                <a:cubicBezTo>
                  <a:pt x="187" y="909"/>
                  <a:pt x="187" y="910"/>
                  <a:pt x="187" y="910"/>
                </a:cubicBezTo>
                <a:cubicBezTo>
                  <a:pt x="188" y="910"/>
                  <a:pt x="188" y="909"/>
                  <a:pt x="188" y="909"/>
                </a:cubicBezTo>
                <a:close/>
                <a:moveTo>
                  <a:pt x="188" y="904"/>
                </a:moveTo>
                <a:cubicBezTo>
                  <a:pt x="188" y="904"/>
                  <a:pt x="188" y="905"/>
                  <a:pt x="187" y="905"/>
                </a:cubicBezTo>
                <a:cubicBezTo>
                  <a:pt x="187" y="905"/>
                  <a:pt x="187" y="905"/>
                  <a:pt x="187" y="905"/>
                </a:cubicBezTo>
                <a:cubicBezTo>
                  <a:pt x="187" y="905"/>
                  <a:pt x="187" y="905"/>
                  <a:pt x="187" y="905"/>
                </a:cubicBezTo>
                <a:cubicBezTo>
                  <a:pt x="187" y="906"/>
                  <a:pt x="187" y="906"/>
                  <a:pt x="187" y="906"/>
                </a:cubicBezTo>
                <a:cubicBezTo>
                  <a:pt x="187" y="907"/>
                  <a:pt x="188" y="907"/>
                  <a:pt x="188" y="907"/>
                </a:cubicBezTo>
                <a:cubicBezTo>
                  <a:pt x="188" y="907"/>
                  <a:pt x="188" y="907"/>
                  <a:pt x="188" y="907"/>
                </a:cubicBezTo>
                <a:cubicBezTo>
                  <a:pt x="188" y="907"/>
                  <a:pt x="188" y="907"/>
                  <a:pt x="188" y="907"/>
                </a:cubicBezTo>
                <a:cubicBezTo>
                  <a:pt x="188" y="906"/>
                  <a:pt x="188" y="905"/>
                  <a:pt x="188" y="904"/>
                </a:cubicBezTo>
                <a:close/>
                <a:moveTo>
                  <a:pt x="185" y="800"/>
                </a:moveTo>
                <a:cubicBezTo>
                  <a:pt x="185" y="800"/>
                  <a:pt x="184" y="800"/>
                  <a:pt x="184" y="801"/>
                </a:cubicBezTo>
                <a:cubicBezTo>
                  <a:pt x="184" y="801"/>
                  <a:pt x="184" y="801"/>
                  <a:pt x="184" y="801"/>
                </a:cubicBezTo>
                <a:cubicBezTo>
                  <a:pt x="184" y="801"/>
                  <a:pt x="184" y="800"/>
                  <a:pt x="184" y="800"/>
                </a:cubicBezTo>
                <a:cubicBezTo>
                  <a:pt x="184" y="800"/>
                  <a:pt x="184" y="800"/>
                  <a:pt x="184" y="800"/>
                </a:cubicBezTo>
                <a:cubicBezTo>
                  <a:pt x="184" y="799"/>
                  <a:pt x="184" y="799"/>
                  <a:pt x="184" y="799"/>
                </a:cubicBezTo>
                <a:cubicBezTo>
                  <a:pt x="184" y="799"/>
                  <a:pt x="184" y="799"/>
                  <a:pt x="184" y="799"/>
                </a:cubicBezTo>
                <a:cubicBezTo>
                  <a:pt x="184" y="800"/>
                  <a:pt x="183" y="802"/>
                  <a:pt x="183" y="803"/>
                </a:cubicBezTo>
                <a:cubicBezTo>
                  <a:pt x="183" y="803"/>
                  <a:pt x="184" y="804"/>
                  <a:pt x="184" y="804"/>
                </a:cubicBezTo>
                <a:cubicBezTo>
                  <a:pt x="184" y="804"/>
                  <a:pt x="185" y="804"/>
                  <a:pt x="185" y="804"/>
                </a:cubicBezTo>
                <a:cubicBezTo>
                  <a:pt x="185" y="805"/>
                  <a:pt x="185" y="806"/>
                  <a:pt x="185" y="808"/>
                </a:cubicBezTo>
                <a:cubicBezTo>
                  <a:pt x="185" y="808"/>
                  <a:pt x="185" y="808"/>
                  <a:pt x="185" y="809"/>
                </a:cubicBezTo>
                <a:cubicBezTo>
                  <a:pt x="185" y="809"/>
                  <a:pt x="185" y="809"/>
                  <a:pt x="185" y="809"/>
                </a:cubicBezTo>
                <a:cubicBezTo>
                  <a:pt x="185" y="809"/>
                  <a:pt x="185" y="809"/>
                  <a:pt x="185" y="809"/>
                </a:cubicBezTo>
                <a:cubicBezTo>
                  <a:pt x="185" y="810"/>
                  <a:pt x="185" y="811"/>
                  <a:pt x="185" y="812"/>
                </a:cubicBezTo>
                <a:cubicBezTo>
                  <a:pt x="185" y="813"/>
                  <a:pt x="185" y="813"/>
                  <a:pt x="185" y="814"/>
                </a:cubicBezTo>
                <a:cubicBezTo>
                  <a:pt x="185" y="814"/>
                  <a:pt x="185" y="814"/>
                  <a:pt x="185" y="814"/>
                </a:cubicBezTo>
                <a:cubicBezTo>
                  <a:pt x="185" y="814"/>
                  <a:pt x="185" y="814"/>
                  <a:pt x="185" y="814"/>
                </a:cubicBezTo>
                <a:cubicBezTo>
                  <a:pt x="185" y="813"/>
                  <a:pt x="185" y="813"/>
                  <a:pt x="185" y="812"/>
                </a:cubicBezTo>
                <a:cubicBezTo>
                  <a:pt x="185" y="811"/>
                  <a:pt x="185" y="810"/>
                  <a:pt x="184" y="809"/>
                </a:cubicBezTo>
                <a:cubicBezTo>
                  <a:pt x="184" y="809"/>
                  <a:pt x="184" y="809"/>
                  <a:pt x="184" y="809"/>
                </a:cubicBezTo>
                <a:cubicBezTo>
                  <a:pt x="184" y="809"/>
                  <a:pt x="184" y="809"/>
                  <a:pt x="184" y="809"/>
                </a:cubicBezTo>
                <a:cubicBezTo>
                  <a:pt x="185" y="808"/>
                  <a:pt x="185" y="808"/>
                  <a:pt x="184" y="808"/>
                </a:cubicBezTo>
                <a:cubicBezTo>
                  <a:pt x="184" y="808"/>
                  <a:pt x="184" y="808"/>
                  <a:pt x="184" y="808"/>
                </a:cubicBezTo>
                <a:cubicBezTo>
                  <a:pt x="184" y="808"/>
                  <a:pt x="184" y="808"/>
                  <a:pt x="184" y="808"/>
                </a:cubicBezTo>
                <a:cubicBezTo>
                  <a:pt x="184" y="808"/>
                  <a:pt x="184" y="809"/>
                  <a:pt x="184" y="809"/>
                </a:cubicBezTo>
                <a:cubicBezTo>
                  <a:pt x="184" y="809"/>
                  <a:pt x="184" y="809"/>
                  <a:pt x="184" y="809"/>
                </a:cubicBezTo>
                <a:cubicBezTo>
                  <a:pt x="184" y="810"/>
                  <a:pt x="184" y="810"/>
                  <a:pt x="184" y="810"/>
                </a:cubicBezTo>
                <a:cubicBezTo>
                  <a:pt x="184" y="810"/>
                  <a:pt x="184" y="810"/>
                  <a:pt x="184" y="811"/>
                </a:cubicBezTo>
                <a:cubicBezTo>
                  <a:pt x="185" y="818"/>
                  <a:pt x="184" y="826"/>
                  <a:pt x="185" y="833"/>
                </a:cubicBezTo>
                <a:cubicBezTo>
                  <a:pt x="184" y="834"/>
                  <a:pt x="185" y="836"/>
                  <a:pt x="184" y="837"/>
                </a:cubicBezTo>
                <a:cubicBezTo>
                  <a:pt x="185" y="837"/>
                  <a:pt x="185" y="838"/>
                  <a:pt x="185" y="838"/>
                </a:cubicBezTo>
                <a:cubicBezTo>
                  <a:pt x="185" y="839"/>
                  <a:pt x="185" y="841"/>
                  <a:pt x="185" y="842"/>
                </a:cubicBezTo>
                <a:cubicBezTo>
                  <a:pt x="186" y="843"/>
                  <a:pt x="185" y="845"/>
                  <a:pt x="185" y="846"/>
                </a:cubicBezTo>
                <a:cubicBezTo>
                  <a:pt x="185" y="846"/>
                  <a:pt x="185" y="847"/>
                  <a:pt x="185" y="847"/>
                </a:cubicBezTo>
                <a:cubicBezTo>
                  <a:pt x="186" y="848"/>
                  <a:pt x="185" y="850"/>
                  <a:pt x="185" y="851"/>
                </a:cubicBezTo>
                <a:cubicBezTo>
                  <a:pt x="186" y="854"/>
                  <a:pt x="186" y="857"/>
                  <a:pt x="185" y="859"/>
                </a:cubicBezTo>
                <a:cubicBezTo>
                  <a:pt x="185" y="861"/>
                  <a:pt x="186" y="863"/>
                  <a:pt x="185" y="865"/>
                </a:cubicBezTo>
                <a:cubicBezTo>
                  <a:pt x="187" y="870"/>
                  <a:pt x="184" y="875"/>
                  <a:pt x="186" y="881"/>
                </a:cubicBezTo>
                <a:cubicBezTo>
                  <a:pt x="185" y="885"/>
                  <a:pt x="186" y="888"/>
                  <a:pt x="186" y="892"/>
                </a:cubicBezTo>
                <a:cubicBezTo>
                  <a:pt x="186" y="892"/>
                  <a:pt x="186" y="893"/>
                  <a:pt x="186" y="893"/>
                </a:cubicBezTo>
                <a:cubicBezTo>
                  <a:pt x="185" y="898"/>
                  <a:pt x="186" y="904"/>
                  <a:pt x="186" y="910"/>
                </a:cubicBezTo>
                <a:cubicBezTo>
                  <a:pt x="186" y="912"/>
                  <a:pt x="185" y="915"/>
                  <a:pt x="186" y="916"/>
                </a:cubicBezTo>
                <a:cubicBezTo>
                  <a:pt x="186" y="916"/>
                  <a:pt x="186" y="916"/>
                  <a:pt x="186" y="916"/>
                </a:cubicBezTo>
                <a:cubicBezTo>
                  <a:pt x="187" y="916"/>
                  <a:pt x="187" y="916"/>
                  <a:pt x="187" y="916"/>
                </a:cubicBezTo>
                <a:cubicBezTo>
                  <a:pt x="187" y="916"/>
                  <a:pt x="187" y="916"/>
                  <a:pt x="187" y="916"/>
                </a:cubicBezTo>
                <a:cubicBezTo>
                  <a:pt x="187" y="916"/>
                  <a:pt x="187" y="916"/>
                  <a:pt x="187" y="916"/>
                </a:cubicBezTo>
                <a:cubicBezTo>
                  <a:pt x="187" y="917"/>
                  <a:pt x="187" y="917"/>
                  <a:pt x="187" y="917"/>
                </a:cubicBezTo>
                <a:cubicBezTo>
                  <a:pt x="187" y="917"/>
                  <a:pt x="187" y="917"/>
                  <a:pt x="187" y="917"/>
                </a:cubicBezTo>
                <a:cubicBezTo>
                  <a:pt x="187" y="917"/>
                  <a:pt x="187" y="918"/>
                  <a:pt x="188" y="918"/>
                </a:cubicBezTo>
                <a:cubicBezTo>
                  <a:pt x="188" y="918"/>
                  <a:pt x="188" y="918"/>
                  <a:pt x="188" y="918"/>
                </a:cubicBezTo>
                <a:cubicBezTo>
                  <a:pt x="188" y="918"/>
                  <a:pt x="188" y="918"/>
                  <a:pt x="188" y="918"/>
                </a:cubicBezTo>
                <a:cubicBezTo>
                  <a:pt x="188" y="917"/>
                  <a:pt x="188" y="917"/>
                  <a:pt x="188" y="917"/>
                </a:cubicBezTo>
                <a:cubicBezTo>
                  <a:pt x="188" y="916"/>
                  <a:pt x="188" y="916"/>
                  <a:pt x="188" y="915"/>
                </a:cubicBezTo>
                <a:cubicBezTo>
                  <a:pt x="188" y="915"/>
                  <a:pt x="188" y="915"/>
                  <a:pt x="188" y="915"/>
                </a:cubicBezTo>
                <a:cubicBezTo>
                  <a:pt x="188" y="915"/>
                  <a:pt x="188" y="915"/>
                  <a:pt x="188" y="915"/>
                </a:cubicBezTo>
                <a:cubicBezTo>
                  <a:pt x="188" y="915"/>
                  <a:pt x="187" y="915"/>
                  <a:pt x="187" y="915"/>
                </a:cubicBezTo>
                <a:cubicBezTo>
                  <a:pt x="187" y="914"/>
                  <a:pt x="187" y="913"/>
                  <a:pt x="187" y="912"/>
                </a:cubicBezTo>
                <a:cubicBezTo>
                  <a:pt x="187" y="911"/>
                  <a:pt x="187" y="911"/>
                  <a:pt x="187" y="911"/>
                </a:cubicBezTo>
                <a:cubicBezTo>
                  <a:pt x="187" y="911"/>
                  <a:pt x="187" y="911"/>
                  <a:pt x="187" y="911"/>
                </a:cubicBezTo>
                <a:cubicBezTo>
                  <a:pt x="187" y="911"/>
                  <a:pt x="187" y="911"/>
                  <a:pt x="187" y="911"/>
                </a:cubicBezTo>
                <a:cubicBezTo>
                  <a:pt x="187" y="910"/>
                  <a:pt x="187" y="910"/>
                  <a:pt x="187" y="909"/>
                </a:cubicBezTo>
                <a:cubicBezTo>
                  <a:pt x="187" y="909"/>
                  <a:pt x="187" y="909"/>
                  <a:pt x="187" y="909"/>
                </a:cubicBezTo>
                <a:cubicBezTo>
                  <a:pt x="188" y="909"/>
                  <a:pt x="188" y="908"/>
                  <a:pt x="188" y="908"/>
                </a:cubicBezTo>
                <a:cubicBezTo>
                  <a:pt x="188" y="908"/>
                  <a:pt x="188" y="908"/>
                  <a:pt x="188" y="908"/>
                </a:cubicBezTo>
                <a:cubicBezTo>
                  <a:pt x="188" y="908"/>
                  <a:pt x="188" y="908"/>
                  <a:pt x="188" y="908"/>
                </a:cubicBezTo>
                <a:cubicBezTo>
                  <a:pt x="188" y="907"/>
                  <a:pt x="188" y="907"/>
                  <a:pt x="188" y="907"/>
                </a:cubicBezTo>
                <a:cubicBezTo>
                  <a:pt x="188" y="908"/>
                  <a:pt x="188" y="908"/>
                  <a:pt x="188" y="908"/>
                </a:cubicBezTo>
                <a:cubicBezTo>
                  <a:pt x="187" y="907"/>
                  <a:pt x="187" y="907"/>
                  <a:pt x="187" y="907"/>
                </a:cubicBezTo>
                <a:cubicBezTo>
                  <a:pt x="187" y="906"/>
                  <a:pt x="187" y="906"/>
                  <a:pt x="187" y="905"/>
                </a:cubicBezTo>
                <a:cubicBezTo>
                  <a:pt x="187" y="905"/>
                  <a:pt x="187" y="905"/>
                  <a:pt x="187" y="904"/>
                </a:cubicBezTo>
                <a:cubicBezTo>
                  <a:pt x="187" y="904"/>
                  <a:pt x="187" y="904"/>
                  <a:pt x="187" y="904"/>
                </a:cubicBezTo>
                <a:cubicBezTo>
                  <a:pt x="186" y="902"/>
                  <a:pt x="187" y="899"/>
                  <a:pt x="187" y="897"/>
                </a:cubicBezTo>
                <a:cubicBezTo>
                  <a:pt x="187" y="897"/>
                  <a:pt x="187" y="897"/>
                  <a:pt x="187" y="897"/>
                </a:cubicBezTo>
                <a:cubicBezTo>
                  <a:pt x="187" y="897"/>
                  <a:pt x="187" y="897"/>
                  <a:pt x="187" y="897"/>
                </a:cubicBezTo>
                <a:cubicBezTo>
                  <a:pt x="187" y="897"/>
                  <a:pt x="187" y="897"/>
                  <a:pt x="187" y="897"/>
                </a:cubicBezTo>
                <a:cubicBezTo>
                  <a:pt x="187" y="899"/>
                  <a:pt x="187" y="902"/>
                  <a:pt x="187" y="904"/>
                </a:cubicBezTo>
                <a:cubicBezTo>
                  <a:pt x="187" y="904"/>
                  <a:pt x="187" y="904"/>
                  <a:pt x="187" y="904"/>
                </a:cubicBezTo>
                <a:cubicBezTo>
                  <a:pt x="187" y="904"/>
                  <a:pt x="188" y="904"/>
                  <a:pt x="188" y="904"/>
                </a:cubicBezTo>
                <a:cubicBezTo>
                  <a:pt x="188" y="904"/>
                  <a:pt x="188" y="904"/>
                  <a:pt x="188" y="904"/>
                </a:cubicBezTo>
                <a:cubicBezTo>
                  <a:pt x="188" y="904"/>
                  <a:pt x="188" y="904"/>
                  <a:pt x="188" y="904"/>
                </a:cubicBezTo>
                <a:cubicBezTo>
                  <a:pt x="188" y="902"/>
                  <a:pt x="188" y="901"/>
                  <a:pt x="188" y="900"/>
                </a:cubicBezTo>
                <a:cubicBezTo>
                  <a:pt x="188" y="900"/>
                  <a:pt x="188" y="900"/>
                  <a:pt x="188" y="900"/>
                </a:cubicBezTo>
                <a:cubicBezTo>
                  <a:pt x="188" y="900"/>
                  <a:pt x="187" y="899"/>
                  <a:pt x="187" y="899"/>
                </a:cubicBezTo>
                <a:cubicBezTo>
                  <a:pt x="188" y="898"/>
                  <a:pt x="188" y="898"/>
                  <a:pt x="188" y="898"/>
                </a:cubicBezTo>
                <a:cubicBezTo>
                  <a:pt x="188" y="898"/>
                  <a:pt x="188" y="898"/>
                  <a:pt x="188" y="898"/>
                </a:cubicBezTo>
                <a:cubicBezTo>
                  <a:pt x="188" y="898"/>
                  <a:pt x="188" y="897"/>
                  <a:pt x="188" y="897"/>
                </a:cubicBezTo>
                <a:cubicBezTo>
                  <a:pt x="188" y="897"/>
                  <a:pt x="188" y="897"/>
                  <a:pt x="188" y="897"/>
                </a:cubicBezTo>
                <a:cubicBezTo>
                  <a:pt x="188" y="897"/>
                  <a:pt x="188" y="897"/>
                  <a:pt x="188" y="897"/>
                </a:cubicBezTo>
                <a:cubicBezTo>
                  <a:pt x="187" y="896"/>
                  <a:pt x="189" y="895"/>
                  <a:pt x="187" y="894"/>
                </a:cubicBezTo>
                <a:cubicBezTo>
                  <a:pt x="188" y="894"/>
                  <a:pt x="188" y="894"/>
                  <a:pt x="188" y="893"/>
                </a:cubicBezTo>
                <a:cubicBezTo>
                  <a:pt x="188" y="893"/>
                  <a:pt x="188" y="893"/>
                  <a:pt x="188" y="893"/>
                </a:cubicBezTo>
                <a:cubicBezTo>
                  <a:pt x="188" y="893"/>
                  <a:pt x="188" y="893"/>
                  <a:pt x="188" y="893"/>
                </a:cubicBezTo>
                <a:cubicBezTo>
                  <a:pt x="188" y="891"/>
                  <a:pt x="188" y="888"/>
                  <a:pt x="188" y="886"/>
                </a:cubicBezTo>
                <a:cubicBezTo>
                  <a:pt x="188" y="884"/>
                  <a:pt x="188" y="882"/>
                  <a:pt x="188" y="880"/>
                </a:cubicBezTo>
                <a:cubicBezTo>
                  <a:pt x="187" y="879"/>
                  <a:pt x="187" y="879"/>
                  <a:pt x="188" y="878"/>
                </a:cubicBezTo>
                <a:cubicBezTo>
                  <a:pt x="188" y="878"/>
                  <a:pt x="188" y="878"/>
                  <a:pt x="188" y="878"/>
                </a:cubicBezTo>
                <a:cubicBezTo>
                  <a:pt x="188" y="878"/>
                  <a:pt x="188" y="878"/>
                  <a:pt x="188" y="878"/>
                </a:cubicBezTo>
                <a:cubicBezTo>
                  <a:pt x="188" y="877"/>
                  <a:pt x="188" y="877"/>
                  <a:pt x="188" y="877"/>
                </a:cubicBezTo>
                <a:cubicBezTo>
                  <a:pt x="188" y="876"/>
                  <a:pt x="188" y="875"/>
                  <a:pt x="188" y="874"/>
                </a:cubicBezTo>
                <a:cubicBezTo>
                  <a:pt x="188" y="874"/>
                  <a:pt x="188" y="874"/>
                  <a:pt x="188" y="874"/>
                </a:cubicBezTo>
                <a:cubicBezTo>
                  <a:pt x="186" y="872"/>
                  <a:pt x="188" y="871"/>
                  <a:pt x="187" y="869"/>
                </a:cubicBezTo>
                <a:cubicBezTo>
                  <a:pt x="187" y="869"/>
                  <a:pt x="187" y="869"/>
                  <a:pt x="188" y="868"/>
                </a:cubicBezTo>
                <a:cubicBezTo>
                  <a:pt x="188" y="868"/>
                  <a:pt x="188" y="868"/>
                  <a:pt x="188" y="868"/>
                </a:cubicBezTo>
                <a:cubicBezTo>
                  <a:pt x="188" y="868"/>
                  <a:pt x="188" y="867"/>
                  <a:pt x="188" y="867"/>
                </a:cubicBezTo>
                <a:cubicBezTo>
                  <a:pt x="188" y="867"/>
                  <a:pt x="188" y="866"/>
                  <a:pt x="188" y="866"/>
                </a:cubicBezTo>
                <a:cubicBezTo>
                  <a:pt x="188" y="866"/>
                  <a:pt x="188" y="866"/>
                  <a:pt x="188" y="866"/>
                </a:cubicBezTo>
                <a:cubicBezTo>
                  <a:pt x="187" y="866"/>
                  <a:pt x="187" y="866"/>
                  <a:pt x="187" y="866"/>
                </a:cubicBezTo>
                <a:cubicBezTo>
                  <a:pt x="188" y="865"/>
                  <a:pt x="187" y="864"/>
                  <a:pt x="187" y="864"/>
                </a:cubicBezTo>
                <a:cubicBezTo>
                  <a:pt x="187" y="864"/>
                  <a:pt x="187" y="864"/>
                  <a:pt x="187" y="864"/>
                </a:cubicBezTo>
                <a:cubicBezTo>
                  <a:pt x="187" y="864"/>
                  <a:pt x="187" y="864"/>
                  <a:pt x="186" y="864"/>
                </a:cubicBezTo>
                <a:cubicBezTo>
                  <a:pt x="186" y="863"/>
                  <a:pt x="186" y="863"/>
                  <a:pt x="186" y="862"/>
                </a:cubicBezTo>
                <a:cubicBezTo>
                  <a:pt x="186" y="862"/>
                  <a:pt x="186" y="862"/>
                  <a:pt x="186" y="862"/>
                </a:cubicBezTo>
                <a:cubicBezTo>
                  <a:pt x="186" y="862"/>
                  <a:pt x="186" y="862"/>
                  <a:pt x="186" y="862"/>
                </a:cubicBezTo>
                <a:cubicBezTo>
                  <a:pt x="186" y="862"/>
                  <a:pt x="187" y="862"/>
                  <a:pt x="187" y="862"/>
                </a:cubicBezTo>
                <a:cubicBezTo>
                  <a:pt x="186" y="862"/>
                  <a:pt x="186" y="863"/>
                  <a:pt x="187" y="864"/>
                </a:cubicBezTo>
                <a:cubicBezTo>
                  <a:pt x="187" y="864"/>
                  <a:pt x="187" y="864"/>
                  <a:pt x="187" y="864"/>
                </a:cubicBezTo>
                <a:cubicBezTo>
                  <a:pt x="187" y="864"/>
                  <a:pt x="187" y="864"/>
                  <a:pt x="187" y="863"/>
                </a:cubicBezTo>
                <a:cubicBezTo>
                  <a:pt x="187" y="863"/>
                  <a:pt x="187" y="862"/>
                  <a:pt x="188" y="862"/>
                </a:cubicBezTo>
                <a:cubicBezTo>
                  <a:pt x="187" y="859"/>
                  <a:pt x="187" y="856"/>
                  <a:pt x="187" y="853"/>
                </a:cubicBezTo>
                <a:cubicBezTo>
                  <a:pt x="187" y="853"/>
                  <a:pt x="187" y="853"/>
                  <a:pt x="187" y="853"/>
                </a:cubicBezTo>
                <a:cubicBezTo>
                  <a:pt x="187" y="853"/>
                  <a:pt x="187" y="853"/>
                  <a:pt x="187" y="853"/>
                </a:cubicBezTo>
                <a:cubicBezTo>
                  <a:pt x="186" y="854"/>
                  <a:pt x="186" y="854"/>
                  <a:pt x="186" y="855"/>
                </a:cubicBezTo>
                <a:cubicBezTo>
                  <a:pt x="186" y="855"/>
                  <a:pt x="186" y="856"/>
                  <a:pt x="186" y="856"/>
                </a:cubicBezTo>
                <a:cubicBezTo>
                  <a:pt x="186" y="856"/>
                  <a:pt x="186" y="856"/>
                  <a:pt x="186" y="856"/>
                </a:cubicBezTo>
                <a:cubicBezTo>
                  <a:pt x="186" y="856"/>
                  <a:pt x="186" y="856"/>
                  <a:pt x="186" y="856"/>
                </a:cubicBezTo>
                <a:cubicBezTo>
                  <a:pt x="186" y="856"/>
                  <a:pt x="186" y="855"/>
                  <a:pt x="186" y="855"/>
                </a:cubicBezTo>
                <a:cubicBezTo>
                  <a:pt x="186" y="854"/>
                  <a:pt x="186" y="853"/>
                  <a:pt x="186" y="853"/>
                </a:cubicBezTo>
                <a:cubicBezTo>
                  <a:pt x="186" y="853"/>
                  <a:pt x="186" y="852"/>
                  <a:pt x="186" y="852"/>
                </a:cubicBezTo>
                <a:cubicBezTo>
                  <a:pt x="186" y="852"/>
                  <a:pt x="186" y="852"/>
                  <a:pt x="186" y="852"/>
                </a:cubicBezTo>
                <a:cubicBezTo>
                  <a:pt x="186" y="852"/>
                  <a:pt x="186" y="852"/>
                  <a:pt x="186" y="852"/>
                </a:cubicBezTo>
                <a:cubicBezTo>
                  <a:pt x="186" y="852"/>
                  <a:pt x="186" y="852"/>
                  <a:pt x="186" y="852"/>
                </a:cubicBezTo>
                <a:cubicBezTo>
                  <a:pt x="186" y="851"/>
                  <a:pt x="186" y="852"/>
                  <a:pt x="186" y="852"/>
                </a:cubicBezTo>
                <a:cubicBezTo>
                  <a:pt x="186" y="852"/>
                  <a:pt x="186" y="852"/>
                  <a:pt x="186" y="852"/>
                </a:cubicBezTo>
                <a:cubicBezTo>
                  <a:pt x="187" y="852"/>
                  <a:pt x="187" y="852"/>
                  <a:pt x="187" y="852"/>
                </a:cubicBezTo>
                <a:cubicBezTo>
                  <a:pt x="187" y="852"/>
                  <a:pt x="187" y="852"/>
                  <a:pt x="187" y="852"/>
                </a:cubicBezTo>
                <a:cubicBezTo>
                  <a:pt x="187" y="850"/>
                  <a:pt x="187" y="848"/>
                  <a:pt x="187" y="845"/>
                </a:cubicBezTo>
                <a:cubicBezTo>
                  <a:pt x="187" y="845"/>
                  <a:pt x="187" y="845"/>
                  <a:pt x="187" y="845"/>
                </a:cubicBezTo>
                <a:cubicBezTo>
                  <a:pt x="187" y="845"/>
                  <a:pt x="187" y="845"/>
                  <a:pt x="187" y="845"/>
                </a:cubicBezTo>
                <a:cubicBezTo>
                  <a:pt x="186" y="845"/>
                  <a:pt x="187" y="844"/>
                  <a:pt x="187" y="844"/>
                </a:cubicBezTo>
                <a:cubicBezTo>
                  <a:pt x="187" y="844"/>
                  <a:pt x="187" y="844"/>
                  <a:pt x="187" y="844"/>
                </a:cubicBezTo>
                <a:cubicBezTo>
                  <a:pt x="187" y="843"/>
                  <a:pt x="187" y="843"/>
                  <a:pt x="187" y="843"/>
                </a:cubicBezTo>
                <a:cubicBezTo>
                  <a:pt x="188" y="842"/>
                  <a:pt x="187" y="841"/>
                  <a:pt x="186" y="841"/>
                </a:cubicBezTo>
                <a:cubicBezTo>
                  <a:pt x="187" y="841"/>
                  <a:pt x="187" y="840"/>
                  <a:pt x="187" y="840"/>
                </a:cubicBezTo>
                <a:cubicBezTo>
                  <a:pt x="187" y="839"/>
                  <a:pt x="187" y="837"/>
                  <a:pt x="187" y="835"/>
                </a:cubicBezTo>
                <a:cubicBezTo>
                  <a:pt x="187" y="833"/>
                  <a:pt x="187" y="830"/>
                  <a:pt x="187" y="828"/>
                </a:cubicBezTo>
                <a:cubicBezTo>
                  <a:pt x="186" y="828"/>
                  <a:pt x="186" y="828"/>
                  <a:pt x="186" y="828"/>
                </a:cubicBezTo>
                <a:cubicBezTo>
                  <a:pt x="185" y="827"/>
                  <a:pt x="185" y="827"/>
                  <a:pt x="185" y="826"/>
                </a:cubicBezTo>
                <a:cubicBezTo>
                  <a:pt x="185" y="825"/>
                  <a:pt x="185" y="825"/>
                  <a:pt x="185" y="825"/>
                </a:cubicBezTo>
                <a:cubicBezTo>
                  <a:pt x="185" y="824"/>
                  <a:pt x="185" y="824"/>
                  <a:pt x="185" y="824"/>
                </a:cubicBezTo>
                <a:cubicBezTo>
                  <a:pt x="185" y="824"/>
                  <a:pt x="185" y="824"/>
                  <a:pt x="185" y="824"/>
                </a:cubicBezTo>
                <a:cubicBezTo>
                  <a:pt x="185" y="824"/>
                  <a:pt x="185" y="824"/>
                  <a:pt x="185" y="824"/>
                </a:cubicBezTo>
                <a:cubicBezTo>
                  <a:pt x="186" y="825"/>
                  <a:pt x="186" y="825"/>
                  <a:pt x="186" y="826"/>
                </a:cubicBezTo>
                <a:cubicBezTo>
                  <a:pt x="186" y="827"/>
                  <a:pt x="186" y="827"/>
                  <a:pt x="186" y="828"/>
                </a:cubicBezTo>
                <a:cubicBezTo>
                  <a:pt x="186" y="828"/>
                  <a:pt x="186" y="827"/>
                  <a:pt x="186" y="827"/>
                </a:cubicBezTo>
                <a:cubicBezTo>
                  <a:pt x="186" y="826"/>
                  <a:pt x="186" y="824"/>
                  <a:pt x="186" y="822"/>
                </a:cubicBezTo>
                <a:cubicBezTo>
                  <a:pt x="186" y="821"/>
                  <a:pt x="186" y="819"/>
                  <a:pt x="186" y="818"/>
                </a:cubicBezTo>
                <a:cubicBezTo>
                  <a:pt x="186" y="818"/>
                  <a:pt x="186" y="818"/>
                  <a:pt x="186" y="818"/>
                </a:cubicBezTo>
                <a:cubicBezTo>
                  <a:pt x="185" y="819"/>
                  <a:pt x="185" y="820"/>
                  <a:pt x="185" y="820"/>
                </a:cubicBezTo>
                <a:cubicBezTo>
                  <a:pt x="185" y="821"/>
                  <a:pt x="185" y="821"/>
                  <a:pt x="185" y="822"/>
                </a:cubicBezTo>
                <a:cubicBezTo>
                  <a:pt x="185" y="822"/>
                  <a:pt x="185" y="822"/>
                  <a:pt x="185" y="822"/>
                </a:cubicBezTo>
                <a:cubicBezTo>
                  <a:pt x="185" y="822"/>
                  <a:pt x="185" y="822"/>
                  <a:pt x="185" y="822"/>
                </a:cubicBezTo>
                <a:cubicBezTo>
                  <a:pt x="185" y="821"/>
                  <a:pt x="185" y="821"/>
                  <a:pt x="185" y="820"/>
                </a:cubicBezTo>
                <a:cubicBezTo>
                  <a:pt x="185" y="820"/>
                  <a:pt x="185" y="819"/>
                  <a:pt x="185" y="818"/>
                </a:cubicBezTo>
                <a:cubicBezTo>
                  <a:pt x="185" y="818"/>
                  <a:pt x="185" y="818"/>
                  <a:pt x="185" y="818"/>
                </a:cubicBezTo>
                <a:cubicBezTo>
                  <a:pt x="185" y="818"/>
                  <a:pt x="185" y="818"/>
                  <a:pt x="185" y="818"/>
                </a:cubicBezTo>
                <a:cubicBezTo>
                  <a:pt x="185" y="818"/>
                  <a:pt x="185" y="818"/>
                  <a:pt x="185" y="818"/>
                </a:cubicBezTo>
                <a:cubicBezTo>
                  <a:pt x="186" y="818"/>
                  <a:pt x="186" y="818"/>
                  <a:pt x="186" y="818"/>
                </a:cubicBezTo>
                <a:cubicBezTo>
                  <a:pt x="186" y="818"/>
                  <a:pt x="186" y="818"/>
                  <a:pt x="186" y="818"/>
                </a:cubicBezTo>
                <a:cubicBezTo>
                  <a:pt x="186" y="817"/>
                  <a:pt x="186" y="817"/>
                  <a:pt x="186" y="817"/>
                </a:cubicBezTo>
                <a:cubicBezTo>
                  <a:pt x="186" y="817"/>
                  <a:pt x="186" y="816"/>
                  <a:pt x="186" y="815"/>
                </a:cubicBezTo>
                <a:cubicBezTo>
                  <a:pt x="186" y="814"/>
                  <a:pt x="186" y="813"/>
                  <a:pt x="186" y="812"/>
                </a:cubicBezTo>
                <a:cubicBezTo>
                  <a:pt x="186" y="812"/>
                  <a:pt x="186" y="812"/>
                  <a:pt x="186" y="812"/>
                </a:cubicBezTo>
                <a:cubicBezTo>
                  <a:pt x="184" y="808"/>
                  <a:pt x="186" y="804"/>
                  <a:pt x="185" y="800"/>
                </a:cubicBezTo>
                <a:close/>
                <a:moveTo>
                  <a:pt x="184" y="795"/>
                </a:moveTo>
                <a:cubicBezTo>
                  <a:pt x="184" y="796"/>
                  <a:pt x="184" y="797"/>
                  <a:pt x="184" y="798"/>
                </a:cubicBezTo>
                <a:cubicBezTo>
                  <a:pt x="184" y="798"/>
                  <a:pt x="184" y="798"/>
                  <a:pt x="184" y="798"/>
                </a:cubicBezTo>
                <a:cubicBezTo>
                  <a:pt x="184" y="799"/>
                  <a:pt x="184" y="799"/>
                  <a:pt x="184" y="799"/>
                </a:cubicBezTo>
                <a:cubicBezTo>
                  <a:pt x="184" y="799"/>
                  <a:pt x="184" y="799"/>
                  <a:pt x="185" y="799"/>
                </a:cubicBezTo>
                <a:cubicBezTo>
                  <a:pt x="185" y="798"/>
                  <a:pt x="185" y="796"/>
                  <a:pt x="184" y="795"/>
                </a:cubicBezTo>
                <a:close/>
                <a:moveTo>
                  <a:pt x="184" y="790"/>
                </a:moveTo>
                <a:cubicBezTo>
                  <a:pt x="184" y="791"/>
                  <a:pt x="184" y="792"/>
                  <a:pt x="184" y="793"/>
                </a:cubicBezTo>
                <a:cubicBezTo>
                  <a:pt x="184" y="792"/>
                  <a:pt x="185" y="791"/>
                  <a:pt x="184" y="790"/>
                </a:cubicBezTo>
                <a:close/>
                <a:moveTo>
                  <a:pt x="186" y="842"/>
                </a:moveTo>
                <a:cubicBezTo>
                  <a:pt x="186" y="842"/>
                  <a:pt x="186" y="843"/>
                  <a:pt x="186" y="843"/>
                </a:cubicBezTo>
                <a:cubicBezTo>
                  <a:pt x="186" y="843"/>
                  <a:pt x="186" y="843"/>
                  <a:pt x="186" y="843"/>
                </a:cubicBezTo>
                <a:cubicBezTo>
                  <a:pt x="186" y="843"/>
                  <a:pt x="186" y="844"/>
                  <a:pt x="186" y="844"/>
                </a:cubicBezTo>
                <a:cubicBezTo>
                  <a:pt x="186" y="844"/>
                  <a:pt x="186" y="844"/>
                  <a:pt x="186" y="844"/>
                </a:cubicBezTo>
                <a:cubicBezTo>
                  <a:pt x="186" y="845"/>
                  <a:pt x="186" y="845"/>
                  <a:pt x="186" y="845"/>
                </a:cubicBezTo>
                <a:cubicBezTo>
                  <a:pt x="186" y="846"/>
                  <a:pt x="186" y="846"/>
                  <a:pt x="186" y="846"/>
                </a:cubicBezTo>
                <a:cubicBezTo>
                  <a:pt x="186" y="847"/>
                  <a:pt x="186" y="847"/>
                  <a:pt x="186" y="847"/>
                </a:cubicBezTo>
                <a:cubicBezTo>
                  <a:pt x="186" y="847"/>
                  <a:pt x="186" y="847"/>
                  <a:pt x="186" y="847"/>
                </a:cubicBezTo>
                <a:cubicBezTo>
                  <a:pt x="186" y="847"/>
                  <a:pt x="186" y="847"/>
                  <a:pt x="186" y="847"/>
                </a:cubicBezTo>
                <a:cubicBezTo>
                  <a:pt x="186" y="847"/>
                  <a:pt x="186" y="847"/>
                  <a:pt x="186" y="846"/>
                </a:cubicBezTo>
                <a:cubicBezTo>
                  <a:pt x="186" y="846"/>
                  <a:pt x="186" y="846"/>
                  <a:pt x="186" y="845"/>
                </a:cubicBezTo>
                <a:cubicBezTo>
                  <a:pt x="186" y="845"/>
                  <a:pt x="186" y="845"/>
                  <a:pt x="186" y="845"/>
                </a:cubicBezTo>
                <a:cubicBezTo>
                  <a:pt x="186" y="845"/>
                  <a:pt x="186" y="845"/>
                  <a:pt x="186" y="845"/>
                </a:cubicBezTo>
                <a:cubicBezTo>
                  <a:pt x="186" y="845"/>
                  <a:pt x="186" y="845"/>
                  <a:pt x="186" y="844"/>
                </a:cubicBezTo>
                <a:cubicBezTo>
                  <a:pt x="186" y="844"/>
                  <a:pt x="186" y="844"/>
                  <a:pt x="186" y="844"/>
                </a:cubicBezTo>
                <a:cubicBezTo>
                  <a:pt x="186" y="844"/>
                  <a:pt x="186" y="844"/>
                  <a:pt x="186" y="844"/>
                </a:cubicBezTo>
                <a:cubicBezTo>
                  <a:pt x="186" y="844"/>
                  <a:pt x="186" y="844"/>
                  <a:pt x="186" y="844"/>
                </a:cubicBezTo>
                <a:cubicBezTo>
                  <a:pt x="186" y="844"/>
                  <a:pt x="186" y="844"/>
                  <a:pt x="186" y="844"/>
                </a:cubicBezTo>
                <a:cubicBezTo>
                  <a:pt x="186" y="844"/>
                  <a:pt x="186" y="844"/>
                  <a:pt x="186" y="844"/>
                </a:cubicBezTo>
                <a:cubicBezTo>
                  <a:pt x="186" y="844"/>
                  <a:pt x="186" y="844"/>
                  <a:pt x="186" y="844"/>
                </a:cubicBezTo>
                <a:cubicBezTo>
                  <a:pt x="186" y="843"/>
                  <a:pt x="186" y="843"/>
                  <a:pt x="186" y="843"/>
                </a:cubicBezTo>
                <a:cubicBezTo>
                  <a:pt x="186" y="843"/>
                  <a:pt x="186" y="843"/>
                  <a:pt x="186" y="843"/>
                </a:cubicBezTo>
                <a:cubicBezTo>
                  <a:pt x="186" y="842"/>
                  <a:pt x="186" y="842"/>
                  <a:pt x="186" y="842"/>
                </a:cubicBezTo>
                <a:cubicBezTo>
                  <a:pt x="186" y="842"/>
                  <a:pt x="186" y="842"/>
                  <a:pt x="186" y="842"/>
                </a:cubicBezTo>
                <a:close/>
                <a:moveTo>
                  <a:pt x="9" y="151"/>
                </a:moveTo>
                <a:cubicBezTo>
                  <a:pt x="9" y="142"/>
                  <a:pt x="11" y="134"/>
                  <a:pt x="11" y="125"/>
                </a:cubicBezTo>
                <a:cubicBezTo>
                  <a:pt x="11" y="125"/>
                  <a:pt x="12" y="124"/>
                  <a:pt x="12" y="124"/>
                </a:cubicBezTo>
                <a:cubicBezTo>
                  <a:pt x="13" y="117"/>
                  <a:pt x="13" y="110"/>
                  <a:pt x="13" y="103"/>
                </a:cubicBezTo>
                <a:cubicBezTo>
                  <a:pt x="14" y="103"/>
                  <a:pt x="15" y="103"/>
                  <a:pt x="15" y="102"/>
                </a:cubicBezTo>
                <a:cubicBezTo>
                  <a:pt x="16" y="102"/>
                  <a:pt x="16" y="101"/>
                  <a:pt x="16" y="101"/>
                </a:cubicBezTo>
                <a:cubicBezTo>
                  <a:pt x="16" y="92"/>
                  <a:pt x="17" y="84"/>
                  <a:pt x="16" y="75"/>
                </a:cubicBezTo>
                <a:cubicBezTo>
                  <a:pt x="16" y="75"/>
                  <a:pt x="17" y="74"/>
                  <a:pt x="17" y="74"/>
                </a:cubicBezTo>
                <a:cubicBezTo>
                  <a:pt x="17" y="71"/>
                  <a:pt x="18" y="68"/>
                  <a:pt x="18" y="64"/>
                </a:cubicBezTo>
                <a:cubicBezTo>
                  <a:pt x="18" y="64"/>
                  <a:pt x="18" y="63"/>
                  <a:pt x="18" y="63"/>
                </a:cubicBezTo>
                <a:cubicBezTo>
                  <a:pt x="18" y="60"/>
                  <a:pt x="18" y="58"/>
                  <a:pt x="18" y="55"/>
                </a:cubicBezTo>
                <a:cubicBezTo>
                  <a:pt x="18" y="48"/>
                  <a:pt x="18" y="41"/>
                  <a:pt x="18" y="34"/>
                </a:cubicBezTo>
                <a:cubicBezTo>
                  <a:pt x="18" y="34"/>
                  <a:pt x="18" y="34"/>
                  <a:pt x="18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20" y="34"/>
                  <a:pt x="19" y="33"/>
                  <a:pt x="20" y="32"/>
                </a:cubicBezTo>
                <a:cubicBezTo>
                  <a:pt x="20" y="31"/>
                  <a:pt x="21" y="32"/>
                  <a:pt x="21" y="32"/>
                </a:cubicBezTo>
                <a:cubicBezTo>
                  <a:pt x="22" y="26"/>
                  <a:pt x="21" y="20"/>
                  <a:pt x="21" y="14"/>
                </a:cubicBezTo>
                <a:cubicBezTo>
                  <a:pt x="21" y="14"/>
                  <a:pt x="21" y="14"/>
                  <a:pt x="21" y="14"/>
                </a:cubicBezTo>
                <a:cubicBezTo>
                  <a:pt x="21" y="14"/>
                  <a:pt x="21" y="14"/>
                  <a:pt x="21" y="14"/>
                </a:cubicBezTo>
                <a:cubicBezTo>
                  <a:pt x="24" y="14"/>
                  <a:pt x="26" y="14"/>
                  <a:pt x="28" y="14"/>
                </a:cubicBezTo>
                <a:cubicBezTo>
                  <a:pt x="32" y="12"/>
                  <a:pt x="36" y="14"/>
                  <a:pt x="39" y="15"/>
                </a:cubicBezTo>
                <a:cubicBezTo>
                  <a:pt x="40" y="15"/>
                  <a:pt x="41" y="14"/>
                  <a:pt x="41" y="14"/>
                </a:cubicBezTo>
                <a:cubicBezTo>
                  <a:pt x="42" y="20"/>
                  <a:pt x="42" y="26"/>
                  <a:pt x="43" y="33"/>
                </a:cubicBezTo>
                <a:cubicBezTo>
                  <a:pt x="44" y="33"/>
                  <a:pt x="44" y="35"/>
                  <a:pt x="45" y="36"/>
                </a:cubicBezTo>
                <a:cubicBezTo>
                  <a:pt x="45" y="37"/>
                  <a:pt x="45" y="37"/>
                  <a:pt x="45" y="37"/>
                </a:cubicBezTo>
                <a:cubicBezTo>
                  <a:pt x="45" y="37"/>
                  <a:pt x="45" y="37"/>
                  <a:pt x="45" y="37"/>
                </a:cubicBezTo>
                <a:cubicBezTo>
                  <a:pt x="45" y="37"/>
                  <a:pt x="45" y="37"/>
                  <a:pt x="45" y="37"/>
                </a:cubicBezTo>
                <a:cubicBezTo>
                  <a:pt x="45" y="37"/>
                  <a:pt x="46" y="37"/>
                  <a:pt x="46" y="37"/>
                </a:cubicBezTo>
                <a:cubicBezTo>
                  <a:pt x="46" y="37"/>
                  <a:pt x="46" y="37"/>
                  <a:pt x="46" y="36"/>
                </a:cubicBezTo>
                <a:cubicBezTo>
                  <a:pt x="46" y="36"/>
                  <a:pt x="46" y="36"/>
                  <a:pt x="46" y="36"/>
                </a:cubicBezTo>
                <a:cubicBezTo>
                  <a:pt x="46" y="36"/>
                  <a:pt x="45" y="36"/>
                  <a:pt x="45" y="36"/>
                </a:cubicBezTo>
                <a:cubicBezTo>
                  <a:pt x="46" y="36"/>
                  <a:pt x="46" y="36"/>
                  <a:pt x="46" y="36"/>
                </a:cubicBezTo>
                <a:cubicBezTo>
                  <a:pt x="46" y="36"/>
                  <a:pt x="46" y="36"/>
                  <a:pt x="46" y="36"/>
                </a:cubicBezTo>
                <a:cubicBezTo>
                  <a:pt x="46" y="36"/>
                  <a:pt x="46" y="36"/>
                  <a:pt x="46" y="36"/>
                </a:cubicBezTo>
                <a:cubicBezTo>
                  <a:pt x="45" y="36"/>
                  <a:pt x="45" y="36"/>
                  <a:pt x="45" y="36"/>
                </a:cubicBezTo>
                <a:cubicBezTo>
                  <a:pt x="45" y="35"/>
                  <a:pt x="46" y="36"/>
                  <a:pt x="46" y="35"/>
                </a:cubicBezTo>
                <a:cubicBezTo>
                  <a:pt x="46" y="35"/>
                  <a:pt x="47" y="36"/>
                  <a:pt x="46" y="36"/>
                </a:cubicBezTo>
                <a:cubicBezTo>
                  <a:pt x="46" y="36"/>
                  <a:pt x="46" y="36"/>
                  <a:pt x="46" y="36"/>
                </a:cubicBezTo>
                <a:cubicBezTo>
                  <a:pt x="46" y="37"/>
                  <a:pt x="46" y="37"/>
                  <a:pt x="46" y="38"/>
                </a:cubicBezTo>
                <a:cubicBezTo>
                  <a:pt x="47" y="37"/>
                  <a:pt x="47" y="37"/>
                  <a:pt x="47" y="37"/>
                </a:cubicBezTo>
                <a:cubicBezTo>
                  <a:pt x="47" y="38"/>
                  <a:pt x="47" y="39"/>
                  <a:pt x="47" y="39"/>
                </a:cubicBezTo>
                <a:cubicBezTo>
                  <a:pt x="48" y="40"/>
                  <a:pt x="47" y="39"/>
                  <a:pt x="48" y="39"/>
                </a:cubicBezTo>
                <a:cubicBezTo>
                  <a:pt x="48" y="40"/>
                  <a:pt x="49" y="41"/>
                  <a:pt x="49" y="41"/>
                </a:cubicBezTo>
                <a:cubicBezTo>
                  <a:pt x="49" y="42"/>
                  <a:pt x="49" y="42"/>
                  <a:pt x="49" y="43"/>
                </a:cubicBezTo>
                <a:cubicBezTo>
                  <a:pt x="50" y="43"/>
                  <a:pt x="50" y="42"/>
                  <a:pt x="50" y="42"/>
                </a:cubicBezTo>
                <a:cubicBezTo>
                  <a:pt x="51" y="42"/>
                  <a:pt x="51" y="42"/>
                  <a:pt x="52" y="41"/>
                </a:cubicBezTo>
                <a:cubicBezTo>
                  <a:pt x="53" y="40"/>
                  <a:pt x="52" y="40"/>
                  <a:pt x="52" y="39"/>
                </a:cubicBezTo>
                <a:cubicBezTo>
                  <a:pt x="53" y="38"/>
                  <a:pt x="53" y="38"/>
                  <a:pt x="54" y="39"/>
                </a:cubicBezTo>
                <a:cubicBezTo>
                  <a:pt x="54" y="38"/>
                  <a:pt x="55" y="35"/>
                  <a:pt x="55" y="36"/>
                </a:cubicBezTo>
                <a:cubicBezTo>
                  <a:pt x="55" y="36"/>
                  <a:pt x="56" y="34"/>
                  <a:pt x="56" y="36"/>
                </a:cubicBezTo>
                <a:cubicBezTo>
                  <a:pt x="57" y="36"/>
                  <a:pt x="56" y="35"/>
                  <a:pt x="56" y="34"/>
                </a:cubicBezTo>
                <a:cubicBezTo>
                  <a:pt x="56" y="34"/>
                  <a:pt x="56" y="34"/>
                  <a:pt x="56" y="34"/>
                </a:cubicBezTo>
                <a:cubicBezTo>
                  <a:pt x="56" y="34"/>
                  <a:pt x="56" y="34"/>
                  <a:pt x="56" y="34"/>
                </a:cubicBezTo>
                <a:cubicBezTo>
                  <a:pt x="56" y="34"/>
                  <a:pt x="56" y="34"/>
                  <a:pt x="56" y="34"/>
                </a:cubicBezTo>
                <a:cubicBezTo>
                  <a:pt x="56" y="33"/>
                  <a:pt x="57" y="34"/>
                  <a:pt x="57" y="34"/>
                </a:cubicBezTo>
                <a:cubicBezTo>
                  <a:pt x="57" y="34"/>
                  <a:pt x="57" y="34"/>
                  <a:pt x="57" y="35"/>
                </a:cubicBezTo>
                <a:cubicBezTo>
                  <a:pt x="57" y="35"/>
                  <a:pt x="57" y="35"/>
                  <a:pt x="57" y="35"/>
                </a:cubicBezTo>
                <a:cubicBezTo>
                  <a:pt x="58" y="35"/>
                  <a:pt x="57" y="36"/>
                  <a:pt x="58" y="36"/>
                </a:cubicBezTo>
                <a:cubicBezTo>
                  <a:pt x="59" y="37"/>
                  <a:pt x="58" y="36"/>
                  <a:pt x="59" y="37"/>
                </a:cubicBezTo>
                <a:cubicBezTo>
                  <a:pt x="62" y="33"/>
                  <a:pt x="59" y="28"/>
                  <a:pt x="61" y="24"/>
                </a:cubicBezTo>
                <a:cubicBezTo>
                  <a:pt x="61" y="22"/>
                  <a:pt x="60" y="20"/>
                  <a:pt x="61" y="17"/>
                </a:cubicBezTo>
                <a:cubicBezTo>
                  <a:pt x="61" y="18"/>
                  <a:pt x="61" y="18"/>
                  <a:pt x="61" y="18"/>
                </a:cubicBezTo>
                <a:cubicBezTo>
                  <a:pt x="61" y="17"/>
                  <a:pt x="61" y="17"/>
                  <a:pt x="61" y="17"/>
                </a:cubicBezTo>
                <a:cubicBezTo>
                  <a:pt x="61" y="17"/>
                  <a:pt x="61" y="17"/>
                  <a:pt x="62" y="18"/>
                </a:cubicBezTo>
                <a:cubicBezTo>
                  <a:pt x="63" y="15"/>
                  <a:pt x="61" y="12"/>
                  <a:pt x="62" y="9"/>
                </a:cubicBezTo>
                <a:cubicBezTo>
                  <a:pt x="62" y="9"/>
                  <a:pt x="62" y="9"/>
                  <a:pt x="62" y="9"/>
                </a:cubicBezTo>
                <a:cubicBezTo>
                  <a:pt x="62" y="9"/>
                  <a:pt x="62" y="9"/>
                  <a:pt x="62" y="9"/>
                </a:cubicBezTo>
                <a:cubicBezTo>
                  <a:pt x="62" y="7"/>
                  <a:pt x="62" y="5"/>
                  <a:pt x="62" y="4"/>
                </a:cubicBezTo>
                <a:cubicBezTo>
                  <a:pt x="62" y="3"/>
                  <a:pt x="62" y="1"/>
                  <a:pt x="61" y="0"/>
                </a:cubicBezTo>
                <a:cubicBezTo>
                  <a:pt x="61" y="0"/>
                  <a:pt x="61" y="0"/>
                  <a:pt x="61" y="0"/>
                </a:cubicBezTo>
                <a:cubicBezTo>
                  <a:pt x="62" y="0"/>
                  <a:pt x="62" y="0"/>
                  <a:pt x="62" y="0"/>
                </a:cubicBezTo>
                <a:cubicBezTo>
                  <a:pt x="62" y="0"/>
                  <a:pt x="62" y="0"/>
                  <a:pt x="62" y="0"/>
                </a:cubicBezTo>
                <a:cubicBezTo>
                  <a:pt x="62" y="1"/>
                  <a:pt x="62" y="3"/>
                  <a:pt x="62" y="4"/>
                </a:cubicBezTo>
                <a:cubicBezTo>
                  <a:pt x="63" y="5"/>
                  <a:pt x="63" y="7"/>
                  <a:pt x="63" y="8"/>
                </a:cubicBezTo>
                <a:cubicBezTo>
                  <a:pt x="63" y="8"/>
                  <a:pt x="63" y="8"/>
                  <a:pt x="63" y="8"/>
                </a:cubicBezTo>
                <a:cubicBezTo>
                  <a:pt x="64" y="13"/>
                  <a:pt x="63" y="16"/>
                  <a:pt x="64" y="20"/>
                </a:cubicBezTo>
                <a:cubicBezTo>
                  <a:pt x="65" y="21"/>
                  <a:pt x="65" y="19"/>
                  <a:pt x="65" y="19"/>
                </a:cubicBezTo>
                <a:cubicBezTo>
                  <a:pt x="65" y="19"/>
                  <a:pt x="65" y="19"/>
                  <a:pt x="65" y="19"/>
                </a:cubicBezTo>
                <a:cubicBezTo>
                  <a:pt x="65" y="18"/>
                  <a:pt x="65" y="17"/>
                  <a:pt x="65" y="16"/>
                </a:cubicBezTo>
                <a:cubicBezTo>
                  <a:pt x="65" y="15"/>
                  <a:pt x="65" y="13"/>
                  <a:pt x="65" y="11"/>
                </a:cubicBezTo>
                <a:cubicBezTo>
                  <a:pt x="65" y="11"/>
                  <a:pt x="65" y="11"/>
                  <a:pt x="65" y="11"/>
                </a:cubicBezTo>
                <a:cubicBezTo>
                  <a:pt x="65" y="11"/>
                  <a:pt x="65" y="11"/>
                  <a:pt x="65" y="11"/>
                </a:cubicBezTo>
                <a:cubicBezTo>
                  <a:pt x="65" y="11"/>
                  <a:pt x="65" y="11"/>
                  <a:pt x="65" y="11"/>
                </a:cubicBezTo>
                <a:cubicBezTo>
                  <a:pt x="65" y="13"/>
                  <a:pt x="65" y="15"/>
                  <a:pt x="65" y="16"/>
                </a:cubicBezTo>
                <a:cubicBezTo>
                  <a:pt x="66" y="17"/>
                  <a:pt x="66" y="18"/>
                  <a:pt x="66" y="19"/>
                </a:cubicBezTo>
                <a:cubicBezTo>
                  <a:pt x="66" y="19"/>
                  <a:pt x="66" y="19"/>
                  <a:pt x="66" y="19"/>
                </a:cubicBezTo>
                <a:cubicBezTo>
                  <a:pt x="66" y="20"/>
                  <a:pt x="67" y="22"/>
                  <a:pt x="66" y="24"/>
                </a:cubicBezTo>
                <a:cubicBezTo>
                  <a:pt x="67" y="24"/>
                  <a:pt x="67" y="25"/>
                  <a:pt x="68" y="26"/>
                </a:cubicBezTo>
                <a:cubicBezTo>
                  <a:pt x="69" y="25"/>
                  <a:pt x="68" y="24"/>
                  <a:pt x="69" y="24"/>
                </a:cubicBezTo>
                <a:cubicBezTo>
                  <a:pt x="70" y="29"/>
                  <a:pt x="70" y="34"/>
                  <a:pt x="71" y="40"/>
                </a:cubicBezTo>
                <a:cubicBezTo>
                  <a:pt x="71" y="40"/>
                  <a:pt x="71" y="40"/>
                  <a:pt x="72" y="40"/>
                </a:cubicBezTo>
                <a:cubicBezTo>
                  <a:pt x="71" y="41"/>
                  <a:pt x="71" y="42"/>
                  <a:pt x="71" y="42"/>
                </a:cubicBezTo>
                <a:cubicBezTo>
                  <a:pt x="73" y="48"/>
                  <a:pt x="73" y="54"/>
                  <a:pt x="73" y="60"/>
                </a:cubicBezTo>
                <a:cubicBezTo>
                  <a:pt x="74" y="62"/>
                  <a:pt x="74" y="64"/>
                  <a:pt x="74" y="66"/>
                </a:cubicBezTo>
                <a:cubicBezTo>
                  <a:pt x="75" y="66"/>
                  <a:pt x="74" y="67"/>
                  <a:pt x="75" y="68"/>
                </a:cubicBezTo>
                <a:cubicBezTo>
                  <a:pt x="74" y="71"/>
                  <a:pt x="75" y="75"/>
                  <a:pt x="75" y="78"/>
                </a:cubicBezTo>
                <a:cubicBezTo>
                  <a:pt x="75" y="79"/>
                  <a:pt x="75" y="80"/>
                  <a:pt x="76" y="80"/>
                </a:cubicBezTo>
                <a:cubicBezTo>
                  <a:pt x="75" y="84"/>
                  <a:pt x="76" y="88"/>
                  <a:pt x="76" y="92"/>
                </a:cubicBezTo>
                <a:cubicBezTo>
                  <a:pt x="77" y="92"/>
                  <a:pt x="77" y="91"/>
                  <a:pt x="78" y="92"/>
                </a:cubicBezTo>
                <a:cubicBezTo>
                  <a:pt x="80" y="90"/>
                  <a:pt x="78" y="88"/>
                  <a:pt x="79" y="87"/>
                </a:cubicBezTo>
                <a:cubicBezTo>
                  <a:pt x="79" y="87"/>
                  <a:pt x="79" y="87"/>
                  <a:pt x="79" y="87"/>
                </a:cubicBezTo>
                <a:cubicBezTo>
                  <a:pt x="79" y="85"/>
                  <a:pt x="79" y="84"/>
                  <a:pt x="79" y="83"/>
                </a:cubicBezTo>
                <a:cubicBezTo>
                  <a:pt x="79" y="83"/>
                  <a:pt x="79" y="82"/>
                  <a:pt x="79" y="81"/>
                </a:cubicBezTo>
                <a:cubicBezTo>
                  <a:pt x="79" y="81"/>
                  <a:pt x="79" y="81"/>
                  <a:pt x="79" y="81"/>
                </a:cubicBezTo>
                <a:cubicBezTo>
                  <a:pt x="79" y="81"/>
                  <a:pt x="80" y="81"/>
                  <a:pt x="80" y="81"/>
                </a:cubicBezTo>
                <a:cubicBezTo>
                  <a:pt x="80" y="81"/>
                  <a:pt x="80" y="81"/>
                  <a:pt x="80" y="81"/>
                </a:cubicBezTo>
                <a:cubicBezTo>
                  <a:pt x="80" y="82"/>
                  <a:pt x="80" y="83"/>
                  <a:pt x="80" y="83"/>
                </a:cubicBezTo>
                <a:cubicBezTo>
                  <a:pt x="80" y="84"/>
                  <a:pt x="80" y="86"/>
                  <a:pt x="80" y="87"/>
                </a:cubicBezTo>
                <a:cubicBezTo>
                  <a:pt x="80" y="87"/>
                  <a:pt x="80" y="87"/>
                  <a:pt x="80" y="87"/>
                </a:cubicBezTo>
                <a:cubicBezTo>
                  <a:pt x="82" y="94"/>
                  <a:pt x="82" y="101"/>
                  <a:pt x="82" y="108"/>
                </a:cubicBezTo>
                <a:cubicBezTo>
                  <a:pt x="83" y="109"/>
                  <a:pt x="83" y="109"/>
                  <a:pt x="83" y="110"/>
                </a:cubicBezTo>
                <a:cubicBezTo>
                  <a:pt x="83" y="110"/>
                  <a:pt x="83" y="111"/>
                  <a:pt x="82" y="112"/>
                </a:cubicBezTo>
                <a:cubicBezTo>
                  <a:pt x="83" y="113"/>
                  <a:pt x="83" y="114"/>
                  <a:pt x="84" y="115"/>
                </a:cubicBezTo>
                <a:cubicBezTo>
                  <a:pt x="84" y="118"/>
                  <a:pt x="84" y="120"/>
                  <a:pt x="84" y="123"/>
                </a:cubicBezTo>
                <a:cubicBezTo>
                  <a:pt x="84" y="130"/>
                  <a:pt x="84" y="138"/>
                  <a:pt x="83" y="145"/>
                </a:cubicBezTo>
                <a:cubicBezTo>
                  <a:pt x="84" y="148"/>
                  <a:pt x="84" y="151"/>
                  <a:pt x="85" y="153"/>
                </a:cubicBezTo>
                <a:cubicBezTo>
                  <a:pt x="84" y="153"/>
                  <a:pt x="84" y="153"/>
                  <a:pt x="84" y="153"/>
                </a:cubicBezTo>
                <a:cubicBezTo>
                  <a:pt x="85" y="154"/>
                  <a:pt x="85" y="154"/>
                  <a:pt x="85" y="154"/>
                </a:cubicBezTo>
                <a:cubicBezTo>
                  <a:pt x="84" y="154"/>
                  <a:pt x="86" y="155"/>
                  <a:pt x="85" y="154"/>
                </a:cubicBezTo>
                <a:cubicBezTo>
                  <a:pt x="85" y="154"/>
                  <a:pt x="85" y="154"/>
                  <a:pt x="85" y="154"/>
                </a:cubicBezTo>
                <a:cubicBezTo>
                  <a:pt x="85" y="154"/>
                  <a:pt x="85" y="154"/>
                  <a:pt x="85" y="154"/>
                </a:cubicBezTo>
                <a:cubicBezTo>
                  <a:pt x="86" y="150"/>
                  <a:pt x="85" y="147"/>
                  <a:pt x="85" y="143"/>
                </a:cubicBezTo>
                <a:cubicBezTo>
                  <a:pt x="85" y="142"/>
                  <a:pt x="86" y="141"/>
                  <a:pt x="86" y="140"/>
                </a:cubicBezTo>
                <a:cubicBezTo>
                  <a:pt x="86" y="135"/>
                  <a:pt x="85" y="129"/>
                  <a:pt x="87" y="123"/>
                </a:cubicBezTo>
                <a:cubicBezTo>
                  <a:pt x="87" y="123"/>
                  <a:pt x="87" y="123"/>
                  <a:pt x="87" y="123"/>
                </a:cubicBezTo>
                <a:cubicBezTo>
                  <a:pt x="87" y="122"/>
                  <a:pt x="87" y="120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8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8" y="121"/>
                  <a:pt x="88" y="122"/>
                  <a:pt x="88" y="123"/>
                </a:cubicBezTo>
                <a:cubicBezTo>
                  <a:pt x="88" y="125"/>
                  <a:pt x="88" y="126"/>
                  <a:pt x="88" y="128"/>
                </a:cubicBezTo>
                <a:cubicBezTo>
                  <a:pt x="90" y="134"/>
                  <a:pt x="89" y="139"/>
                  <a:pt x="88" y="145"/>
                </a:cubicBezTo>
                <a:cubicBezTo>
                  <a:pt x="89" y="145"/>
                  <a:pt x="88" y="145"/>
                  <a:pt x="89" y="146"/>
                </a:cubicBezTo>
                <a:cubicBezTo>
                  <a:pt x="89" y="150"/>
                  <a:pt x="88" y="153"/>
                  <a:pt x="89" y="157"/>
                </a:cubicBezTo>
                <a:cubicBezTo>
                  <a:pt x="88" y="157"/>
                  <a:pt x="89" y="158"/>
                  <a:pt x="88" y="158"/>
                </a:cubicBezTo>
                <a:cubicBezTo>
                  <a:pt x="89" y="159"/>
                  <a:pt x="88" y="160"/>
                  <a:pt x="88" y="161"/>
                </a:cubicBezTo>
                <a:cubicBezTo>
                  <a:pt x="88" y="166"/>
                  <a:pt x="89" y="171"/>
                  <a:pt x="88" y="176"/>
                </a:cubicBezTo>
                <a:cubicBezTo>
                  <a:pt x="89" y="180"/>
                  <a:pt x="88" y="184"/>
                  <a:pt x="88" y="188"/>
                </a:cubicBezTo>
                <a:cubicBezTo>
                  <a:pt x="88" y="188"/>
                  <a:pt x="88" y="189"/>
                  <a:pt x="88" y="189"/>
                </a:cubicBezTo>
                <a:cubicBezTo>
                  <a:pt x="89" y="191"/>
                  <a:pt x="88" y="192"/>
                  <a:pt x="89" y="193"/>
                </a:cubicBezTo>
                <a:cubicBezTo>
                  <a:pt x="88" y="194"/>
                  <a:pt x="89" y="195"/>
                  <a:pt x="89" y="197"/>
                </a:cubicBezTo>
                <a:cubicBezTo>
                  <a:pt x="89" y="197"/>
                  <a:pt x="89" y="198"/>
                  <a:pt x="89" y="198"/>
                </a:cubicBezTo>
                <a:cubicBezTo>
                  <a:pt x="89" y="199"/>
                  <a:pt x="89" y="199"/>
                  <a:pt x="89" y="199"/>
                </a:cubicBezTo>
                <a:cubicBezTo>
                  <a:pt x="89" y="200"/>
                  <a:pt x="89" y="201"/>
                  <a:pt x="90" y="200"/>
                </a:cubicBezTo>
                <a:cubicBezTo>
                  <a:pt x="90" y="200"/>
                  <a:pt x="90" y="200"/>
                  <a:pt x="90" y="200"/>
                </a:cubicBezTo>
                <a:cubicBezTo>
                  <a:pt x="90" y="200"/>
                  <a:pt x="90" y="200"/>
                  <a:pt x="90" y="200"/>
                </a:cubicBezTo>
                <a:cubicBezTo>
                  <a:pt x="90" y="200"/>
                  <a:pt x="90" y="200"/>
                  <a:pt x="91" y="200"/>
                </a:cubicBezTo>
                <a:cubicBezTo>
                  <a:pt x="91" y="200"/>
                  <a:pt x="91" y="200"/>
                  <a:pt x="91" y="200"/>
                </a:cubicBezTo>
                <a:cubicBezTo>
                  <a:pt x="91" y="200"/>
                  <a:pt x="91" y="200"/>
                  <a:pt x="91" y="201"/>
                </a:cubicBezTo>
                <a:cubicBezTo>
                  <a:pt x="91" y="201"/>
                  <a:pt x="91" y="201"/>
                  <a:pt x="91" y="201"/>
                </a:cubicBezTo>
                <a:cubicBezTo>
                  <a:pt x="91" y="203"/>
                  <a:pt x="92" y="205"/>
                  <a:pt x="92" y="207"/>
                </a:cubicBezTo>
                <a:cubicBezTo>
                  <a:pt x="92" y="207"/>
                  <a:pt x="91" y="208"/>
                  <a:pt x="91" y="209"/>
                </a:cubicBezTo>
                <a:cubicBezTo>
                  <a:pt x="91" y="212"/>
                  <a:pt x="91" y="214"/>
                  <a:pt x="92" y="217"/>
                </a:cubicBezTo>
                <a:cubicBezTo>
                  <a:pt x="92" y="222"/>
                  <a:pt x="92" y="228"/>
                  <a:pt x="92" y="233"/>
                </a:cubicBezTo>
                <a:cubicBezTo>
                  <a:pt x="92" y="236"/>
                  <a:pt x="92" y="239"/>
                  <a:pt x="93" y="241"/>
                </a:cubicBezTo>
                <a:cubicBezTo>
                  <a:pt x="94" y="233"/>
                  <a:pt x="92" y="224"/>
                  <a:pt x="93" y="216"/>
                </a:cubicBezTo>
                <a:cubicBezTo>
                  <a:pt x="93" y="214"/>
                  <a:pt x="93" y="212"/>
                  <a:pt x="93" y="209"/>
                </a:cubicBezTo>
                <a:cubicBezTo>
                  <a:pt x="92" y="207"/>
                  <a:pt x="93" y="205"/>
                  <a:pt x="93" y="203"/>
                </a:cubicBezTo>
                <a:cubicBezTo>
                  <a:pt x="93" y="201"/>
                  <a:pt x="92" y="200"/>
                  <a:pt x="93" y="198"/>
                </a:cubicBezTo>
                <a:cubicBezTo>
                  <a:pt x="93" y="198"/>
                  <a:pt x="93" y="197"/>
                  <a:pt x="93" y="197"/>
                </a:cubicBezTo>
                <a:cubicBezTo>
                  <a:pt x="92" y="195"/>
                  <a:pt x="93" y="192"/>
                  <a:pt x="93" y="190"/>
                </a:cubicBezTo>
                <a:cubicBezTo>
                  <a:pt x="93" y="190"/>
                  <a:pt x="93" y="189"/>
                  <a:pt x="93" y="189"/>
                </a:cubicBezTo>
                <a:cubicBezTo>
                  <a:pt x="93" y="187"/>
                  <a:pt x="93" y="185"/>
                  <a:pt x="93" y="184"/>
                </a:cubicBezTo>
                <a:cubicBezTo>
                  <a:pt x="93" y="183"/>
                  <a:pt x="93" y="183"/>
                  <a:pt x="93" y="182"/>
                </a:cubicBezTo>
                <a:cubicBezTo>
                  <a:pt x="93" y="182"/>
                  <a:pt x="94" y="181"/>
                  <a:pt x="94" y="181"/>
                </a:cubicBezTo>
                <a:cubicBezTo>
                  <a:pt x="94" y="180"/>
                  <a:pt x="93" y="179"/>
                  <a:pt x="93" y="178"/>
                </a:cubicBezTo>
                <a:cubicBezTo>
                  <a:pt x="93" y="177"/>
                  <a:pt x="94" y="175"/>
                  <a:pt x="94" y="174"/>
                </a:cubicBezTo>
                <a:cubicBezTo>
                  <a:pt x="94" y="172"/>
                  <a:pt x="94" y="171"/>
                  <a:pt x="95" y="170"/>
                </a:cubicBezTo>
                <a:cubicBezTo>
                  <a:pt x="95" y="170"/>
                  <a:pt x="95" y="170"/>
                  <a:pt x="95" y="170"/>
                </a:cubicBezTo>
                <a:cubicBezTo>
                  <a:pt x="95" y="168"/>
                  <a:pt x="95" y="167"/>
                  <a:pt x="95" y="166"/>
                </a:cubicBezTo>
                <a:cubicBezTo>
                  <a:pt x="95" y="166"/>
                  <a:pt x="95" y="166"/>
                  <a:pt x="95" y="166"/>
                </a:cubicBezTo>
                <a:cubicBezTo>
                  <a:pt x="95" y="166"/>
                  <a:pt x="95" y="166"/>
                  <a:pt x="95" y="166"/>
                </a:cubicBezTo>
                <a:cubicBezTo>
                  <a:pt x="95" y="166"/>
                  <a:pt x="96" y="166"/>
                  <a:pt x="95" y="166"/>
                </a:cubicBezTo>
                <a:cubicBezTo>
                  <a:pt x="95" y="167"/>
                  <a:pt x="95" y="168"/>
                  <a:pt x="95" y="170"/>
                </a:cubicBezTo>
                <a:cubicBezTo>
                  <a:pt x="95" y="170"/>
                  <a:pt x="95" y="170"/>
                  <a:pt x="95" y="170"/>
                </a:cubicBezTo>
                <a:cubicBezTo>
                  <a:pt x="95" y="171"/>
                  <a:pt x="96" y="172"/>
                  <a:pt x="95" y="173"/>
                </a:cubicBezTo>
                <a:cubicBezTo>
                  <a:pt x="96" y="174"/>
                  <a:pt x="96" y="174"/>
                  <a:pt x="96" y="175"/>
                </a:cubicBezTo>
                <a:cubicBezTo>
                  <a:pt x="96" y="183"/>
                  <a:pt x="96" y="192"/>
                  <a:pt x="96" y="200"/>
                </a:cubicBezTo>
                <a:cubicBezTo>
                  <a:pt x="97" y="198"/>
                  <a:pt x="96" y="194"/>
                  <a:pt x="97" y="192"/>
                </a:cubicBezTo>
                <a:cubicBezTo>
                  <a:pt x="99" y="191"/>
                  <a:pt x="97" y="195"/>
                  <a:pt x="99" y="194"/>
                </a:cubicBezTo>
                <a:cubicBezTo>
                  <a:pt x="99" y="194"/>
                  <a:pt x="99" y="194"/>
                  <a:pt x="99" y="194"/>
                </a:cubicBezTo>
                <a:cubicBezTo>
                  <a:pt x="99" y="194"/>
                  <a:pt x="99" y="194"/>
                  <a:pt x="99" y="194"/>
                </a:cubicBezTo>
                <a:cubicBezTo>
                  <a:pt x="99" y="194"/>
                  <a:pt x="100" y="193"/>
                  <a:pt x="100" y="194"/>
                </a:cubicBezTo>
                <a:cubicBezTo>
                  <a:pt x="100" y="194"/>
                  <a:pt x="100" y="194"/>
                  <a:pt x="100" y="194"/>
                </a:cubicBezTo>
                <a:cubicBezTo>
                  <a:pt x="100" y="195"/>
                  <a:pt x="100" y="195"/>
                  <a:pt x="100" y="195"/>
                </a:cubicBezTo>
                <a:cubicBezTo>
                  <a:pt x="100" y="195"/>
                  <a:pt x="100" y="195"/>
                  <a:pt x="100" y="195"/>
                </a:cubicBezTo>
                <a:cubicBezTo>
                  <a:pt x="100" y="195"/>
                  <a:pt x="100" y="195"/>
                  <a:pt x="100" y="195"/>
                </a:cubicBezTo>
                <a:cubicBezTo>
                  <a:pt x="100" y="201"/>
                  <a:pt x="99" y="208"/>
                  <a:pt x="100" y="214"/>
                </a:cubicBezTo>
                <a:cubicBezTo>
                  <a:pt x="99" y="220"/>
                  <a:pt x="101" y="226"/>
                  <a:pt x="100" y="232"/>
                </a:cubicBezTo>
                <a:cubicBezTo>
                  <a:pt x="101" y="243"/>
                  <a:pt x="100" y="255"/>
                  <a:pt x="100" y="267"/>
                </a:cubicBezTo>
                <a:cubicBezTo>
                  <a:pt x="100" y="267"/>
                  <a:pt x="101" y="267"/>
                  <a:pt x="101" y="267"/>
                </a:cubicBezTo>
                <a:cubicBezTo>
                  <a:pt x="102" y="269"/>
                  <a:pt x="101" y="274"/>
                  <a:pt x="101" y="277"/>
                </a:cubicBezTo>
                <a:cubicBezTo>
                  <a:pt x="101" y="278"/>
                  <a:pt x="100" y="277"/>
                  <a:pt x="100" y="278"/>
                </a:cubicBezTo>
                <a:cubicBezTo>
                  <a:pt x="100" y="279"/>
                  <a:pt x="101" y="280"/>
                  <a:pt x="101" y="281"/>
                </a:cubicBezTo>
                <a:cubicBezTo>
                  <a:pt x="100" y="282"/>
                  <a:pt x="102" y="284"/>
                  <a:pt x="101" y="285"/>
                </a:cubicBezTo>
                <a:cubicBezTo>
                  <a:pt x="101" y="286"/>
                  <a:pt x="101" y="286"/>
                  <a:pt x="102" y="287"/>
                </a:cubicBezTo>
                <a:cubicBezTo>
                  <a:pt x="101" y="290"/>
                  <a:pt x="102" y="293"/>
                  <a:pt x="101" y="296"/>
                </a:cubicBezTo>
                <a:cubicBezTo>
                  <a:pt x="102" y="299"/>
                  <a:pt x="100" y="303"/>
                  <a:pt x="102" y="307"/>
                </a:cubicBezTo>
                <a:cubicBezTo>
                  <a:pt x="101" y="309"/>
                  <a:pt x="102" y="311"/>
                  <a:pt x="101" y="312"/>
                </a:cubicBezTo>
                <a:cubicBezTo>
                  <a:pt x="101" y="313"/>
                  <a:pt x="101" y="313"/>
                  <a:pt x="102" y="313"/>
                </a:cubicBezTo>
                <a:cubicBezTo>
                  <a:pt x="101" y="314"/>
                  <a:pt x="101" y="314"/>
                  <a:pt x="101" y="315"/>
                </a:cubicBezTo>
                <a:cubicBezTo>
                  <a:pt x="101" y="316"/>
                  <a:pt x="102" y="317"/>
                  <a:pt x="101" y="317"/>
                </a:cubicBezTo>
                <a:cubicBezTo>
                  <a:pt x="103" y="318"/>
                  <a:pt x="103" y="321"/>
                  <a:pt x="104" y="323"/>
                </a:cubicBezTo>
                <a:cubicBezTo>
                  <a:pt x="105" y="322"/>
                  <a:pt x="105" y="321"/>
                  <a:pt x="105" y="319"/>
                </a:cubicBezTo>
                <a:cubicBezTo>
                  <a:pt x="105" y="319"/>
                  <a:pt x="105" y="319"/>
                  <a:pt x="105" y="319"/>
                </a:cubicBezTo>
                <a:cubicBezTo>
                  <a:pt x="105" y="319"/>
                  <a:pt x="105" y="318"/>
                  <a:pt x="105" y="317"/>
                </a:cubicBezTo>
                <a:cubicBezTo>
                  <a:pt x="105" y="315"/>
                  <a:pt x="105" y="313"/>
                  <a:pt x="105" y="312"/>
                </a:cubicBezTo>
                <a:cubicBezTo>
                  <a:pt x="105" y="312"/>
                  <a:pt x="105" y="311"/>
                  <a:pt x="105" y="311"/>
                </a:cubicBezTo>
                <a:cubicBezTo>
                  <a:pt x="106" y="311"/>
                  <a:pt x="106" y="311"/>
                  <a:pt x="106" y="311"/>
                </a:cubicBezTo>
                <a:cubicBezTo>
                  <a:pt x="106" y="311"/>
                  <a:pt x="106" y="312"/>
                  <a:pt x="106" y="312"/>
                </a:cubicBezTo>
                <a:cubicBezTo>
                  <a:pt x="106" y="313"/>
                  <a:pt x="106" y="315"/>
                  <a:pt x="106" y="317"/>
                </a:cubicBezTo>
                <a:cubicBezTo>
                  <a:pt x="106" y="318"/>
                  <a:pt x="106" y="319"/>
                  <a:pt x="106" y="319"/>
                </a:cubicBezTo>
                <a:cubicBezTo>
                  <a:pt x="106" y="320"/>
                  <a:pt x="106" y="320"/>
                  <a:pt x="106" y="320"/>
                </a:cubicBezTo>
                <a:cubicBezTo>
                  <a:pt x="107" y="327"/>
                  <a:pt x="107" y="335"/>
                  <a:pt x="107" y="343"/>
                </a:cubicBezTo>
                <a:cubicBezTo>
                  <a:pt x="107" y="343"/>
                  <a:pt x="107" y="343"/>
                  <a:pt x="107" y="344"/>
                </a:cubicBezTo>
                <a:cubicBezTo>
                  <a:pt x="107" y="344"/>
                  <a:pt x="107" y="344"/>
                  <a:pt x="108" y="345"/>
                </a:cubicBezTo>
                <a:cubicBezTo>
                  <a:pt x="108" y="372"/>
                  <a:pt x="111" y="400"/>
                  <a:pt x="112" y="427"/>
                </a:cubicBezTo>
                <a:cubicBezTo>
                  <a:pt x="112" y="432"/>
                  <a:pt x="113" y="438"/>
                  <a:pt x="113" y="443"/>
                </a:cubicBezTo>
                <a:cubicBezTo>
                  <a:pt x="113" y="447"/>
                  <a:pt x="114" y="451"/>
                  <a:pt x="114" y="455"/>
                </a:cubicBezTo>
                <a:cubicBezTo>
                  <a:pt x="114" y="456"/>
                  <a:pt x="113" y="457"/>
                  <a:pt x="113" y="458"/>
                </a:cubicBezTo>
                <a:cubicBezTo>
                  <a:pt x="113" y="460"/>
                  <a:pt x="114" y="462"/>
                  <a:pt x="114" y="464"/>
                </a:cubicBezTo>
                <a:cubicBezTo>
                  <a:pt x="114" y="465"/>
                  <a:pt x="114" y="466"/>
                  <a:pt x="114" y="467"/>
                </a:cubicBezTo>
                <a:cubicBezTo>
                  <a:pt x="114" y="468"/>
                  <a:pt x="115" y="469"/>
                  <a:pt x="114" y="471"/>
                </a:cubicBezTo>
                <a:cubicBezTo>
                  <a:pt x="115" y="477"/>
                  <a:pt x="115" y="483"/>
                  <a:pt x="115" y="489"/>
                </a:cubicBezTo>
                <a:cubicBezTo>
                  <a:pt x="115" y="494"/>
                  <a:pt x="115" y="500"/>
                  <a:pt x="115" y="505"/>
                </a:cubicBezTo>
                <a:cubicBezTo>
                  <a:pt x="115" y="507"/>
                  <a:pt x="116" y="510"/>
                  <a:pt x="116" y="512"/>
                </a:cubicBezTo>
                <a:cubicBezTo>
                  <a:pt x="116" y="514"/>
                  <a:pt x="115" y="516"/>
                  <a:pt x="115" y="518"/>
                </a:cubicBezTo>
                <a:cubicBezTo>
                  <a:pt x="115" y="518"/>
                  <a:pt x="116" y="519"/>
                  <a:pt x="116" y="519"/>
                </a:cubicBezTo>
                <a:cubicBezTo>
                  <a:pt x="116" y="526"/>
                  <a:pt x="116" y="534"/>
                  <a:pt x="117" y="542"/>
                </a:cubicBezTo>
                <a:cubicBezTo>
                  <a:pt x="117" y="546"/>
                  <a:pt x="117" y="550"/>
                  <a:pt x="117" y="554"/>
                </a:cubicBezTo>
                <a:cubicBezTo>
                  <a:pt x="117" y="558"/>
                  <a:pt x="118" y="562"/>
                  <a:pt x="118" y="566"/>
                </a:cubicBezTo>
                <a:cubicBezTo>
                  <a:pt x="119" y="582"/>
                  <a:pt x="120" y="598"/>
                  <a:pt x="121" y="614"/>
                </a:cubicBezTo>
                <a:cubicBezTo>
                  <a:pt x="121" y="620"/>
                  <a:pt x="122" y="627"/>
                  <a:pt x="122" y="634"/>
                </a:cubicBezTo>
                <a:cubicBezTo>
                  <a:pt x="122" y="641"/>
                  <a:pt x="122" y="647"/>
                  <a:pt x="122" y="654"/>
                </a:cubicBezTo>
                <a:cubicBezTo>
                  <a:pt x="123" y="662"/>
                  <a:pt x="122" y="669"/>
                  <a:pt x="122" y="676"/>
                </a:cubicBezTo>
                <a:cubicBezTo>
                  <a:pt x="122" y="684"/>
                  <a:pt x="123" y="691"/>
                  <a:pt x="123" y="699"/>
                </a:cubicBezTo>
                <a:cubicBezTo>
                  <a:pt x="123" y="701"/>
                  <a:pt x="123" y="703"/>
                  <a:pt x="123" y="706"/>
                </a:cubicBezTo>
                <a:cubicBezTo>
                  <a:pt x="123" y="713"/>
                  <a:pt x="124" y="720"/>
                  <a:pt x="124" y="728"/>
                </a:cubicBezTo>
                <a:cubicBezTo>
                  <a:pt x="125" y="731"/>
                  <a:pt x="125" y="734"/>
                  <a:pt x="125" y="736"/>
                </a:cubicBezTo>
                <a:cubicBezTo>
                  <a:pt x="125" y="739"/>
                  <a:pt x="125" y="743"/>
                  <a:pt x="126" y="746"/>
                </a:cubicBezTo>
                <a:cubicBezTo>
                  <a:pt x="126" y="752"/>
                  <a:pt x="126" y="758"/>
                  <a:pt x="127" y="763"/>
                </a:cubicBezTo>
                <a:cubicBezTo>
                  <a:pt x="126" y="770"/>
                  <a:pt x="128" y="776"/>
                  <a:pt x="127" y="782"/>
                </a:cubicBezTo>
                <a:cubicBezTo>
                  <a:pt x="128" y="783"/>
                  <a:pt x="127" y="784"/>
                  <a:pt x="128" y="784"/>
                </a:cubicBezTo>
                <a:cubicBezTo>
                  <a:pt x="128" y="791"/>
                  <a:pt x="128" y="799"/>
                  <a:pt x="129" y="806"/>
                </a:cubicBezTo>
                <a:cubicBezTo>
                  <a:pt x="129" y="813"/>
                  <a:pt x="129" y="820"/>
                  <a:pt x="130" y="827"/>
                </a:cubicBezTo>
                <a:cubicBezTo>
                  <a:pt x="129" y="830"/>
                  <a:pt x="130" y="833"/>
                  <a:pt x="130" y="835"/>
                </a:cubicBezTo>
                <a:cubicBezTo>
                  <a:pt x="130" y="837"/>
                  <a:pt x="129" y="838"/>
                  <a:pt x="130" y="839"/>
                </a:cubicBezTo>
                <a:cubicBezTo>
                  <a:pt x="129" y="841"/>
                  <a:pt x="130" y="842"/>
                  <a:pt x="129" y="844"/>
                </a:cubicBezTo>
                <a:cubicBezTo>
                  <a:pt x="129" y="844"/>
                  <a:pt x="129" y="844"/>
                  <a:pt x="129" y="844"/>
                </a:cubicBezTo>
                <a:cubicBezTo>
                  <a:pt x="129" y="844"/>
                  <a:pt x="130" y="845"/>
                  <a:pt x="130" y="845"/>
                </a:cubicBezTo>
                <a:cubicBezTo>
                  <a:pt x="130" y="846"/>
                  <a:pt x="129" y="846"/>
                  <a:pt x="129" y="846"/>
                </a:cubicBezTo>
                <a:cubicBezTo>
                  <a:pt x="129" y="847"/>
                  <a:pt x="129" y="847"/>
                  <a:pt x="129" y="847"/>
                </a:cubicBezTo>
                <a:cubicBezTo>
                  <a:pt x="129" y="847"/>
                  <a:pt x="129" y="847"/>
                  <a:pt x="130" y="848"/>
                </a:cubicBezTo>
                <a:cubicBezTo>
                  <a:pt x="130" y="848"/>
                  <a:pt x="130" y="848"/>
                  <a:pt x="130" y="848"/>
                </a:cubicBezTo>
                <a:cubicBezTo>
                  <a:pt x="130" y="848"/>
                  <a:pt x="130" y="849"/>
                  <a:pt x="130" y="849"/>
                </a:cubicBezTo>
                <a:cubicBezTo>
                  <a:pt x="130" y="850"/>
                  <a:pt x="130" y="851"/>
                  <a:pt x="129" y="853"/>
                </a:cubicBezTo>
                <a:cubicBezTo>
                  <a:pt x="129" y="853"/>
                  <a:pt x="129" y="853"/>
                  <a:pt x="129" y="853"/>
                </a:cubicBezTo>
                <a:cubicBezTo>
                  <a:pt x="130" y="854"/>
                  <a:pt x="130" y="856"/>
                  <a:pt x="130" y="858"/>
                </a:cubicBezTo>
                <a:cubicBezTo>
                  <a:pt x="130" y="858"/>
                  <a:pt x="130" y="858"/>
                  <a:pt x="130" y="858"/>
                </a:cubicBezTo>
                <a:cubicBezTo>
                  <a:pt x="130" y="858"/>
                  <a:pt x="130" y="858"/>
                  <a:pt x="130" y="858"/>
                </a:cubicBezTo>
                <a:cubicBezTo>
                  <a:pt x="130" y="859"/>
                  <a:pt x="130" y="860"/>
                  <a:pt x="129" y="860"/>
                </a:cubicBezTo>
                <a:cubicBezTo>
                  <a:pt x="129" y="860"/>
                  <a:pt x="129" y="860"/>
                  <a:pt x="129" y="860"/>
                </a:cubicBezTo>
                <a:cubicBezTo>
                  <a:pt x="130" y="861"/>
                  <a:pt x="130" y="862"/>
                  <a:pt x="130" y="863"/>
                </a:cubicBezTo>
                <a:cubicBezTo>
                  <a:pt x="130" y="863"/>
                  <a:pt x="130" y="863"/>
                  <a:pt x="130" y="863"/>
                </a:cubicBezTo>
                <a:cubicBezTo>
                  <a:pt x="130" y="865"/>
                  <a:pt x="130" y="868"/>
                  <a:pt x="130" y="870"/>
                </a:cubicBezTo>
                <a:cubicBezTo>
                  <a:pt x="130" y="870"/>
                  <a:pt x="130" y="870"/>
                  <a:pt x="130" y="871"/>
                </a:cubicBezTo>
                <a:cubicBezTo>
                  <a:pt x="130" y="871"/>
                  <a:pt x="130" y="871"/>
                  <a:pt x="130" y="871"/>
                </a:cubicBezTo>
                <a:cubicBezTo>
                  <a:pt x="130" y="871"/>
                  <a:pt x="129" y="871"/>
                  <a:pt x="129" y="871"/>
                </a:cubicBezTo>
                <a:cubicBezTo>
                  <a:pt x="129" y="871"/>
                  <a:pt x="129" y="870"/>
                  <a:pt x="129" y="870"/>
                </a:cubicBezTo>
                <a:cubicBezTo>
                  <a:pt x="129" y="870"/>
                  <a:pt x="129" y="870"/>
                  <a:pt x="129" y="870"/>
                </a:cubicBezTo>
                <a:cubicBezTo>
                  <a:pt x="128" y="871"/>
                  <a:pt x="129" y="872"/>
                  <a:pt x="129" y="873"/>
                </a:cubicBezTo>
                <a:cubicBezTo>
                  <a:pt x="129" y="873"/>
                  <a:pt x="129" y="873"/>
                  <a:pt x="130" y="872"/>
                </a:cubicBezTo>
                <a:cubicBezTo>
                  <a:pt x="130" y="873"/>
                  <a:pt x="130" y="873"/>
                  <a:pt x="130" y="874"/>
                </a:cubicBezTo>
                <a:cubicBezTo>
                  <a:pt x="130" y="874"/>
                  <a:pt x="130" y="874"/>
                  <a:pt x="130" y="874"/>
                </a:cubicBezTo>
                <a:cubicBezTo>
                  <a:pt x="130" y="874"/>
                  <a:pt x="130" y="875"/>
                  <a:pt x="130" y="875"/>
                </a:cubicBezTo>
                <a:cubicBezTo>
                  <a:pt x="130" y="876"/>
                  <a:pt x="130" y="877"/>
                  <a:pt x="130" y="878"/>
                </a:cubicBezTo>
                <a:cubicBezTo>
                  <a:pt x="129" y="879"/>
                  <a:pt x="129" y="879"/>
                  <a:pt x="129" y="879"/>
                </a:cubicBezTo>
                <a:cubicBezTo>
                  <a:pt x="129" y="879"/>
                  <a:pt x="129" y="879"/>
                  <a:pt x="129" y="879"/>
                </a:cubicBezTo>
                <a:cubicBezTo>
                  <a:pt x="129" y="879"/>
                  <a:pt x="129" y="880"/>
                  <a:pt x="129" y="880"/>
                </a:cubicBezTo>
                <a:cubicBezTo>
                  <a:pt x="130" y="880"/>
                  <a:pt x="130" y="880"/>
                  <a:pt x="130" y="880"/>
                </a:cubicBezTo>
                <a:cubicBezTo>
                  <a:pt x="130" y="881"/>
                  <a:pt x="130" y="881"/>
                  <a:pt x="130" y="881"/>
                </a:cubicBezTo>
                <a:cubicBezTo>
                  <a:pt x="130" y="881"/>
                  <a:pt x="130" y="882"/>
                  <a:pt x="130" y="883"/>
                </a:cubicBezTo>
                <a:cubicBezTo>
                  <a:pt x="130" y="883"/>
                  <a:pt x="130" y="883"/>
                  <a:pt x="130" y="883"/>
                </a:cubicBezTo>
                <a:cubicBezTo>
                  <a:pt x="130" y="883"/>
                  <a:pt x="130" y="884"/>
                  <a:pt x="130" y="884"/>
                </a:cubicBezTo>
                <a:cubicBezTo>
                  <a:pt x="130" y="884"/>
                  <a:pt x="130" y="884"/>
                  <a:pt x="130" y="884"/>
                </a:cubicBezTo>
                <a:cubicBezTo>
                  <a:pt x="130" y="885"/>
                  <a:pt x="130" y="887"/>
                  <a:pt x="130" y="888"/>
                </a:cubicBezTo>
                <a:cubicBezTo>
                  <a:pt x="129" y="886"/>
                  <a:pt x="129" y="890"/>
                  <a:pt x="129" y="891"/>
                </a:cubicBezTo>
                <a:cubicBezTo>
                  <a:pt x="129" y="891"/>
                  <a:pt x="129" y="891"/>
                  <a:pt x="129" y="891"/>
                </a:cubicBezTo>
                <a:cubicBezTo>
                  <a:pt x="129" y="891"/>
                  <a:pt x="129" y="891"/>
                  <a:pt x="129" y="891"/>
                </a:cubicBezTo>
                <a:cubicBezTo>
                  <a:pt x="129" y="892"/>
                  <a:pt x="129" y="892"/>
                  <a:pt x="129" y="892"/>
                </a:cubicBezTo>
                <a:cubicBezTo>
                  <a:pt x="129" y="892"/>
                  <a:pt x="129" y="892"/>
                  <a:pt x="129" y="891"/>
                </a:cubicBezTo>
                <a:cubicBezTo>
                  <a:pt x="129" y="891"/>
                  <a:pt x="129" y="891"/>
                  <a:pt x="129" y="891"/>
                </a:cubicBezTo>
                <a:cubicBezTo>
                  <a:pt x="129" y="891"/>
                  <a:pt x="129" y="891"/>
                  <a:pt x="129" y="891"/>
                </a:cubicBezTo>
                <a:cubicBezTo>
                  <a:pt x="129" y="891"/>
                  <a:pt x="129" y="891"/>
                  <a:pt x="129" y="890"/>
                </a:cubicBezTo>
                <a:cubicBezTo>
                  <a:pt x="129" y="890"/>
                  <a:pt x="129" y="890"/>
                  <a:pt x="130" y="889"/>
                </a:cubicBezTo>
                <a:cubicBezTo>
                  <a:pt x="130" y="889"/>
                  <a:pt x="130" y="889"/>
                  <a:pt x="130" y="889"/>
                </a:cubicBezTo>
                <a:cubicBezTo>
                  <a:pt x="130" y="889"/>
                  <a:pt x="130" y="889"/>
                  <a:pt x="130" y="889"/>
                </a:cubicBezTo>
                <a:cubicBezTo>
                  <a:pt x="130" y="889"/>
                  <a:pt x="130" y="889"/>
                  <a:pt x="130" y="889"/>
                </a:cubicBezTo>
                <a:cubicBezTo>
                  <a:pt x="130" y="890"/>
                  <a:pt x="130" y="890"/>
                  <a:pt x="130" y="891"/>
                </a:cubicBezTo>
                <a:cubicBezTo>
                  <a:pt x="130" y="891"/>
                  <a:pt x="130" y="891"/>
                  <a:pt x="130" y="891"/>
                </a:cubicBezTo>
                <a:cubicBezTo>
                  <a:pt x="130" y="891"/>
                  <a:pt x="130" y="891"/>
                  <a:pt x="130" y="891"/>
                </a:cubicBezTo>
                <a:cubicBezTo>
                  <a:pt x="130" y="891"/>
                  <a:pt x="130" y="891"/>
                  <a:pt x="130" y="892"/>
                </a:cubicBezTo>
                <a:cubicBezTo>
                  <a:pt x="130" y="892"/>
                  <a:pt x="131" y="893"/>
                  <a:pt x="130" y="893"/>
                </a:cubicBezTo>
                <a:cubicBezTo>
                  <a:pt x="130" y="894"/>
                  <a:pt x="130" y="894"/>
                  <a:pt x="130" y="895"/>
                </a:cubicBezTo>
                <a:cubicBezTo>
                  <a:pt x="130" y="900"/>
                  <a:pt x="131" y="905"/>
                  <a:pt x="130" y="910"/>
                </a:cubicBezTo>
                <a:cubicBezTo>
                  <a:pt x="131" y="913"/>
                  <a:pt x="130" y="915"/>
                  <a:pt x="130" y="918"/>
                </a:cubicBezTo>
                <a:cubicBezTo>
                  <a:pt x="131" y="918"/>
                  <a:pt x="130" y="919"/>
                  <a:pt x="131" y="919"/>
                </a:cubicBezTo>
                <a:cubicBezTo>
                  <a:pt x="130" y="921"/>
                  <a:pt x="130" y="922"/>
                  <a:pt x="131" y="924"/>
                </a:cubicBezTo>
                <a:cubicBezTo>
                  <a:pt x="130" y="924"/>
                  <a:pt x="130" y="925"/>
                  <a:pt x="130" y="925"/>
                </a:cubicBezTo>
                <a:cubicBezTo>
                  <a:pt x="130" y="925"/>
                  <a:pt x="131" y="925"/>
                  <a:pt x="131" y="926"/>
                </a:cubicBezTo>
                <a:cubicBezTo>
                  <a:pt x="130" y="926"/>
                  <a:pt x="130" y="926"/>
                  <a:pt x="130" y="926"/>
                </a:cubicBezTo>
                <a:cubicBezTo>
                  <a:pt x="131" y="926"/>
                  <a:pt x="131" y="926"/>
                  <a:pt x="131" y="926"/>
                </a:cubicBezTo>
                <a:cubicBezTo>
                  <a:pt x="130" y="927"/>
                  <a:pt x="132" y="928"/>
                  <a:pt x="130" y="929"/>
                </a:cubicBezTo>
                <a:cubicBezTo>
                  <a:pt x="131" y="929"/>
                  <a:pt x="131" y="928"/>
                  <a:pt x="131" y="929"/>
                </a:cubicBezTo>
                <a:cubicBezTo>
                  <a:pt x="131" y="930"/>
                  <a:pt x="131" y="930"/>
                  <a:pt x="130" y="932"/>
                </a:cubicBezTo>
                <a:cubicBezTo>
                  <a:pt x="131" y="933"/>
                  <a:pt x="130" y="933"/>
                  <a:pt x="131" y="935"/>
                </a:cubicBezTo>
                <a:cubicBezTo>
                  <a:pt x="130" y="935"/>
                  <a:pt x="132" y="936"/>
                  <a:pt x="131" y="936"/>
                </a:cubicBezTo>
                <a:cubicBezTo>
                  <a:pt x="131" y="937"/>
                  <a:pt x="131" y="937"/>
                  <a:pt x="131" y="937"/>
                </a:cubicBezTo>
                <a:cubicBezTo>
                  <a:pt x="131" y="952"/>
                  <a:pt x="131" y="967"/>
                  <a:pt x="131" y="982"/>
                </a:cubicBezTo>
                <a:cubicBezTo>
                  <a:pt x="131" y="983"/>
                  <a:pt x="131" y="984"/>
                  <a:pt x="131" y="985"/>
                </a:cubicBezTo>
                <a:cubicBezTo>
                  <a:pt x="130" y="996"/>
                  <a:pt x="131" y="1007"/>
                  <a:pt x="130" y="1018"/>
                </a:cubicBezTo>
                <a:cubicBezTo>
                  <a:pt x="131" y="1024"/>
                  <a:pt x="131" y="1030"/>
                  <a:pt x="130" y="1036"/>
                </a:cubicBezTo>
                <a:cubicBezTo>
                  <a:pt x="131" y="1053"/>
                  <a:pt x="131" y="1070"/>
                  <a:pt x="130" y="1087"/>
                </a:cubicBezTo>
                <a:cubicBezTo>
                  <a:pt x="129" y="1092"/>
                  <a:pt x="129" y="1096"/>
                  <a:pt x="129" y="1101"/>
                </a:cubicBezTo>
                <a:cubicBezTo>
                  <a:pt x="129" y="1103"/>
                  <a:pt x="129" y="1105"/>
                  <a:pt x="128" y="1108"/>
                </a:cubicBezTo>
                <a:cubicBezTo>
                  <a:pt x="128" y="1113"/>
                  <a:pt x="127" y="1120"/>
                  <a:pt x="127" y="1126"/>
                </a:cubicBezTo>
                <a:cubicBezTo>
                  <a:pt x="127" y="1126"/>
                  <a:pt x="128" y="1127"/>
                  <a:pt x="128" y="1127"/>
                </a:cubicBezTo>
                <a:cubicBezTo>
                  <a:pt x="127" y="1128"/>
                  <a:pt x="128" y="1130"/>
                  <a:pt x="127" y="1131"/>
                </a:cubicBezTo>
                <a:cubicBezTo>
                  <a:pt x="126" y="1134"/>
                  <a:pt x="128" y="1137"/>
                  <a:pt x="126" y="1140"/>
                </a:cubicBezTo>
                <a:cubicBezTo>
                  <a:pt x="127" y="1141"/>
                  <a:pt x="126" y="1141"/>
                  <a:pt x="127" y="1142"/>
                </a:cubicBezTo>
                <a:cubicBezTo>
                  <a:pt x="126" y="1144"/>
                  <a:pt x="127" y="1149"/>
                  <a:pt x="127" y="1153"/>
                </a:cubicBezTo>
                <a:cubicBezTo>
                  <a:pt x="127" y="1154"/>
                  <a:pt x="127" y="1155"/>
                  <a:pt x="125" y="1155"/>
                </a:cubicBezTo>
                <a:cubicBezTo>
                  <a:pt x="125" y="1159"/>
                  <a:pt x="125" y="1162"/>
                  <a:pt x="126" y="1166"/>
                </a:cubicBezTo>
                <a:cubicBezTo>
                  <a:pt x="125" y="1167"/>
                  <a:pt x="125" y="1166"/>
                  <a:pt x="125" y="1166"/>
                </a:cubicBezTo>
                <a:cubicBezTo>
                  <a:pt x="125" y="1167"/>
                  <a:pt x="125" y="1168"/>
                  <a:pt x="125" y="1169"/>
                </a:cubicBezTo>
                <a:cubicBezTo>
                  <a:pt x="125" y="1170"/>
                  <a:pt x="125" y="1170"/>
                  <a:pt x="125" y="1171"/>
                </a:cubicBezTo>
                <a:cubicBezTo>
                  <a:pt x="125" y="1171"/>
                  <a:pt x="125" y="1171"/>
                  <a:pt x="125" y="1171"/>
                </a:cubicBezTo>
                <a:cubicBezTo>
                  <a:pt x="124" y="1171"/>
                  <a:pt x="124" y="1171"/>
                  <a:pt x="124" y="1171"/>
                </a:cubicBezTo>
                <a:cubicBezTo>
                  <a:pt x="124" y="1170"/>
                  <a:pt x="124" y="1170"/>
                  <a:pt x="124" y="1169"/>
                </a:cubicBezTo>
                <a:cubicBezTo>
                  <a:pt x="124" y="1168"/>
                  <a:pt x="124" y="1167"/>
                  <a:pt x="124" y="1166"/>
                </a:cubicBezTo>
                <a:cubicBezTo>
                  <a:pt x="124" y="1166"/>
                  <a:pt x="124" y="1166"/>
                  <a:pt x="124" y="1166"/>
                </a:cubicBezTo>
                <a:cubicBezTo>
                  <a:pt x="124" y="1165"/>
                  <a:pt x="123" y="1164"/>
                  <a:pt x="122" y="1163"/>
                </a:cubicBezTo>
                <a:cubicBezTo>
                  <a:pt x="121" y="1164"/>
                  <a:pt x="122" y="1165"/>
                  <a:pt x="122" y="1166"/>
                </a:cubicBezTo>
                <a:cubicBezTo>
                  <a:pt x="120" y="1167"/>
                  <a:pt x="121" y="1169"/>
                  <a:pt x="120" y="1170"/>
                </a:cubicBezTo>
                <a:cubicBezTo>
                  <a:pt x="119" y="1170"/>
                  <a:pt x="118" y="1170"/>
                  <a:pt x="118" y="1171"/>
                </a:cubicBezTo>
                <a:cubicBezTo>
                  <a:pt x="115" y="1170"/>
                  <a:pt x="114" y="1169"/>
                  <a:pt x="114" y="1166"/>
                </a:cubicBezTo>
                <a:cubicBezTo>
                  <a:pt x="114" y="1162"/>
                  <a:pt x="115" y="1157"/>
                  <a:pt x="114" y="1154"/>
                </a:cubicBezTo>
                <a:cubicBezTo>
                  <a:pt x="114" y="1153"/>
                  <a:pt x="114" y="1153"/>
                  <a:pt x="114" y="1153"/>
                </a:cubicBezTo>
                <a:cubicBezTo>
                  <a:pt x="114" y="1152"/>
                  <a:pt x="114" y="1152"/>
                  <a:pt x="114" y="1151"/>
                </a:cubicBezTo>
                <a:cubicBezTo>
                  <a:pt x="114" y="1151"/>
                  <a:pt x="114" y="1151"/>
                  <a:pt x="114" y="1150"/>
                </a:cubicBezTo>
                <a:cubicBezTo>
                  <a:pt x="114" y="1150"/>
                  <a:pt x="114" y="1149"/>
                  <a:pt x="114" y="1148"/>
                </a:cubicBezTo>
                <a:cubicBezTo>
                  <a:pt x="114" y="1147"/>
                  <a:pt x="114" y="1146"/>
                  <a:pt x="114" y="1145"/>
                </a:cubicBezTo>
                <a:cubicBezTo>
                  <a:pt x="114" y="1145"/>
                  <a:pt x="114" y="1145"/>
                  <a:pt x="114" y="1144"/>
                </a:cubicBezTo>
                <a:cubicBezTo>
                  <a:pt x="114" y="1143"/>
                  <a:pt x="114" y="1143"/>
                  <a:pt x="114" y="1143"/>
                </a:cubicBezTo>
                <a:cubicBezTo>
                  <a:pt x="114" y="1141"/>
                  <a:pt x="114" y="1139"/>
                  <a:pt x="114" y="1138"/>
                </a:cubicBezTo>
                <a:cubicBezTo>
                  <a:pt x="114" y="1138"/>
                  <a:pt x="114" y="1138"/>
                  <a:pt x="113" y="1138"/>
                </a:cubicBezTo>
                <a:cubicBezTo>
                  <a:pt x="113" y="1145"/>
                  <a:pt x="112" y="1152"/>
                  <a:pt x="112" y="1160"/>
                </a:cubicBezTo>
                <a:cubicBezTo>
                  <a:pt x="112" y="1160"/>
                  <a:pt x="112" y="1160"/>
                  <a:pt x="112" y="1160"/>
                </a:cubicBezTo>
                <a:cubicBezTo>
                  <a:pt x="112" y="1160"/>
                  <a:pt x="112" y="1160"/>
                  <a:pt x="112" y="1160"/>
                </a:cubicBezTo>
                <a:cubicBezTo>
                  <a:pt x="112" y="1152"/>
                  <a:pt x="112" y="1145"/>
                  <a:pt x="113" y="1138"/>
                </a:cubicBezTo>
                <a:cubicBezTo>
                  <a:pt x="113" y="1138"/>
                  <a:pt x="113" y="1138"/>
                  <a:pt x="113" y="1138"/>
                </a:cubicBezTo>
                <a:cubicBezTo>
                  <a:pt x="113" y="1137"/>
                  <a:pt x="112" y="1137"/>
                  <a:pt x="113" y="1136"/>
                </a:cubicBezTo>
                <a:cubicBezTo>
                  <a:pt x="113" y="1136"/>
                  <a:pt x="113" y="1136"/>
                  <a:pt x="113" y="1136"/>
                </a:cubicBezTo>
                <a:cubicBezTo>
                  <a:pt x="113" y="1135"/>
                  <a:pt x="113" y="1134"/>
                  <a:pt x="113" y="1133"/>
                </a:cubicBezTo>
                <a:cubicBezTo>
                  <a:pt x="113" y="1132"/>
                  <a:pt x="113" y="1131"/>
                  <a:pt x="113" y="1130"/>
                </a:cubicBezTo>
                <a:cubicBezTo>
                  <a:pt x="113" y="1130"/>
                  <a:pt x="113" y="1130"/>
                  <a:pt x="113" y="1130"/>
                </a:cubicBezTo>
                <a:cubicBezTo>
                  <a:pt x="113" y="1130"/>
                  <a:pt x="113" y="1129"/>
                  <a:pt x="113" y="1128"/>
                </a:cubicBezTo>
                <a:cubicBezTo>
                  <a:pt x="113" y="1128"/>
                  <a:pt x="113" y="1128"/>
                  <a:pt x="113" y="1128"/>
                </a:cubicBezTo>
                <a:cubicBezTo>
                  <a:pt x="114" y="1125"/>
                  <a:pt x="114" y="1125"/>
                  <a:pt x="114" y="1125"/>
                </a:cubicBezTo>
                <a:cubicBezTo>
                  <a:pt x="114" y="1118"/>
                  <a:pt x="115" y="1111"/>
                  <a:pt x="115" y="1104"/>
                </a:cubicBezTo>
                <a:cubicBezTo>
                  <a:pt x="115" y="1104"/>
                  <a:pt x="115" y="1104"/>
                  <a:pt x="115" y="1104"/>
                </a:cubicBezTo>
                <a:cubicBezTo>
                  <a:pt x="116" y="1104"/>
                  <a:pt x="116" y="1104"/>
                  <a:pt x="116" y="1104"/>
                </a:cubicBezTo>
                <a:cubicBezTo>
                  <a:pt x="116" y="1104"/>
                  <a:pt x="116" y="1104"/>
                  <a:pt x="116" y="1104"/>
                </a:cubicBezTo>
                <a:cubicBezTo>
                  <a:pt x="116" y="1111"/>
                  <a:pt x="115" y="1118"/>
                  <a:pt x="114" y="1125"/>
                </a:cubicBezTo>
                <a:cubicBezTo>
                  <a:pt x="114" y="1128"/>
                  <a:pt x="114" y="1128"/>
                  <a:pt x="114" y="1128"/>
                </a:cubicBezTo>
                <a:cubicBezTo>
                  <a:pt x="114" y="1128"/>
                  <a:pt x="114" y="1128"/>
                  <a:pt x="114" y="1128"/>
                </a:cubicBezTo>
                <a:cubicBezTo>
                  <a:pt x="114" y="1128"/>
                  <a:pt x="114" y="1128"/>
                  <a:pt x="114" y="1128"/>
                </a:cubicBezTo>
                <a:cubicBezTo>
                  <a:pt x="115" y="1129"/>
                  <a:pt x="114" y="1127"/>
                  <a:pt x="115" y="1127"/>
                </a:cubicBezTo>
                <a:cubicBezTo>
                  <a:pt x="116" y="1119"/>
                  <a:pt x="116" y="1112"/>
                  <a:pt x="117" y="1103"/>
                </a:cubicBezTo>
                <a:cubicBezTo>
                  <a:pt x="118" y="1100"/>
                  <a:pt x="117" y="1098"/>
                  <a:pt x="118" y="1095"/>
                </a:cubicBezTo>
                <a:cubicBezTo>
                  <a:pt x="118" y="1093"/>
                  <a:pt x="118" y="1091"/>
                  <a:pt x="118" y="1089"/>
                </a:cubicBezTo>
                <a:cubicBezTo>
                  <a:pt x="118" y="1089"/>
                  <a:pt x="119" y="1089"/>
                  <a:pt x="119" y="1088"/>
                </a:cubicBezTo>
                <a:cubicBezTo>
                  <a:pt x="119" y="1088"/>
                  <a:pt x="118" y="1087"/>
                  <a:pt x="118" y="1086"/>
                </a:cubicBezTo>
                <a:cubicBezTo>
                  <a:pt x="118" y="1086"/>
                  <a:pt x="119" y="1084"/>
                  <a:pt x="118" y="1083"/>
                </a:cubicBezTo>
                <a:cubicBezTo>
                  <a:pt x="119" y="1081"/>
                  <a:pt x="119" y="1079"/>
                  <a:pt x="119" y="1077"/>
                </a:cubicBezTo>
                <a:cubicBezTo>
                  <a:pt x="119" y="1077"/>
                  <a:pt x="119" y="1077"/>
                  <a:pt x="120" y="1076"/>
                </a:cubicBezTo>
                <a:cubicBezTo>
                  <a:pt x="118" y="1073"/>
                  <a:pt x="121" y="1069"/>
                  <a:pt x="119" y="1065"/>
                </a:cubicBezTo>
                <a:cubicBezTo>
                  <a:pt x="120" y="1062"/>
                  <a:pt x="120" y="1059"/>
                  <a:pt x="119" y="1055"/>
                </a:cubicBezTo>
                <a:cubicBezTo>
                  <a:pt x="121" y="1044"/>
                  <a:pt x="119" y="1033"/>
                  <a:pt x="120" y="1021"/>
                </a:cubicBezTo>
                <a:cubicBezTo>
                  <a:pt x="120" y="1021"/>
                  <a:pt x="120" y="1021"/>
                  <a:pt x="120" y="1020"/>
                </a:cubicBezTo>
                <a:cubicBezTo>
                  <a:pt x="120" y="1020"/>
                  <a:pt x="120" y="1020"/>
                  <a:pt x="120" y="1020"/>
                </a:cubicBezTo>
                <a:cubicBezTo>
                  <a:pt x="120" y="1020"/>
                  <a:pt x="120" y="1020"/>
                  <a:pt x="120" y="1020"/>
                </a:cubicBezTo>
                <a:cubicBezTo>
                  <a:pt x="120" y="1020"/>
                  <a:pt x="120" y="1020"/>
                  <a:pt x="120" y="1020"/>
                </a:cubicBezTo>
                <a:cubicBezTo>
                  <a:pt x="120" y="1021"/>
                  <a:pt x="120" y="1021"/>
                  <a:pt x="120" y="1021"/>
                </a:cubicBezTo>
                <a:cubicBezTo>
                  <a:pt x="120" y="1021"/>
                  <a:pt x="120" y="1021"/>
                  <a:pt x="120" y="1021"/>
                </a:cubicBezTo>
                <a:cubicBezTo>
                  <a:pt x="120" y="1021"/>
                  <a:pt x="120" y="1021"/>
                  <a:pt x="120" y="1021"/>
                </a:cubicBezTo>
                <a:cubicBezTo>
                  <a:pt x="120" y="1021"/>
                  <a:pt x="120" y="1022"/>
                  <a:pt x="121" y="1022"/>
                </a:cubicBezTo>
                <a:cubicBezTo>
                  <a:pt x="121" y="1021"/>
                  <a:pt x="121" y="1021"/>
                  <a:pt x="120" y="1020"/>
                </a:cubicBezTo>
                <a:cubicBezTo>
                  <a:pt x="121" y="1020"/>
                  <a:pt x="121" y="1017"/>
                  <a:pt x="121" y="1016"/>
                </a:cubicBezTo>
                <a:cubicBezTo>
                  <a:pt x="121" y="1016"/>
                  <a:pt x="121" y="1016"/>
                  <a:pt x="121" y="1016"/>
                </a:cubicBezTo>
                <a:cubicBezTo>
                  <a:pt x="121" y="1016"/>
                  <a:pt x="121" y="1017"/>
                  <a:pt x="121" y="1017"/>
                </a:cubicBezTo>
                <a:cubicBezTo>
                  <a:pt x="121" y="1018"/>
                  <a:pt x="121" y="1018"/>
                  <a:pt x="120" y="1018"/>
                </a:cubicBezTo>
                <a:cubicBezTo>
                  <a:pt x="121" y="1019"/>
                  <a:pt x="120" y="1019"/>
                  <a:pt x="120" y="1019"/>
                </a:cubicBezTo>
                <a:cubicBezTo>
                  <a:pt x="120" y="1019"/>
                  <a:pt x="120" y="1018"/>
                  <a:pt x="120" y="1018"/>
                </a:cubicBezTo>
                <a:cubicBezTo>
                  <a:pt x="120" y="1018"/>
                  <a:pt x="120" y="1018"/>
                  <a:pt x="120" y="1017"/>
                </a:cubicBezTo>
                <a:cubicBezTo>
                  <a:pt x="120" y="1017"/>
                  <a:pt x="120" y="1016"/>
                  <a:pt x="120" y="1016"/>
                </a:cubicBezTo>
                <a:cubicBezTo>
                  <a:pt x="120" y="1016"/>
                  <a:pt x="120" y="1015"/>
                  <a:pt x="121" y="1015"/>
                </a:cubicBezTo>
                <a:cubicBezTo>
                  <a:pt x="121" y="1015"/>
                  <a:pt x="121" y="1015"/>
                  <a:pt x="121" y="1015"/>
                </a:cubicBezTo>
                <a:cubicBezTo>
                  <a:pt x="121" y="1015"/>
                  <a:pt x="121" y="1015"/>
                  <a:pt x="121" y="1015"/>
                </a:cubicBezTo>
                <a:cubicBezTo>
                  <a:pt x="122" y="1013"/>
                  <a:pt x="121" y="1013"/>
                  <a:pt x="120" y="1012"/>
                </a:cubicBezTo>
                <a:cubicBezTo>
                  <a:pt x="120" y="1012"/>
                  <a:pt x="121" y="1011"/>
                  <a:pt x="120" y="1011"/>
                </a:cubicBezTo>
                <a:cubicBezTo>
                  <a:pt x="121" y="1011"/>
                  <a:pt x="121" y="1011"/>
                  <a:pt x="121" y="1012"/>
                </a:cubicBezTo>
                <a:cubicBezTo>
                  <a:pt x="122" y="1008"/>
                  <a:pt x="121" y="1005"/>
                  <a:pt x="121" y="1002"/>
                </a:cubicBezTo>
                <a:cubicBezTo>
                  <a:pt x="121" y="1002"/>
                  <a:pt x="121" y="1002"/>
                  <a:pt x="121" y="1002"/>
                </a:cubicBezTo>
                <a:cubicBezTo>
                  <a:pt x="120" y="1002"/>
                  <a:pt x="120" y="1002"/>
                  <a:pt x="120" y="1001"/>
                </a:cubicBezTo>
                <a:cubicBezTo>
                  <a:pt x="120" y="1001"/>
                  <a:pt x="120" y="1001"/>
                  <a:pt x="121" y="1001"/>
                </a:cubicBezTo>
                <a:cubicBezTo>
                  <a:pt x="121" y="1000"/>
                  <a:pt x="121" y="1000"/>
                  <a:pt x="121" y="1000"/>
                </a:cubicBezTo>
                <a:cubicBezTo>
                  <a:pt x="121" y="1000"/>
                  <a:pt x="121" y="1000"/>
                  <a:pt x="121" y="1000"/>
                </a:cubicBezTo>
                <a:cubicBezTo>
                  <a:pt x="121" y="1000"/>
                  <a:pt x="121" y="999"/>
                  <a:pt x="121" y="999"/>
                </a:cubicBezTo>
                <a:cubicBezTo>
                  <a:pt x="121" y="992"/>
                  <a:pt x="122" y="985"/>
                  <a:pt x="121" y="978"/>
                </a:cubicBezTo>
                <a:cubicBezTo>
                  <a:pt x="121" y="978"/>
                  <a:pt x="121" y="978"/>
                  <a:pt x="121" y="978"/>
                </a:cubicBezTo>
                <a:cubicBezTo>
                  <a:pt x="121" y="978"/>
                  <a:pt x="121" y="978"/>
                  <a:pt x="121" y="978"/>
                </a:cubicBezTo>
                <a:cubicBezTo>
                  <a:pt x="120" y="980"/>
                  <a:pt x="120" y="981"/>
                  <a:pt x="120" y="983"/>
                </a:cubicBezTo>
                <a:cubicBezTo>
                  <a:pt x="120" y="984"/>
                  <a:pt x="120" y="984"/>
                  <a:pt x="120" y="985"/>
                </a:cubicBezTo>
                <a:cubicBezTo>
                  <a:pt x="120" y="986"/>
                  <a:pt x="119" y="987"/>
                  <a:pt x="119" y="988"/>
                </a:cubicBezTo>
                <a:cubicBezTo>
                  <a:pt x="119" y="993"/>
                  <a:pt x="119" y="999"/>
                  <a:pt x="119" y="1005"/>
                </a:cubicBezTo>
                <a:cubicBezTo>
                  <a:pt x="119" y="1006"/>
                  <a:pt x="118" y="1006"/>
                  <a:pt x="118" y="1007"/>
                </a:cubicBezTo>
                <a:cubicBezTo>
                  <a:pt x="119" y="1007"/>
                  <a:pt x="119" y="1007"/>
                  <a:pt x="119" y="1008"/>
                </a:cubicBezTo>
                <a:cubicBezTo>
                  <a:pt x="118" y="1009"/>
                  <a:pt x="119" y="1010"/>
                  <a:pt x="118" y="1011"/>
                </a:cubicBezTo>
                <a:cubicBezTo>
                  <a:pt x="119" y="1012"/>
                  <a:pt x="119" y="1012"/>
                  <a:pt x="119" y="1013"/>
                </a:cubicBezTo>
                <a:cubicBezTo>
                  <a:pt x="118" y="1016"/>
                  <a:pt x="119" y="1018"/>
                  <a:pt x="118" y="1021"/>
                </a:cubicBezTo>
                <a:cubicBezTo>
                  <a:pt x="119" y="1024"/>
                  <a:pt x="118" y="1027"/>
                  <a:pt x="118" y="1030"/>
                </a:cubicBezTo>
                <a:cubicBezTo>
                  <a:pt x="117" y="1031"/>
                  <a:pt x="118" y="1031"/>
                  <a:pt x="118" y="1032"/>
                </a:cubicBezTo>
                <a:cubicBezTo>
                  <a:pt x="118" y="1032"/>
                  <a:pt x="117" y="1032"/>
                  <a:pt x="117" y="1033"/>
                </a:cubicBezTo>
                <a:cubicBezTo>
                  <a:pt x="117" y="1035"/>
                  <a:pt x="116" y="1039"/>
                  <a:pt x="117" y="1041"/>
                </a:cubicBezTo>
                <a:cubicBezTo>
                  <a:pt x="118" y="1040"/>
                  <a:pt x="118" y="1038"/>
                  <a:pt x="117" y="1037"/>
                </a:cubicBezTo>
                <a:cubicBezTo>
                  <a:pt x="117" y="1036"/>
                  <a:pt x="117" y="1035"/>
                  <a:pt x="117" y="1034"/>
                </a:cubicBezTo>
                <a:cubicBezTo>
                  <a:pt x="117" y="1034"/>
                  <a:pt x="117" y="1034"/>
                  <a:pt x="117" y="1034"/>
                </a:cubicBezTo>
                <a:cubicBezTo>
                  <a:pt x="118" y="1034"/>
                  <a:pt x="118" y="1034"/>
                  <a:pt x="118" y="1034"/>
                </a:cubicBezTo>
                <a:cubicBezTo>
                  <a:pt x="118" y="1034"/>
                  <a:pt x="118" y="1034"/>
                  <a:pt x="118" y="1034"/>
                </a:cubicBezTo>
                <a:cubicBezTo>
                  <a:pt x="118" y="1035"/>
                  <a:pt x="118" y="1036"/>
                  <a:pt x="118" y="1037"/>
                </a:cubicBezTo>
                <a:cubicBezTo>
                  <a:pt x="118" y="1038"/>
                  <a:pt x="118" y="1040"/>
                  <a:pt x="118" y="1041"/>
                </a:cubicBezTo>
                <a:cubicBezTo>
                  <a:pt x="118" y="1042"/>
                  <a:pt x="119" y="1042"/>
                  <a:pt x="118" y="1043"/>
                </a:cubicBezTo>
                <a:cubicBezTo>
                  <a:pt x="118" y="1043"/>
                  <a:pt x="118" y="1044"/>
                  <a:pt x="118" y="1045"/>
                </a:cubicBezTo>
                <a:cubicBezTo>
                  <a:pt x="118" y="1045"/>
                  <a:pt x="118" y="1046"/>
                  <a:pt x="118" y="1047"/>
                </a:cubicBezTo>
                <a:cubicBezTo>
                  <a:pt x="118" y="1047"/>
                  <a:pt x="118" y="1047"/>
                  <a:pt x="118" y="1047"/>
                </a:cubicBezTo>
                <a:cubicBezTo>
                  <a:pt x="118" y="1047"/>
                  <a:pt x="117" y="1047"/>
                  <a:pt x="117" y="1047"/>
                </a:cubicBezTo>
                <a:cubicBezTo>
                  <a:pt x="118" y="1046"/>
                  <a:pt x="117" y="1046"/>
                  <a:pt x="117" y="1045"/>
                </a:cubicBezTo>
                <a:cubicBezTo>
                  <a:pt x="117" y="1044"/>
                  <a:pt x="117" y="1043"/>
                  <a:pt x="117" y="1042"/>
                </a:cubicBezTo>
                <a:cubicBezTo>
                  <a:pt x="117" y="1042"/>
                  <a:pt x="117" y="1042"/>
                  <a:pt x="117" y="1042"/>
                </a:cubicBezTo>
                <a:cubicBezTo>
                  <a:pt x="117" y="1042"/>
                  <a:pt x="117" y="1042"/>
                  <a:pt x="117" y="1042"/>
                </a:cubicBezTo>
                <a:cubicBezTo>
                  <a:pt x="116" y="1043"/>
                  <a:pt x="117" y="1044"/>
                  <a:pt x="117" y="1045"/>
                </a:cubicBezTo>
                <a:cubicBezTo>
                  <a:pt x="116" y="1045"/>
                  <a:pt x="116" y="1046"/>
                  <a:pt x="116" y="1046"/>
                </a:cubicBezTo>
                <a:cubicBezTo>
                  <a:pt x="115" y="1049"/>
                  <a:pt x="115" y="1051"/>
                  <a:pt x="114" y="1053"/>
                </a:cubicBezTo>
                <a:cubicBezTo>
                  <a:pt x="115" y="1055"/>
                  <a:pt x="115" y="1058"/>
                  <a:pt x="114" y="1060"/>
                </a:cubicBezTo>
                <a:cubicBezTo>
                  <a:pt x="114" y="1061"/>
                  <a:pt x="115" y="1061"/>
                  <a:pt x="115" y="1062"/>
                </a:cubicBezTo>
                <a:cubicBezTo>
                  <a:pt x="114" y="1064"/>
                  <a:pt x="115" y="1066"/>
                  <a:pt x="114" y="1068"/>
                </a:cubicBezTo>
                <a:cubicBezTo>
                  <a:pt x="115" y="1071"/>
                  <a:pt x="114" y="1073"/>
                  <a:pt x="114" y="1075"/>
                </a:cubicBezTo>
                <a:cubicBezTo>
                  <a:pt x="114" y="1081"/>
                  <a:pt x="114" y="1087"/>
                  <a:pt x="114" y="1092"/>
                </a:cubicBezTo>
                <a:cubicBezTo>
                  <a:pt x="113" y="1095"/>
                  <a:pt x="114" y="1097"/>
                  <a:pt x="113" y="1099"/>
                </a:cubicBezTo>
                <a:cubicBezTo>
                  <a:pt x="113" y="1099"/>
                  <a:pt x="113" y="1100"/>
                  <a:pt x="113" y="1101"/>
                </a:cubicBezTo>
                <a:cubicBezTo>
                  <a:pt x="113" y="1103"/>
                  <a:pt x="113" y="1106"/>
                  <a:pt x="113" y="1108"/>
                </a:cubicBezTo>
                <a:cubicBezTo>
                  <a:pt x="113" y="1109"/>
                  <a:pt x="112" y="1110"/>
                  <a:pt x="112" y="1111"/>
                </a:cubicBezTo>
                <a:cubicBezTo>
                  <a:pt x="112" y="1113"/>
                  <a:pt x="112" y="1115"/>
                  <a:pt x="112" y="1117"/>
                </a:cubicBezTo>
                <a:cubicBezTo>
                  <a:pt x="112" y="1118"/>
                  <a:pt x="111" y="1120"/>
                  <a:pt x="111" y="1121"/>
                </a:cubicBezTo>
                <a:cubicBezTo>
                  <a:pt x="111" y="1122"/>
                  <a:pt x="111" y="1123"/>
                  <a:pt x="111" y="1124"/>
                </a:cubicBezTo>
                <a:cubicBezTo>
                  <a:pt x="111" y="1124"/>
                  <a:pt x="111" y="1125"/>
                  <a:pt x="111" y="1126"/>
                </a:cubicBezTo>
                <a:cubicBezTo>
                  <a:pt x="110" y="1132"/>
                  <a:pt x="110" y="1138"/>
                  <a:pt x="109" y="1143"/>
                </a:cubicBezTo>
                <a:cubicBezTo>
                  <a:pt x="109" y="1144"/>
                  <a:pt x="109" y="1145"/>
                  <a:pt x="109" y="1145"/>
                </a:cubicBezTo>
                <a:cubicBezTo>
                  <a:pt x="109" y="1145"/>
                  <a:pt x="110" y="1146"/>
                  <a:pt x="110" y="1145"/>
                </a:cubicBezTo>
                <a:cubicBezTo>
                  <a:pt x="110" y="1149"/>
                  <a:pt x="109" y="1153"/>
                  <a:pt x="109" y="1156"/>
                </a:cubicBezTo>
                <a:cubicBezTo>
                  <a:pt x="107" y="1157"/>
                  <a:pt x="107" y="1159"/>
                  <a:pt x="107" y="1159"/>
                </a:cubicBezTo>
                <a:cubicBezTo>
                  <a:pt x="106" y="1157"/>
                  <a:pt x="105" y="1157"/>
                  <a:pt x="105" y="1155"/>
                </a:cubicBezTo>
                <a:cubicBezTo>
                  <a:pt x="104" y="1157"/>
                  <a:pt x="103" y="1160"/>
                  <a:pt x="101" y="1163"/>
                </a:cubicBezTo>
                <a:cubicBezTo>
                  <a:pt x="99" y="1162"/>
                  <a:pt x="100" y="1161"/>
                  <a:pt x="99" y="1160"/>
                </a:cubicBezTo>
                <a:cubicBezTo>
                  <a:pt x="98" y="1159"/>
                  <a:pt x="98" y="1159"/>
                  <a:pt x="97" y="1158"/>
                </a:cubicBezTo>
                <a:cubicBezTo>
                  <a:pt x="97" y="1157"/>
                  <a:pt x="97" y="1157"/>
                  <a:pt x="97" y="1156"/>
                </a:cubicBezTo>
                <a:cubicBezTo>
                  <a:pt x="97" y="1154"/>
                  <a:pt x="97" y="1152"/>
                  <a:pt x="97" y="1149"/>
                </a:cubicBezTo>
                <a:cubicBezTo>
                  <a:pt x="97" y="1148"/>
                  <a:pt x="96" y="1146"/>
                  <a:pt x="96" y="1145"/>
                </a:cubicBezTo>
                <a:cubicBezTo>
                  <a:pt x="96" y="1139"/>
                  <a:pt x="97" y="1132"/>
                  <a:pt x="97" y="1126"/>
                </a:cubicBezTo>
                <a:cubicBezTo>
                  <a:pt x="98" y="1123"/>
                  <a:pt x="98" y="1119"/>
                  <a:pt x="98" y="1116"/>
                </a:cubicBezTo>
                <a:cubicBezTo>
                  <a:pt x="97" y="1115"/>
                  <a:pt x="97" y="1115"/>
                  <a:pt x="96" y="1114"/>
                </a:cubicBezTo>
                <a:cubicBezTo>
                  <a:pt x="97" y="1113"/>
                  <a:pt x="97" y="1113"/>
                  <a:pt x="97" y="1113"/>
                </a:cubicBezTo>
                <a:cubicBezTo>
                  <a:pt x="95" y="1109"/>
                  <a:pt x="98" y="1104"/>
                  <a:pt x="97" y="1099"/>
                </a:cubicBezTo>
                <a:cubicBezTo>
                  <a:pt x="94" y="1102"/>
                  <a:pt x="94" y="1106"/>
                  <a:pt x="93" y="1110"/>
                </a:cubicBezTo>
                <a:cubicBezTo>
                  <a:pt x="93" y="1114"/>
                  <a:pt x="92" y="1117"/>
                  <a:pt x="92" y="1121"/>
                </a:cubicBezTo>
                <a:cubicBezTo>
                  <a:pt x="91" y="1124"/>
                  <a:pt x="90" y="1126"/>
                  <a:pt x="90" y="1129"/>
                </a:cubicBezTo>
                <a:cubicBezTo>
                  <a:pt x="88" y="1130"/>
                  <a:pt x="88" y="1132"/>
                  <a:pt x="87" y="1133"/>
                </a:cubicBezTo>
                <a:cubicBezTo>
                  <a:pt x="86" y="1134"/>
                  <a:pt x="85" y="1137"/>
                  <a:pt x="83" y="1136"/>
                </a:cubicBezTo>
                <a:cubicBezTo>
                  <a:pt x="82" y="1138"/>
                  <a:pt x="80" y="1139"/>
                  <a:pt x="81" y="1141"/>
                </a:cubicBezTo>
                <a:cubicBezTo>
                  <a:pt x="80" y="1141"/>
                  <a:pt x="81" y="1140"/>
                  <a:pt x="80" y="1140"/>
                </a:cubicBezTo>
                <a:cubicBezTo>
                  <a:pt x="79" y="1141"/>
                  <a:pt x="77" y="1143"/>
                  <a:pt x="76" y="1143"/>
                </a:cubicBezTo>
                <a:cubicBezTo>
                  <a:pt x="75" y="1143"/>
                  <a:pt x="76" y="1147"/>
                  <a:pt x="75" y="1146"/>
                </a:cubicBezTo>
                <a:cubicBezTo>
                  <a:pt x="75" y="1147"/>
                  <a:pt x="76" y="1149"/>
                  <a:pt x="74" y="1150"/>
                </a:cubicBezTo>
                <a:cubicBezTo>
                  <a:pt x="75" y="1150"/>
                  <a:pt x="75" y="1150"/>
                  <a:pt x="75" y="1149"/>
                </a:cubicBezTo>
                <a:cubicBezTo>
                  <a:pt x="76" y="1150"/>
                  <a:pt x="75" y="1154"/>
                  <a:pt x="77" y="1153"/>
                </a:cubicBezTo>
                <a:cubicBezTo>
                  <a:pt x="75" y="1154"/>
                  <a:pt x="76" y="1154"/>
                  <a:pt x="77" y="1156"/>
                </a:cubicBezTo>
                <a:cubicBezTo>
                  <a:pt x="77" y="1156"/>
                  <a:pt x="76" y="1156"/>
                  <a:pt x="76" y="1156"/>
                </a:cubicBezTo>
                <a:cubicBezTo>
                  <a:pt x="76" y="1157"/>
                  <a:pt x="77" y="1158"/>
                  <a:pt x="77" y="1159"/>
                </a:cubicBezTo>
                <a:cubicBezTo>
                  <a:pt x="77" y="1161"/>
                  <a:pt x="76" y="1162"/>
                  <a:pt x="76" y="1164"/>
                </a:cubicBezTo>
                <a:cubicBezTo>
                  <a:pt x="75" y="1164"/>
                  <a:pt x="76" y="1165"/>
                  <a:pt x="75" y="1166"/>
                </a:cubicBezTo>
                <a:cubicBezTo>
                  <a:pt x="73" y="1164"/>
                  <a:pt x="73" y="1163"/>
                  <a:pt x="73" y="1162"/>
                </a:cubicBezTo>
                <a:cubicBezTo>
                  <a:pt x="72" y="1163"/>
                  <a:pt x="72" y="1163"/>
                  <a:pt x="72" y="1164"/>
                </a:cubicBezTo>
                <a:cubicBezTo>
                  <a:pt x="71" y="1165"/>
                  <a:pt x="71" y="1166"/>
                  <a:pt x="70" y="1166"/>
                </a:cubicBezTo>
                <a:cubicBezTo>
                  <a:pt x="69" y="1164"/>
                  <a:pt x="68" y="1162"/>
                  <a:pt x="69" y="1160"/>
                </a:cubicBezTo>
                <a:cubicBezTo>
                  <a:pt x="68" y="1155"/>
                  <a:pt x="69" y="1150"/>
                  <a:pt x="69" y="1146"/>
                </a:cubicBezTo>
                <a:cubicBezTo>
                  <a:pt x="64" y="1146"/>
                  <a:pt x="66" y="1152"/>
                  <a:pt x="65" y="1155"/>
                </a:cubicBezTo>
                <a:cubicBezTo>
                  <a:pt x="67" y="1158"/>
                  <a:pt x="66" y="1162"/>
                  <a:pt x="66" y="1166"/>
                </a:cubicBezTo>
                <a:cubicBezTo>
                  <a:pt x="66" y="1167"/>
                  <a:pt x="67" y="1168"/>
                  <a:pt x="66" y="1169"/>
                </a:cubicBezTo>
                <a:cubicBezTo>
                  <a:pt x="65" y="1168"/>
                  <a:pt x="66" y="1168"/>
                  <a:pt x="65" y="1168"/>
                </a:cubicBezTo>
                <a:cubicBezTo>
                  <a:pt x="64" y="1170"/>
                  <a:pt x="67" y="1173"/>
                  <a:pt x="63" y="1176"/>
                </a:cubicBezTo>
                <a:cubicBezTo>
                  <a:pt x="61" y="1174"/>
                  <a:pt x="61" y="1171"/>
                  <a:pt x="61" y="1168"/>
                </a:cubicBezTo>
                <a:cubicBezTo>
                  <a:pt x="60" y="1169"/>
                  <a:pt x="61" y="1169"/>
                  <a:pt x="60" y="1170"/>
                </a:cubicBezTo>
                <a:cubicBezTo>
                  <a:pt x="58" y="1162"/>
                  <a:pt x="60" y="1155"/>
                  <a:pt x="59" y="1148"/>
                </a:cubicBezTo>
                <a:cubicBezTo>
                  <a:pt x="57" y="1147"/>
                  <a:pt x="56" y="1148"/>
                  <a:pt x="54" y="1148"/>
                </a:cubicBezTo>
                <a:cubicBezTo>
                  <a:pt x="52" y="1147"/>
                  <a:pt x="50" y="1147"/>
                  <a:pt x="48" y="1147"/>
                </a:cubicBezTo>
                <a:cubicBezTo>
                  <a:pt x="48" y="1146"/>
                  <a:pt x="48" y="1147"/>
                  <a:pt x="47" y="1147"/>
                </a:cubicBezTo>
                <a:cubicBezTo>
                  <a:pt x="47" y="1146"/>
                  <a:pt x="46" y="1146"/>
                  <a:pt x="46" y="1146"/>
                </a:cubicBezTo>
                <a:cubicBezTo>
                  <a:pt x="45" y="1147"/>
                  <a:pt x="45" y="1148"/>
                  <a:pt x="46" y="1149"/>
                </a:cubicBezTo>
                <a:cubicBezTo>
                  <a:pt x="45" y="1156"/>
                  <a:pt x="45" y="1162"/>
                  <a:pt x="45" y="1168"/>
                </a:cubicBezTo>
                <a:cubicBezTo>
                  <a:pt x="46" y="1169"/>
                  <a:pt x="46" y="1170"/>
                  <a:pt x="45" y="1170"/>
                </a:cubicBezTo>
                <a:cubicBezTo>
                  <a:pt x="46" y="1171"/>
                  <a:pt x="46" y="1172"/>
                  <a:pt x="45" y="1172"/>
                </a:cubicBezTo>
                <a:cubicBezTo>
                  <a:pt x="45" y="1172"/>
                  <a:pt x="45" y="1172"/>
                  <a:pt x="45" y="1172"/>
                </a:cubicBezTo>
                <a:cubicBezTo>
                  <a:pt x="45" y="1173"/>
                  <a:pt x="46" y="1173"/>
                  <a:pt x="46" y="1173"/>
                </a:cubicBezTo>
                <a:cubicBezTo>
                  <a:pt x="46" y="1174"/>
                  <a:pt x="46" y="1174"/>
                  <a:pt x="46" y="1175"/>
                </a:cubicBezTo>
                <a:cubicBezTo>
                  <a:pt x="46" y="1175"/>
                  <a:pt x="46" y="1175"/>
                  <a:pt x="46" y="1175"/>
                </a:cubicBezTo>
                <a:cubicBezTo>
                  <a:pt x="45" y="1175"/>
                  <a:pt x="45" y="1175"/>
                  <a:pt x="45" y="1175"/>
                </a:cubicBezTo>
                <a:cubicBezTo>
                  <a:pt x="45" y="1174"/>
                  <a:pt x="45" y="1174"/>
                  <a:pt x="45" y="1173"/>
                </a:cubicBezTo>
                <a:cubicBezTo>
                  <a:pt x="45" y="1173"/>
                  <a:pt x="45" y="1173"/>
                  <a:pt x="45" y="1172"/>
                </a:cubicBezTo>
                <a:cubicBezTo>
                  <a:pt x="45" y="1172"/>
                  <a:pt x="45" y="1172"/>
                  <a:pt x="45" y="1172"/>
                </a:cubicBezTo>
                <a:cubicBezTo>
                  <a:pt x="44" y="1172"/>
                  <a:pt x="44" y="1172"/>
                  <a:pt x="44" y="1172"/>
                </a:cubicBezTo>
                <a:cubicBezTo>
                  <a:pt x="42" y="1175"/>
                  <a:pt x="45" y="1178"/>
                  <a:pt x="42" y="1181"/>
                </a:cubicBezTo>
                <a:cubicBezTo>
                  <a:pt x="42" y="1180"/>
                  <a:pt x="42" y="1179"/>
                  <a:pt x="40" y="1179"/>
                </a:cubicBezTo>
                <a:cubicBezTo>
                  <a:pt x="39" y="1179"/>
                  <a:pt x="40" y="1179"/>
                  <a:pt x="39" y="1180"/>
                </a:cubicBezTo>
                <a:cubicBezTo>
                  <a:pt x="38" y="1178"/>
                  <a:pt x="37" y="1178"/>
                  <a:pt x="36" y="1176"/>
                </a:cubicBezTo>
                <a:cubicBezTo>
                  <a:pt x="36" y="1177"/>
                  <a:pt x="36" y="1179"/>
                  <a:pt x="36" y="1180"/>
                </a:cubicBezTo>
                <a:cubicBezTo>
                  <a:pt x="33" y="1181"/>
                  <a:pt x="34" y="1176"/>
                  <a:pt x="32" y="1175"/>
                </a:cubicBezTo>
                <a:cubicBezTo>
                  <a:pt x="33" y="1174"/>
                  <a:pt x="31" y="1174"/>
                  <a:pt x="33" y="1173"/>
                </a:cubicBezTo>
                <a:cubicBezTo>
                  <a:pt x="32" y="1172"/>
                  <a:pt x="32" y="1172"/>
                  <a:pt x="31" y="1171"/>
                </a:cubicBezTo>
                <a:cubicBezTo>
                  <a:pt x="30" y="1168"/>
                  <a:pt x="30" y="1165"/>
                  <a:pt x="30" y="1162"/>
                </a:cubicBezTo>
                <a:cubicBezTo>
                  <a:pt x="30" y="1159"/>
                  <a:pt x="30" y="1157"/>
                  <a:pt x="30" y="1155"/>
                </a:cubicBezTo>
                <a:cubicBezTo>
                  <a:pt x="30" y="1154"/>
                  <a:pt x="30" y="1152"/>
                  <a:pt x="30" y="1151"/>
                </a:cubicBezTo>
                <a:cubicBezTo>
                  <a:pt x="30" y="1151"/>
                  <a:pt x="31" y="1150"/>
                  <a:pt x="31" y="1149"/>
                </a:cubicBezTo>
                <a:cubicBezTo>
                  <a:pt x="30" y="1145"/>
                  <a:pt x="30" y="1141"/>
                  <a:pt x="31" y="1137"/>
                </a:cubicBezTo>
                <a:cubicBezTo>
                  <a:pt x="28" y="1133"/>
                  <a:pt x="25" y="1128"/>
                  <a:pt x="24" y="1124"/>
                </a:cubicBezTo>
                <a:cubicBezTo>
                  <a:pt x="23" y="1123"/>
                  <a:pt x="22" y="1124"/>
                  <a:pt x="21" y="1123"/>
                </a:cubicBezTo>
                <a:cubicBezTo>
                  <a:pt x="22" y="1122"/>
                  <a:pt x="22" y="1122"/>
                  <a:pt x="23" y="1121"/>
                </a:cubicBezTo>
                <a:cubicBezTo>
                  <a:pt x="23" y="1119"/>
                  <a:pt x="23" y="1117"/>
                  <a:pt x="22" y="1115"/>
                </a:cubicBezTo>
                <a:cubicBezTo>
                  <a:pt x="22" y="1113"/>
                  <a:pt x="20" y="1114"/>
                  <a:pt x="20" y="1113"/>
                </a:cubicBezTo>
                <a:cubicBezTo>
                  <a:pt x="20" y="1112"/>
                  <a:pt x="21" y="1112"/>
                  <a:pt x="22" y="1111"/>
                </a:cubicBezTo>
                <a:cubicBezTo>
                  <a:pt x="22" y="1109"/>
                  <a:pt x="23" y="1106"/>
                  <a:pt x="23" y="1103"/>
                </a:cubicBezTo>
                <a:cubicBezTo>
                  <a:pt x="23" y="1100"/>
                  <a:pt x="23" y="1096"/>
                  <a:pt x="23" y="1092"/>
                </a:cubicBezTo>
                <a:cubicBezTo>
                  <a:pt x="23" y="1090"/>
                  <a:pt x="22" y="1089"/>
                  <a:pt x="21" y="1087"/>
                </a:cubicBezTo>
                <a:cubicBezTo>
                  <a:pt x="20" y="1083"/>
                  <a:pt x="18" y="1081"/>
                  <a:pt x="18" y="1077"/>
                </a:cubicBezTo>
                <a:cubicBezTo>
                  <a:pt x="18" y="1077"/>
                  <a:pt x="18" y="1076"/>
                  <a:pt x="18" y="1076"/>
                </a:cubicBezTo>
                <a:cubicBezTo>
                  <a:pt x="18" y="1074"/>
                  <a:pt x="17" y="1073"/>
                  <a:pt x="19" y="1072"/>
                </a:cubicBezTo>
                <a:cubicBezTo>
                  <a:pt x="17" y="1068"/>
                  <a:pt x="18" y="1065"/>
                  <a:pt x="17" y="1061"/>
                </a:cubicBezTo>
                <a:cubicBezTo>
                  <a:pt x="17" y="1061"/>
                  <a:pt x="17" y="1060"/>
                  <a:pt x="18" y="1060"/>
                </a:cubicBezTo>
                <a:cubicBezTo>
                  <a:pt x="17" y="1058"/>
                  <a:pt x="18" y="1056"/>
                  <a:pt x="17" y="1054"/>
                </a:cubicBezTo>
                <a:cubicBezTo>
                  <a:pt x="17" y="1053"/>
                  <a:pt x="17" y="1053"/>
                  <a:pt x="17" y="1052"/>
                </a:cubicBezTo>
                <a:cubicBezTo>
                  <a:pt x="17" y="1051"/>
                  <a:pt x="17" y="1050"/>
                  <a:pt x="17" y="1049"/>
                </a:cubicBezTo>
                <a:cubicBezTo>
                  <a:pt x="17" y="1049"/>
                  <a:pt x="17" y="1049"/>
                  <a:pt x="17" y="1049"/>
                </a:cubicBezTo>
                <a:cubicBezTo>
                  <a:pt x="17" y="1048"/>
                  <a:pt x="17" y="1048"/>
                  <a:pt x="17" y="1048"/>
                </a:cubicBezTo>
                <a:cubicBezTo>
                  <a:pt x="17" y="1046"/>
                  <a:pt x="17" y="1045"/>
                  <a:pt x="17" y="1043"/>
                </a:cubicBezTo>
                <a:cubicBezTo>
                  <a:pt x="17" y="1041"/>
                  <a:pt x="17" y="1040"/>
                  <a:pt x="18" y="1039"/>
                </a:cubicBezTo>
                <a:cubicBezTo>
                  <a:pt x="17" y="1037"/>
                  <a:pt x="17" y="1034"/>
                  <a:pt x="17" y="1032"/>
                </a:cubicBezTo>
                <a:cubicBezTo>
                  <a:pt x="18" y="1030"/>
                  <a:pt x="18" y="1027"/>
                  <a:pt x="17" y="1025"/>
                </a:cubicBezTo>
                <a:cubicBezTo>
                  <a:pt x="17" y="1023"/>
                  <a:pt x="17" y="1021"/>
                  <a:pt x="17" y="1019"/>
                </a:cubicBezTo>
                <a:cubicBezTo>
                  <a:pt x="17" y="1018"/>
                  <a:pt x="17" y="1018"/>
                  <a:pt x="18" y="1017"/>
                </a:cubicBezTo>
                <a:cubicBezTo>
                  <a:pt x="16" y="1014"/>
                  <a:pt x="18" y="1010"/>
                  <a:pt x="17" y="1007"/>
                </a:cubicBezTo>
                <a:cubicBezTo>
                  <a:pt x="17" y="1006"/>
                  <a:pt x="17" y="1006"/>
                  <a:pt x="18" y="1005"/>
                </a:cubicBezTo>
                <a:cubicBezTo>
                  <a:pt x="17" y="1005"/>
                  <a:pt x="17" y="1004"/>
                  <a:pt x="17" y="1004"/>
                </a:cubicBezTo>
                <a:cubicBezTo>
                  <a:pt x="18" y="1002"/>
                  <a:pt x="17" y="1000"/>
                  <a:pt x="18" y="998"/>
                </a:cubicBezTo>
                <a:cubicBezTo>
                  <a:pt x="17" y="996"/>
                  <a:pt x="17" y="994"/>
                  <a:pt x="17" y="992"/>
                </a:cubicBezTo>
                <a:cubicBezTo>
                  <a:pt x="17" y="991"/>
                  <a:pt x="17" y="990"/>
                  <a:pt x="17" y="989"/>
                </a:cubicBezTo>
                <a:cubicBezTo>
                  <a:pt x="17" y="989"/>
                  <a:pt x="18" y="988"/>
                  <a:pt x="18" y="988"/>
                </a:cubicBezTo>
                <a:cubicBezTo>
                  <a:pt x="18" y="988"/>
                  <a:pt x="17" y="987"/>
                  <a:pt x="17" y="987"/>
                </a:cubicBezTo>
                <a:cubicBezTo>
                  <a:pt x="17" y="987"/>
                  <a:pt x="18" y="986"/>
                  <a:pt x="17" y="986"/>
                </a:cubicBezTo>
                <a:cubicBezTo>
                  <a:pt x="17" y="986"/>
                  <a:pt x="17" y="985"/>
                  <a:pt x="17" y="985"/>
                </a:cubicBezTo>
                <a:cubicBezTo>
                  <a:pt x="17" y="982"/>
                  <a:pt x="18" y="980"/>
                  <a:pt x="18" y="977"/>
                </a:cubicBezTo>
                <a:cubicBezTo>
                  <a:pt x="17" y="974"/>
                  <a:pt x="17" y="972"/>
                  <a:pt x="18" y="969"/>
                </a:cubicBezTo>
                <a:cubicBezTo>
                  <a:pt x="17" y="968"/>
                  <a:pt x="18" y="968"/>
                  <a:pt x="17" y="967"/>
                </a:cubicBezTo>
                <a:cubicBezTo>
                  <a:pt x="19" y="963"/>
                  <a:pt x="17" y="959"/>
                  <a:pt x="18" y="956"/>
                </a:cubicBezTo>
                <a:cubicBezTo>
                  <a:pt x="17" y="954"/>
                  <a:pt x="17" y="952"/>
                  <a:pt x="18" y="950"/>
                </a:cubicBezTo>
                <a:cubicBezTo>
                  <a:pt x="18" y="949"/>
                  <a:pt x="18" y="947"/>
                  <a:pt x="17" y="946"/>
                </a:cubicBezTo>
                <a:cubicBezTo>
                  <a:pt x="19" y="943"/>
                  <a:pt x="17" y="939"/>
                  <a:pt x="18" y="936"/>
                </a:cubicBezTo>
                <a:cubicBezTo>
                  <a:pt x="18" y="933"/>
                  <a:pt x="17" y="931"/>
                  <a:pt x="18" y="929"/>
                </a:cubicBezTo>
                <a:cubicBezTo>
                  <a:pt x="18" y="924"/>
                  <a:pt x="18" y="919"/>
                  <a:pt x="18" y="914"/>
                </a:cubicBezTo>
                <a:cubicBezTo>
                  <a:pt x="18" y="914"/>
                  <a:pt x="18" y="913"/>
                  <a:pt x="18" y="913"/>
                </a:cubicBezTo>
                <a:cubicBezTo>
                  <a:pt x="18" y="909"/>
                  <a:pt x="17" y="906"/>
                  <a:pt x="19" y="902"/>
                </a:cubicBezTo>
                <a:cubicBezTo>
                  <a:pt x="17" y="900"/>
                  <a:pt x="19" y="899"/>
                  <a:pt x="18" y="897"/>
                </a:cubicBezTo>
                <a:cubicBezTo>
                  <a:pt x="18" y="897"/>
                  <a:pt x="18" y="896"/>
                  <a:pt x="18" y="896"/>
                </a:cubicBezTo>
                <a:cubicBezTo>
                  <a:pt x="17" y="895"/>
                  <a:pt x="18" y="893"/>
                  <a:pt x="18" y="892"/>
                </a:cubicBezTo>
                <a:cubicBezTo>
                  <a:pt x="18" y="890"/>
                  <a:pt x="18" y="889"/>
                  <a:pt x="18" y="888"/>
                </a:cubicBezTo>
                <a:cubicBezTo>
                  <a:pt x="19" y="884"/>
                  <a:pt x="18" y="881"/>
                  <a:pt x="18" y="878"/>
                </a:cubicBezTo>
                <a:cubicBezTo>
                  <a:pt x="18" y="876"/>
                  <a:pt x="18" y="875"/>
                  <a:pt x="18" y="873"/>
                </a:cubicBezTo>
                <a:cubicBezTo>
                  <a:pt x="18" y="871"/>
                  <a:pt x="17" y="868"/>
                  <a:pt x="18" y="865"/>
                </a:cubicBezTo>
                <a:cubicBezTo>
                  <a:pt x="18" y="863"/>
                  <a:pt x="18" y="862"/>
                  <a:pt x="18" y="860"/>
                </a:cubicBezTo>
                <a:cubicBezTo>
                  <a:pt x="18" y="859"/>
                  <a:pt x="17" y="858"/>
                  <a:pt x="17" y="857"/>
                </a:cubicBezTo>
                <a:cubicBezTo>
                  <a:pt x="17" y="856"/>
                  <a:pt x="18" y="855"/>
                  <a:pt x="18" y="854"/>
                </a:cubicBezTo>
                <a:cubicBezTo>
                  <a:pt x="18" y="853"/>
                  <a:pt x="18" y="853"/>
                  <a:pt x="17" y="852"/>
                </a:cubicBezTo>
                <a:cubicBezTo>
                  <a:pt x="17" y="851"/>
                  <a:pt x="18" y="850"/>
                  <a:pt x="18" y="849"/>
                </a:cubicBezTo>
                <a:cubicBezTo>
                  <a:pt x="18" y="841"/>
                  <a:pt x="17" y="832"/>
                  <a:pt x="17" y="824"/>
                </a:cubicBezTo>
                <a:cubicBezTo>
                  <a:pt x="17" y="821"/>
                  <a:pt x="17" y="817"/>
                  <a:pt x="17" y="814"/>
                </a:cubicBezTo>
                <a:cubicBezTo>
                  <a:pt x="17" y="811"/>
                  <a:pt x="16" y="808"/>
                  <a:pt x="17" y="805"/>
                </a:cubicBezTo>
                <a:cubicBezTo>
                  <a:pt x="16" y="800"/>
                  <a:pt x="16" y="796"/>
                  <a:pt x="16" y="791"/>
                </a:cubicBezTo>
                <a:cubicBezTo>
                  <a:pt x="16" y="790"/>
                  <a:pt x="16" y="788"/>
                  <a:pt x="16" y="787"/>
                </a:cubicBezTo>
                <a:cubicBezTo>
                  <a:pt x="15" y="786"/>
                  <a:pt x="15" y="784"/>
                  <a:pt x="15" y="782"/>
                </a:cubicBezTo>
                <a:cubicBezTo>
                  <a:pt x="15" y="781"/>
                  <a:pt x="15" y="780"/>
                  <a:pt x="15" y="779"/>
                </a:cubicBezTo>
                <a:cubicBezTo>
                  <a:pt x="15" y="776"/>
                  <a:pt x="14" y="772"/>
                  <a:pt x="15" y="768"/>
                </a:cubicBezTo>
                <a:cubicBezTo>
                  <a:pt x="14" y="768"/>
                  <a:pt x="14" y="767"/>
                  <a:pt x="14" y="767"/>
                </a:cubicBezTo>
                <a:cubicBezTo>
                  <a:pt x="14" y="752"/>
                  <a:pt x="12" y="737"/>
                  <a:pt x="11" y="721"/>
                </a:cubicBezTo>
                <a:cubicBezTo>
                  <a:pt x="11" y="719"/>
                  <a:pt x="11" y="716"/>
                  <a:pt x="10" y="714"/>
                </a:cubicBezTo>
                <a:cubicBezTo>
                  <a:pt x="10" y="705"/>
                  <a:pt x="10" y="696"/>
                  <a:pt x="10" y="688"/>
                </a:cubicBezTo>
                <a:cubicBezTo>
                  <a:pt x="10" y="685"/>
                  <a:pt x="9" y="681"/>
                  <a:pt x="9" y="678"/>
                </a:cubicBezTo>
                <a:cubicBezTo>
                  <a:pt x="10" y="664"/>
                  <a:pt x="9" y="649"/>
                  <a:pt x="8" y="634"/>
                </a:cubicBezTo>
                <a:cubicBezTo>
                  <a:pt x="8" y="632"/>
                  <a:pt x="8" y="631"/>
                  <a:pt x="8" y="629"/>
                </a:cubicBezTo>
                <a:cubicBezTo>
                  <a:pt x="7" y="618"/>
                  <a:pt x="7" y="605"/>
                  <a:pt x="6" y="594"/>
                </a:cubicBezTo>
                <a:cubicBezTo>
                  <a:pt x="6" y="593"/>
                  <a:pt x="6" y="593"/>
                  <a:pt x="7" y="593"/>
                </a:cubicBezTo>
                <a:cubicBezTo>
                  <a:pt x="7" y="589"/>
                  <a:pt x="6" y="584"/>
                  <a:pt x="8" y="580"/>
                </a:cubicBezTo>
                <a:cubicBezTo>
                  <a:pt x="7" y="566"/>
                  <a:pt x="7" y="552"/>
                  <a:pt x="6" y="539"/>
                </a:cubicBezTo>
                <a:cubicBezTo>
                  <a:pt x="9" y="535"/>
                  <a:pt x="6" y="532"/>
                  <a:pt x="8" y="529"/>
                </a:cubicBezTo>
                <a:cubicBezTo>
                  <a:pt x="7" y="525"/>
                  <a:pt x="9" y="522"/>
                  <a:pt x="7" y="518"/>
                </a:cubicBezTo>
                <a:cubicBezTo>
                  <a:pt x="7" y="517"/>
                  <a:pt x="7" y="516"/>
                  <a:pt x="7" y="515"/>
                </a:cubicBezTo>
                <a:cubicBezTo>
                  <a:pt x="7" y="514"/>
                  <a:pt x="7" y="514"/>
                  <a:pt x="7" y="513"/>
                </a:cubicBezTo>
                <a:cubicBezTo>
                  <a:pt x="7" y="511"/>
                  <a:pt x="7" y="508"/>
                  <a:pt x="7" y="506"/>
                </a:cubicBezTo>
                <a:cubicBezTo>
                  <a:pt x="7" y="504"/>
                  <a:pt x="6" y="501"/>
                  <a:pt x="7" y="499"/>
                </a:cubicBezTo>
                <a:cubicBezTo>
                  <a:pt x="6" y="496"/>
                  <a:pt x="7" y="493"/>
                  <a:pt x="7" y="490"/>
                </a:cubicBezTo>
                <a:cubicBezTo>
                  <a:pt x="7" y="489"/>
                  <a:pt x="6" y="489"/>
                  <a:pt x="6" y="488"/>
                </a:cubicBezTo>
                <a:cubicBezTo>
                  <a:pt x="6" y="486"/>
                  <a:pt x="6" y="482"/>
                  <a:pt x="6" y="479"/>
                </a:cubicBezTo>
                <a:cubicBezTo>
                  <a:pt x="6" y="477"/>
                  <a:pt x="6" y="476"/>
                  <a:pt x="7" y="474"/>
                </a:cubicBezTo>
                <a:cubicBezTo>
                  <a:pt x="5" y="473"/>
                  <a:pt x="6" y="472"/>
                  <a:pt x="5" y="472"/>
                </a:cubicBezTo>
                <a:cubicBezTo>
                  <a:pt x="6" y="471"/>
                  <a:pt x="5" y="470"/>
                  <a:pt x="5" y="469"/>
                </a:cubicBezTo>
                <a:cubicBezTo>
                  <a:pt x="5" y="468"/>
                  <a:pt x="6" y="467"/>
                  <a:pt x="6" y="466"/>
                </a:cubicBezTo>
                <a:cubicBezTo>
                  <a:pt x="6" y="465"/>
                  <a:pt x="5" y="465"/>
                  <a:pt x="5" y="464"/>
                </a:cubicBezTo>
                <a:cubicBezTo>
                  <a:pt x="5" y="463"/>
                  <a:pt x="6" y="462"/>
                  <a:pt x="6" y="461"/>
                </a:cubicBezTo>
                <a:cubicBezTo>
                  <a:pt x="6" y="459"/>
                  <a:pt x="5" y="457"/>
                  <a:pt x="5" y="454"/>
                </a:cubicBezTo>
                <a:cubicBezTo>
                  <a:pt x="5" y="454"/>
                  <a:pt x="5" y="453"/>
                  <a:pt x="5" y="453"/>
                </a:cubicBezTo>
                <a:cubicBezTo>
                  <a:pt x="5" y="450"/>
                  <a:pt x="4" y="446"/>
                  <a:pt x="5" y="444"/>
                </a:cubicBezTo>
                <a:cubicBezTo>
                  <a:pt x="5" y="438"/>
                  <a:pt x="4" y="433"/>
                  <a:pt x="4" y="427"/>
                </a:cubicBezTo>
                <a:cubicBezTo>
                  <a:pt x="4" y="425"/>
                  <a:pt x="5" y="423"/>
                  <a:pt x="4" y="421"/>
                </a:cubicBezTo>
                <a:cubicBezTo>
                  <a:pt x="4" y="418"/>
                  <a:pt x="4" y="416"/>
                  <a:pt x="4" y="413"/>
                </a:cubicBezTo>
                <a:cubicBezTo>
                  <a:pt x="4" y="412"/>
                  <a:pt x="3" y="411"/>
                  <a:pt x="3" y="410"/>
                </a:cubicBezTo>
                <a:cubicBezTo>
                  <a:pt x="3" y="408"/>
                  <a:pt x="4" y="405"/>
                  <a:pt x="3" y="402"/>
                </a:cubicBezTo>
                <a:cubicBezTo>
                  <a:pt x="3" y="401"/>
                  <a:pt x="3" y="401"/>
                  <a:pt x="3" y="400"/>
                </a:cubicBezTo>
                <a:cubicBezTo>
                  <a:pt x="3" y="398"/>
                  <a:pt x="3" y="396"/>
                  <a:pt x="3" y="394"/>
                </a:cubicBezTo>
                <a:cubicBezTo>
                  <a:pt x="2" y="390"/>
                  <a:pt x="3" y="387"/>
                  <a:pt x="2" y="384"/>
                </a:cubicBezTo>
                <a:cubicBezTo>
                  <a:pt x="2" y="384"/>
                  <a:pt x="2" y="383"/>
                  <a:pt x="3" y="383"/>
                </a:cubicBezTo>
                <a:cubicBezTo>
                  <a:pt x="2" y="380"/>
                  <a:pt x="3" y="378"/>
                  <a:pt x="2" y="375"/>
                </a:cubicBezTo>
                <a:cubicBezTo>
                  <a:pt x="3" y="372"/>
                  <a:pt x="1" y="368"/>
                  <a:pt x="2" y="364"/>
                </a:cubicBezTo>
                <a:cubicBezTo>
                  <a:pt x="2" y="364"/>
                  <a:pt x="2" y="363"/>
                  <a:pt x="1" y="362"/>
                </a:cubicBezTo>
                <a:cubicBezTo>
                  <a:pt x="2" y="355"/>
                  <a:pt x="1" y="348"/>
                  <a:pt x="2" y="341"/>
                </a:cubicBezTo>
                <a:cubicBezTo>
                  <a:pt x="1" y="340"/>
                  <a:pt x="2" y="340"/>
                  <a:pt x="1" y="339"/>
                </a:cubicBezTo>
                <a:cubicBezTo>
                  <a:pt x="1" y="334"/>
                  <a:pt x="2" y="329"/>
                  <a:pt x="1" y="323"/>
                </a:cubicBezTo>
                <a:cubicBezTo>
                  <a:pt x="2" y="319"/>
                  <a:pt x="0" y="315"/>
                  <a:pt x="1" y="311"/>
                </a:cubicBezTo>
                <a:cubicBezTo>
                  <a:pt x="0" y="303"/>
                  <a:pt x="2" y="295"/>
                  <a:pt x="0" y="287"/>
                </a:cubicBezTo>
                <a:cubicBezTo>
                  <a:pt x="1" y="286"/>
                  <a:pt x="1" y="284"/>
                  <a:pt x="1" y="282"/>
                </a:cubicBezTo>
                <a:cubicBezTo>
                  <a:pt x="1" y="278"/>
                  <a:pt x="1" y="272"/>
                  <a:pt x="1" y="267"/>
                </a:cubicBezTo>
                <a:cubicBezTo>
                  <a:pt x="1" y="265"/>
                  <a:pt x="1" y="263"/>
                  <a:pt x="1" y="261"/>
                </a:cubicBezTo>
                <a:cubicBezTo>
                  <a:pt x="1" y="260"/>
                  <a:pt x="1" y="259"/>
                  <a:pt x="1" y="258"/>
                </a:cubicBezTo>
                <a:cubicBezTo>
                  <a:pt x="3" y="256"/>
                  <a:pt x="4" y="255"/>
                  <a:pt x="5" y="253"/>
                </a:cubicBezTo>
                <a:cubicBezTo>
                  <a:pt x="5" y="251"/>
                  <a:pt x="4" y="249"/>
                  <a:pt x="4" y="246"/>
                </a:cubicBezTo>
                <a:cubicBezTo>
                  <a:pt x="4" y="243"/>
                  <a:pt x="6" y="240"/>
                  <a:pt x="5" y="237"/>
                </a:cubicBezTo>
                <a:cubicBezTo>
                  <a:pt x="6" y="235"/>
                  <a:pt x="4" y="232"/>
                  <a:pt x="6" y="230"/>
                </a:cubicBezTo>
                <a:cubicBezTo>
                  <a:pt x="5" y="221"/>
                  <a:pt x="6" y="213"/>
                  <a:pt x="6" y="204"/>
                </a:cubicBezTo>
                <a:cubicBezTo>
                  <a:pt x="6" y="201"/>
                  <a:pt x="6" y="198"/>
                  <a:pt x="6" y="195"/>
                </a:cubicBezTo>
                <a:cubicBezTo>
                  <a:pt x="6" y="194"/>
                  <a:pt x="6" y="193"/>
                  <a:pt x="6" y="192"/>
                </a:cubicBezTo>
                <a:cubicBezTo>
                  <a:pt x="6" y="191"/>
                  <a:pt x="7" y="189"/>
                  <a:pt x="7" y="188"/>
                </a:cubicBezTo>
                <a:cubicBezTo>
                  <a:pt x="7" y="185"/>
                  <a:pt x="7" y="182"/>
                  <a:pt x="6" y="180"/>
                </a:cubicBezTo>
                <a:cubicBezTo>
                  <a:pt x="7" y="179"/>
                  <a:pt x="6" y="179"/>
                  <a:pt x="7" y="178"/>
                </a:cubicBezTo>
                <a:cubicBezTo>
                  <a:pt x="6" y="173"/>
                  <a:pt x="8" y="167"/>
                  <a:pt x="8" y="162"/>
                </a:cubicBezTo>
                <a:cubicBezTo>
                  <a:pt x="10" y="158"/>
                  <a:pt x="8" y="154"/>
                  <a:pt x="9" y="151"/>
                </a:cubicBezTo>
                <a:close/>
                <a:moveTo>
                  <a:pt x="45" y="1171"/>
                </a:moveTo>
                <a:cubicBezTo>
                  <a:pt x="45" y="1171"/>
                  <a:pt x="45" y="1171"/>
                  <a:pt x="45" y="1171"/>
                </a:cubicBezTo>
                <a:cubicBezTo>
                  <a:pt x="45" y="1171"/>
                  <a:pt x="44" y="1171"/>
                  <a:pt x="44" y="1171"/>
                </a:cubicBezTo>
                <a:cubicBezTo>
                  <a:pt x="44" y="1171"/>
                  <a:pt x="45" y="1171"/>
                  <a:pt x="44" y="1172"/>
                </a:cubicBezTo>
                <a:cubicBezTo>
                  <a:pt x="44" y="1172"/>
                  <a:pt x="44" y="1172"/>
                  <a:pt x="44" y="1172"/>
                </a:cubicBezTo>
                <a:cubicBezTo>
                  <a:pt x="45" y="1172"/>
                  <a:pt x="45" y="1172"/>
                  <a:pt x="45" y="1172"/>
                </a:cubicBezTo>
                <a:cubicBezTo>
                  <a:pt x="45" y="1171"/>
                  <a:pt x="45" y="1171"/>
                  <a:pt x="45" y="1171"/>
                </a:cubicBezTo>
                <a:close/>
                <a:moveTo>
                  <a:pt x="62" y="1152"/>
                </a:moveTo>
                <a:cubicBezTo>
                  <a:pt x="62" y="1152"/>
                  <a:pt x="62" y="1153"/>
                  <a:pt x="62" y="1153"/>
                </a:cubicBezTo>
                <a:cubicBezTo>
                  <a:pt x="62" y="1152"/>
                  <a:pt x="62" y="1152"/>
                  <a:pt x="62" y="1152"/>
                </a:cubicBezTo>
                <a:close/>
                <a:moveTo>
                  <a:pt x="72" y="1157"/>
                </a:moveTo>
                <a:cubicBezTo>
                  <a:pt x="73" y="1157"/>
                  <a:pt x="72" y="1158"/>
                  <a:pt x="73" y="1158"/>
                </a:cubicBezTo>
                <a:cubicBezTo>
                  <a:pt x="74" y="1157"/>
                  <a:pt x="73" y="1157"/>
                  <a:pt x="72" y="1157"/>
                </a:cubicBezTo>
                <a:close/>
                <a:moveTo>
                  <a:pt x="73" y="1144"/>
                </a:moveTo>
                <a:cubicBezTo>
                  <a:pt x="71" y="1147"/>
                  <a:pt x="73" y="1150"/>
                  <a:pt x="73" y="1153"/>
                </a:cubicBezTo>
                <a:cubicBezTo>
                  <a:pt x="74" y="1152"/>
                  <a:pt x="73" y="1150"/>
                  <a:pt x="73" y="1149"/>
                </a:cubicBezTo>
                <a:cubicBezTo>
                  <a:pt x="73" y="1149"/>
                  <a:pt x="73" y="1149"/>
                  <a:pt x="74" y="1148"/>
                </a:cubicBezTo>
                <a:cubicBezTo>
                  <a:pt x="73" y="1147"/>
                  <a:pt x="74" y="1144"/>
                  <a:pt x="73" y="1144"/>
                </a:cubicBezTo>
                <a:close/>
                <a:moveTo>
                  <a:pt x="114" y="1130"/>
                </a:moveTo>
                <a:cubicBezTo>
                  <a:pt x="114" y="1130"/>
                  <a:pt x="114" y="1131"/>
                  <a:pt x="114" y="1131"/>
                </a:cubicBezTo>
                <a:cubicBezTo>
                  <a:pt x="114" y="1132"/>
                  <a:pt x="114" y="1133"/>
                  <a:pt x="114" y="1133"/>
                </a:cubicBezTo>
                <a:cubicBezTo>
                  <a:pt x="114" y="1134"/>
                  <a:pt x="114" y="1135"/>
                  <a:pt x="113" y="1136"/>
                </a:cubicBezTo>
                <a:cubicBezTo>
                  <a:pt x="114" y="1136"/>
                  <a:pt x="113" y="1137"/>
                  <a:pt x="114" y="1137"/>
                </a:cubicBezTo>
                <a:cubicBezTo>
                  <a:pt x="114" y="1135"/>
                  <a:pt x="115" y="1133"/>
                  <a:pt x="114" y="1130"/>
                </a:cubicBezTo>
                <a:close/>
                <a:moveTo>
                  <a:pt x="121" y="1002"/>
                </a:moveTo>
                <a:cubicBezTo>
                  <a:pt x="121" y="1001"/>
                  <a:pt x="121" y="1001"/>
                  <a:pt x="121" y="1001"/>
                </a:cubicBezTo>
                <a:cubicBezTo>
                  <a:pt x="121" y="1001"/>
                  <a:pt x="121" y="1001"/>
                  <a:pt x="121" y="1001"/>
                </a:cubicBezTo>
                <a:cubicBezTo>
                  <a:pt x="121" y="1001"/>
                  <a:pt x="120" y="1002"/>
                  <a:pt x="121" y="1002"/>
                </a:cubicBezTo>
                <a:cubicBezTo>
                  <a:pt x="121" y="1002"/>
                  <a:pt x="121" y="1002"/>
                  <a:pt x="121" y="1002"/>
                </a:cubicBezTo>
                <a:close/>
                <a:moveTo>
                  <a:pt x="121" y="975"/>
                </a:moveTo>
                <a:cubicBezTo>
                  <a:pt x="121" y="976"/>
                  <a:pt x="121" y="977"/>
                  <a:pt x="121" y="978"/>
                </a:cubicBezTo>
                <a:cubicBezTo>
                  <a:pt x="121" y="978"/>
                  <a:pt x="121" y="978"/>
                  <a:pt x="121" y="978"/>
                </a:cubicBezTo>
                <a:cubicBezTo>
                  <a:pt x="121" y="978"/>
                  <a:pt x="121" y="978"/>
                  <a:pt x="121" y="978"/>
                </a:cubicBezTo>
                <a:cubicBezTo>
                  <a:pt x="121" y="978"/>
                  <a:pt x="121" y="978"/>
                  <a:pt x="121" y="978"/>
                </a:cubicBezTo>
                <a:cubicBezTo>
                  <a:pt x="121" y="978"/>
                  <a:pt x="121" y="977"/>
                  <a:pt x="121" y="977"/>
                </a:cubicBezTo>
                <a:cubicBezTo>
                  <a:pt x="121" y="977"/>
                  <a:pt x="121" y="977"/>
                  <a:pt x="122" y="976"/>
                </a:cubicBezTo>
                <a:cubicBezTo>
                  <a:pt x="121" y="976"/>
                  <a:pt x="122" y="974"/>
                  <a:pt x="121" y="975"/>
                </a:cubicBezTo>
                <a:close/>
                <a:moveTo>
                  <a:pt x="129" y="883"/>
                </a:moveTo>
                <a:cubicBezTo>
                  <a:pt x="129" y="883"/>
                  <a:pt x="129" y="883"/>
                  <a:pt x="129" y="883"/>
                </a:cubicBezTo>
                <a:cubicBezTo>
                  <a:pt x="129" y="883"/>
                  <a:pt x="129" y="884"/>
                  <a:pt x="129" y="884"/>
                </a:cubicBezTo>
                <a:cubicBezTo>
                  <a:pt x="129" y="884"/>
                  <a:pt x="129" y="883"/>
                  <a:pt x="129" y="883"/>
                </a:cubicBezTo>
                <a:close/>
                <a:moveTo>
                  <a:pt x="129" y="874"/>
                </a:moveTo>
                <a:cubicBezTo>
                  <a:pt x="129" y="875"/>
                  <a:pt x="129" y="877"/>
                  <a:pt x="129" y="878"/>
                </a:cubicBezTo>
                <a:cubicBezTo>
                  <a:pt x="129" y="878"/>
                  <a:pt x="129" y="878"/>
                  <a:pt x="129" y="878"/>
                </a:cubicBezTo>
                <a:cubicBezTo>
                  <a:pt x="129" y="877"/>
                  <a:pt x="129" y="876"/>
                  <a:pt x="129" y="875"/>
                </a:cubicBezTo>
                <a:cubicBezTo>
                  <a:pt x="129" y="875"/>
                  <a:pt x="129" y="875"/>
                  <a:pt x="129" y="874"/>
                </a:cubicBezTo>
                <a:close/>
                <a:moveTo>
                  <a:pt x="129" y="861"/>
                </a:moveTo>
                <a:cubicBezTo>
                  <a:pt x="129" y="861"/>
                  <a:pt x="129" y="861"/>
                  <a:pt x="129" y="861"/>
                </a:cubicBezTo>
                <a:cubicBezTo>
                  <a:pt x="129" y="861"/>
                  <a:pt x="129" y="861"/>
                  <a:pt x="129" y="861"/>
                </a:cubicBezTo>
                <a:cubicBezTo>
                  <a:pt x="129" y="861"/>
                  <a:pt x="128" y="864"/>
                  <a:pt x="129" y="863"/>
                </a:cubicBezTo>
                <a:cubicBezTo>
                  <a:pt x="129" y="862"/>
                  <a:pt x="129" y="862"/>
                  <a:pt x="129" y="861"/>
                </a:cubicBezTo>
                <a:close/>
                <a:moveTo>
                  <a:pt x="129" y="858"/>
                </a:moveTo>
                <a:cubicBezTo>
                  <a:pt x="128" y="858"/>
                  <a:pt x="128" y="860"/>
                  <a:pt x="129" y="860"/>
                </a:cubicBezTo>
                <a:cubicBezTo>
                  <a:pt x="129" y="860"/>
                  <a:pt x="129" y="860"/>
                  <a:pt x="129" y="860"/>
                </a:cubicBezTo>
                <a:cubicBezTo>
                  <a:pt x="129" y="860"/>
                  <a:pt x="129" y="859"/>
                  <a:pt x="129" y="858"/>
                </a:cubicBezTo>
                <a:close/>
                <a:moveTo>
                  <a:pt x="129" y="848"/>
                </a:moveTo>
                <a:cubicBezTo>
                  <a:pt x="129" y="848"/>
                  <a:pt x="129" y="848"/>
                  <a:pt x="128" y="848"/>
                </a:cubicBezTo>
                <a:cubicBezTo>
                  <a:pt x="128" y="848"/>
                  <a:pt x="128" y="848"/>
                  <a:pt x="128" y="848"/>
                </a:cubicBezTo>
                <a:cubicBezTo>
                  <a:pt x="129" y="850"/>
                  <a:pt x="128" y="852"/>
                  <a:pt x="129" y="852"/>
                </a:cubicBezTo>
                <a:cubicBezTo>
                  <a:pt x="129" y="852"/>
                  <a:pt x="129" y="852"/>
                  <a:pt x="129" y="852"/>
                </a:cubicBezTo>
                <a:cubicBezTo>
                  <a:pt x="129" y="851"/>
                  <a:pt x="129" y="850"/>
                  <a:pt x="129" y="849"/>
                </a:cubicBezTo>
                <a:cubicBezTo>
                  <a:pt x="129" y="849"/>
                  <a:pt x="129" y="848"/>
                  <a:pt x="129" y="848"/>
                </a:cubicBezTo>
                <a:close/>
                <a:moveTo>
                  <a:pt x="128" y="846"/>
                </a:moveTo>
                <a:cubicBezTo>
                  <a:pt x="128" y="847"/>
                  <a:pt x="128" y="847"/>
                  <a:pt x="128" y="847"/>
                </a:cubicBezTo>
                <a:cubicBezTo>
                  <a:pt x="128" y="847"/>
                  <a:pt x="128" y="847"/>
                  <a:pt x="128" y="848"/>
                </a:cubicBezTo>
                <a:cubicBezTo>
                  <a:pt x="129" y="848"/>
                  <a:pt x="129" y="848"/>
                  <a:pt x="129" y="848"/>
                </a:cubicBezTo>
                <a:cubicBezTo>
                  <a:pt x="129" y="847"/>
                  <a:pt x="129" y="847"/>
                  <a:pt x="129" y="847"/>
                </a:cubicBezTo>
                <a:lnTo>
                  <a:pt x="128" y="846"/>
                </a:lnTo>
                <a:close/>
                <a:moveTo>
                  <a:pt x="129" y="844"/>
                </a:moveTo>
                <a:cubicBezTo>
                  <a:pt x="129" y="844"/>
                  <a:pt x="129" y="844"/>
                  <a:pt x="129" y="844"/>
                </a:cubicBezTo>
                <a:cubicBezTo>
                  <a:pt x="128" y="844"/>
                  <a:pt x="128" y="845"/>
                  <a:pt x="129" y="846"/>
                </a:cubicBezTo>
                <a:cubicBezTo>
                  <a:pt x="129" y="846"/>
                  <a:pt x="129" y="846"/>
                  <a:pt x="129" y="846"/>
                </a:cubicBezTo>
                <a:cubicBezTo>
                  <a:pt x="129" y="846"/>
                  <a:pt x="129" y="845"/>
                  <a:pt x="129" y="845"/>
                </a:cubicBezTo>
                <a:cubicBezTo>
                  <a:pt x="129" y="845"/>
                  <a:pt x="129" y="845"/>
                  <a:pt x="129" y="844"/>
                </a:cubicBezTo>
                <a:close/>
                <a:moveTo>
                  <a:pt x="116" y="1095"/>
                </a:moveTo>
                <a:cubicBezTo>
                  <a:pt x="116" y="1095"/>
                  <a:pt x="116" y="1095"/>
                  <a:pt x="116" y="1095"/>
                </a:cubicBezTo>
                <a:cubicBezTo>
                  <a:pt x="116" y="1095"/>
                  <a:pt x="116" y="1095"/>
                  <a:pt x="116" y="1095"/>
                </a:cubicBezTo>
                <a:cubicBezTo>
                  <a:pt x="116" y="1097"/>
                  <a:pt x="116" y="1100"/>
                  <a:pt x="116" y="1102"/>
                </a:cubicBezTo>
                <a:cubicBezTo>
                  <a:pt x="116" y="1102"/>
                  <a:pt x="116" y="1102"/>
                  <a:pt x="116" y="1102"/>
                </a:cubicBezTo>
                <a:cubicBezTo>
                  <a:pt x="116" y="1102"/>
                  <a:pt x="116" y="1102"/>
                  <a:pt x="116" y="1102"/>
                </a:cubicBezTo>
                <a:cubicBezTo>
                  <a:pt x="116" y="1100"/>
                  <a:pt x="117" y="1097"/>
                  <a:pt x="116" y="1095"/>
                </a:cubicBezTo>
                <a:cubicBezTo>
                  <a:pt x="116" y="1095"/>
                  <a:pt x="116" y="1095"/>
                  <a:pt x="116" y="1095"/>
                </a:cubicBezTo>
                <a:close/>
                <a:moveTo>
                  <a:pt x="117" y="1076"/>
                </a:moveTo>
                <a:cubicBezTo>
                  <a:pt x="117" y="1076"/>
                  <a:pt x="117" y="1076"/>
                  <a:pt x="117" y="1076"/>
                </a:cubicBezTo>
                <a:cubicBezTo>
                  <a:pt x="117" y="1076"/>
                  <a:pt x="117" y="1076"/>
                  <a:pt x="117" y="1076"/>
                </a:cubicBezTo>
                <a:cubicBezTo>
                  <a:pt x="117" y="1076"/>
                  <a:pt x="117" y="1076"/>
                  <a:pt x="117" y="1077"/>
                </a:cubicBezTo>
                <a:cubicBezTo>
                  <a:pt x="117" y="1077"/>
                  <a:pt x="117" y="1077"/>
                  <a:pt x="117" y="1077"/>
                </a:cubicBezTo>
                <a:cubicBezTo>
                  <a:pt x="117" y="1077"/>
                  <a:pt x="117" y="1077"/>
                  <a:pt x="117" y="1077"/>
                </a:cubicBezTo>
                <a:cubicBezTo>
                  <a:pt x="117" y="1078"/>
                  <a:pt x="117" y="1077"/>
                  <a:pt x="117" y="1077"/>
                </a:cubicBezTo>
                <a:cubicBezTo>
                  <a:pt x="118" y="1077"/>
                  <a:pt x="117" y="1077"/>
                  <a:pt x="117" y="1077"/>
                </a:cubicBezTo>
                <a:cubicBezTo>
                  <a:pt x="117" y="1076"/>
                  <a:pt x="117" y="1076"/>
                  <a:pt x="117" y="1076"/>
                </a:cubicBezTo>
                <a:close/>
                <a:moveTo>
                  <a:pt x="118" y="1068"/>
                </a:moveTo>
                <a:cubicBezTo>
                  <a:pt x="118" y="1068"/>
                  <a:pt x="118" y="1068"/>
                  <a:pt x="118" y="1068"/>
                </a:cubicBezTo>
                <a:cubicBezTo>
                  <a:pt x="118" y="1068"/>
                  <a:pt x="117" y="1068"/>
                  <a:pt x="117" y="1068"/>
                </a:cubicBezTo>
                <a:cubicBezTo>
                  <a:pt x="117" y="1068"/>
                  <a:pt x="117" y="1068"/>
                  <a:pt x="117" y="1068"/>
                </a:cubicBezTo>
                <a:cubicBezTo>
                  <a:pt x="117" y="1070"/>
                  <a:pt x="117" y="1072"/>
                  <a:pt x="117" y="1074"/>
                </a:cubicBezTo>
                <a:cubicBezTo>
                  <a:pt x="117" y="1074"/>
                  <a:pt x="117" y="1074"/>
                  <a:pt x="117" y="1074"/>
                </a:cubicBezTo>
                <a:cubicBezTo>
                  <a:pt x="118" y="1074"/>
                  <a:pt x="118" y="1074"/>
                  <a:pt x="118" y="1074"/>
                </a:cubicBezTo>
                <a:cubicBezTo>
                  <a:pt x="117" y="1072"/>
                  <a:pt x="117" y="1070"/>
                  <a:pt x="118" y="1068"/>
                </a:cubicBezTo>
                <a:close/>
                <a:moveTo>
                  <a:pt x="118" y="1049"/>
                </a:moveTo>
                <a:cubicBezTo>
                  <a:pt x="118" y="1049"/>
                  <a:pt x="118" y="1049"/>
                  <a:pt x="118" y="1049"/>
                </a:cubicBezTo>
                <a:cubicBezTo>
                  <a:pt x="118" y="1049"/>
                  <a:pt x="118" y="1049"/>
                  <a:pt x="118" y="1049"/>
                </a:cubicBezTo>
                <a:cubicBezTo>
                  <a:pt x="118" y="1049"/>
                  <a:pt x="118" y="1049"/>
                  <a:pt x="117" y="1050"/>
                </a:cubicBezTo>
                <a:cubicBezTo>
                  <a:pt x="117" y="1050"/>
                  <a:pt x="117" y="1050"/>
                  <a:pt x="118" y="1050"/>
                </a:cubicBezTo>
                <a:cubicBezTo>
                  <a:pt x="118" y="1050"/>
                  <a:pt x="118" y="1050"/>
                  <a:pt x="118" y="1050"/>
                </a:cubicBezTo>
                <a:cubicBezTo>
                  <a:pt x="118" y="1050"/>
                  <a:pt x="118" y="1049"/>
                  <a:pt x="118" y="1049"/>
                </a:cubicBezTo>
                <a:cubicBezTo>
                  <a:pt x="118" y="1049"/>
                  <a:pt x="118" y="1049"/>
                  <a:pt x="118" y="1049"/>
                </a:cubicBezTo>
                <a:close/>
                <a:moveTo>
                  <a:pt x="162" y="958"/>
                </a:moveTo>
                <a:cubicBezTo>
                  <a:pt x="162" y="959"/>
                  <a:pt x="162" y="959"/>
                  <a:pt x="162" y="959"/>
                </a:cubicBezTo>
                <a:cubicBezTo>
                  <a:pt x="162" y="959"/>
                  <a:pt x="162" y="958"/>
                  <a:pt x="162" y="958"/>
                </a:cubicBezTo>
                <a:cubicBezTo>
                  <a:pt x="162" y="958"/>
                  <a:pt x="162" y="957"/>
                  <a:pt x="162" y="956"/>
                </a:cubicBezTo>
                <a:cubicBezTo>
                  <a:pt x="162" y="956"/>
                  <a:pt x="162" y="956"/>
                  <a:pt x="162" y="956"/>
                </a:cubicBezTo>
                <a:cubicBezTo>
                  <a:pt x="162" y="956"/>
                  <a:pt x="162" y="956"/>
                  <a:pt x="162" y="956"/>
                </a:cubicBezTo>
                <a:cubicBezTo>
                  <a:pt x="162" y="956"/>
                  <a:pt x="162" y="956"/>
                  <a:pt x="162" y="956"/>
                </a:cubicBezTo>
                <a:cubicBezTo>
                  <a:pt x="162" y="957"/>
                  <a:pt x="161" y="958"/>
                  <a:pt x="162" y="958"/>
                </a:cubicBezTo>
                <a:close/>
                <a:moveTo>
                  <a:pt x="162" y="927"/>
                </a:moveTo>
                <a:cubicBezTo>
                  <a:pt x="162" y="927"/>
                  <a:pt x="162" y="927"/>
                  <a:pt x="162" y="927"/>
                </a:cubicBezTo>
                <a:cubicBezTo>
                  <a:pt x="162" y="927"/>
                  <a:pt x="162" y="927"/>
                  <a:pt x="162" y="927"/>
                </a:cubicBezTo>
                <a:cubicBezTo>
                  <a:pt x="162" y="926"/>
                  <a:pt x="162" y="925"/>
                  <a:pt x="162" y="924"/>
                </a:cubicBezTo>
                <a:cubicBezTo>
                  <a:pt x="162" y="924"/>
                  <a:pt x="162" y="924"/>
                  <a:pt x="162" y="924"/>
                </a:cubicBezTo>
                <a:cubicBezTo>
                  <a:pt x="162" y="924"/>
                  <a:pt x="162" y="924"/>
                  <a:pt x="162" y="924"/>
                </a:cubicBezTo>
                <a:cubicBezTo>
                  <a:pt x="162" y="924"/>
                  <a:pt x="162" y="924"/>
                  <a:pt x="162" y="924"/>
                </a:cubicBezTo>
                <a:cubicBezTo>
                  <a:pt x="162" y="925"/>
                  <a:pt x="162" y="926"/>
                  <a:pt x="162" y="927"/>
                </a:cubicBezTo>
                <a:close/>
                <a:moveTo>
                  <a:pt x="187" y="893"/>
                </a:moveTo>
                <a:cubicBezTo>
                  <a:pt x="186" y="894"/>
                  <a:pt x="187" y="894"/>
                  <a:pt x="187" y="895"/>
                </a:cubicBezTo>
                <a:cubicBezTo>
                  <a:pt x="187" y="895"/>
                  <a:pt x="187" y="895"/>
                  <a:pt x="187" y="895"/>
                </a:cubicBezTo>
                <a:cubicBezTo>
                  <a:pt x="187" y="895"/>
                  <a:pt x="187" y="895"/>
                  <a:pt x="187" y="895"/>
                </a:cubicBezTo>
                <a:cubicBezTo>
                  <a:pt x="187" y="894"/>
                  <a:pt x="187" y="894"/>
                  <a:pt x="187" y="893"/>
                </a:cubicBezTo>
                <a:cubicBezTo>
                  <a:pt x="187" y="893"/>
                  <a:pt x="187" y="893"/>
                  <a:pt x="187" y="893"/>
                </a:cubicBezTo>
                <a:cubicBezTo>
                  <a:pt x="187" y="893"/>
                  <a:pt x="187" y="893"/>
                  <a:pt x="187" y="893"/>
                </a:cubicBezTo>
                <a:cubicBezTo>
                  <a:pt x="187" y="893"/>
                  <a:pt x="187" y="893"/>
                  <a:pt x="187" y="893"/>
                </a:cubicBezTo>
                <a:close/>
                <a:moveTo>
                  <a:pt x="186" y="866"/>
                </a:moveTo>
                <a:cubicBezTo>
                  <a:pt x="186" y="867"/>
                  <a:pt x="186" y="867"/>
                  <a:pt x="186" y="868"/>
                </a:cubicBezTo>
                <a:cubicBezTo>
                  <a:pt x="186" y="868"/>
                  <a:pt x="186" y="868"/>
                  <a:pt x="186" y="868"/>
                </a:cubicBezTo>
                <a:cubicBezTo>
                  <a:pt x="186" y="868"/>
                  <a:pt x="186" y="869"/>
                  <a:pt x="186" y="869"/>
                </a:cubicBezTo>
                <a:cubicBezTo>
                  <a:pt x="186" y="869"/>
                  <a:pt x="186" y="868"/>
                  <a:pt x="186" y="868"/>
                </a:cubicBezTo>
                <a:cubicBezTo>
                  <a:pt x="187" y="868"/>
                  <a:pt x="186" y="868"/>
                  <a:pt x="186" y="867"/>
                </a:cubicBezTo>
                <a:cubicBezTo>
                  <a:pt x="186" y="867"/>
                  <a:pt x="186" y="867"/>
                  <a:pt x="187" y="866"/>
                </a:cubicBezTo>
                <a:cubicBezTo>
                  <a:pt x="187" y="866"/>
                  <a:pt x="187" y="866"/>
                  <a:pt x="186" y="866"/>
                </a:cubicBezTo>
                <a:cubicBezTo>
                  <a:pt x="186" y="866"/>
                  <a:pt x="186" y="866"/>
                  <a:pt x="186" y="866"/>
                </a:cubicBezTo>
                <a:close/>
                <a:moveTo>
                  <a:pt x="160" y="816"/>
                </a:moveTo>
                <a:cubicBezTo>
                  <a:pt x="160" y="816"/>
                  <a:pt x="160" y="816"/>
                  <a:pt x="160" y="816"/>
                </a:cubicBezTo>
                <a:cubicBezTo>
                  <a:pt x="160" y="816"/>
                  <a:pt x="160" y="816"/>
                  <a:pt x="160" y="816"/>
                </a:cubicBezTo>
                <a:cubicBezTo>
                  <a:pt x="160" y="815"/>
                  <a:pt x="160" y="815"/>
                  <a:pt x="160" y="814"/>
                </a:cubicBezTo>
                <a:cubicBezTo>
                  <a:pt x="160" y="814"/>
                  <a:pt x="160" y="814"/>
                  <a:pt x="160" y="814"/>
                </a:cubicBezTo>
                <a:cubicBezTo>
                  <a:pt x="160" y="814"/>
                  <a:pt x="160" y="814"/>
                  <a:pt x="160" y="814"/>
                </a:cubicBezTo>
                <a:cubicBezTo>
                  <a:pt x="160" y="814"/>
                  <a:pt x="159" y="814"/>
                  <a:pt x="159" y="814"/>
                </a:cubicBezTo>
                <a:cubicBezTo>
                  <a:pt x="159" y="815"/>
                  <a:pt x="159" y="815"/>
                  <a:pt x="160" y="816"/>
                </a:cubicBezTo>
                <a:close/>
                <a:moveTo>
                  <a:pt x="192" y="770"/>
                </a:moveTo>
                <a:cubicBezTo>
                  <a:pt x="192" y="770"/>
                  <a:pt x="192" y="770"/>
                  <a:pt x="191" y="770"/>
                </a:cubicBezTo>
                <a:cubicBezTo>
                  <a:pt x="191" y="771"/>
                  <a:pt x="191" y="771"/>
                  <a:pt x="191" y="771"/>
                </a:cubicBezTo>
                <a:cubicBezTo>
                  <a:pt x="192" y="771"/>
                  <a:pt x="192" y="771"/>
                  <a:pt x="192" y="771"/>
                </a:cubicBezTo>
                <a:cubicBezTo>
                  <a:pt x="192" y="771"/>
                  <a:pt x="192" y="771"/>
                  <a:pt x="192" y="771"/>
                </a:cubicBezTo>
                <a:cubicBezTo>
                  <a:pt x="192" y="771"/>
                  <a:pt x="192" y="772"/>
                  <a:pt x="192" y="772"/>
                </a:cubicBezTo>
                <a:cubicBezTo>
                  <a:pt x="192" y="772"/>
                  <a:pt x="192" y="772"/>
                  <a:pt x="192" y="772"/>
                </a:cubicBezTo>
                <a:cubicBezTo>
                  <a:pt x="191" y="773"/>
                  <a:pt x="191" y="775"/>
                  <a:pt x="192" y="775"/>
                </a:cubicBezTo>
                <a:cubicBezTo>
                  <a:pt x="192" y="775"/>
                  <a:pt x="192" y="775"/>
                  <a:pt x="192" y="775"/>
                </a:cubicBezTo>
                <a:cubicBezTo>
                  <a:pt x="192" y="776"/>
                  <a:pt x="192" y="776"/>
                  <a:pt x="192" y="776"/>
                </a:cubicBezTo>
                <a:cubicBezTo>
                  <a:pt x="192" y="776"/>
                  <a:pt x="192" y="776"/>
                  <a:pt x="192" y="777"/>
                </a:cubicBezTo>
                <a:cubicBezTo>
                  <a:pt x="192" y="777"/>
                  <a:pt x="192" y="777"/>
                  <a:pt x="192" y="777"/>
                </a:cubicBezTo>
                <a:cubicBezTo>
                  <a:pt x="192" y="777"/>
                  <a:pt x="192" y="777"/>
                  <a:pt x="192" y="777"/>
                </a:cubicBezTo>
                <a:cubicBezTo>
                  <a:pt x="193" y="777"/>
                  <a:pt x="193" y="777"/>
                  <a:pt x="192" y="777"/>
                </a:cubicBezTo>
                <a:cubicBezTo>
                  <a:pt x="192" y="777"/>
                  <a:pt x="192" y="777"/>
                  <a:pt x="192" y="777"/>
                </a:cubicBezTo>
                <a:cubicBezTo>
                  <a:pt x="192" y="776"/>
                  <a:pt x="192" y="776"/>
                  <a:pt x="192" y="776"/>
                </a:cubicBezTo>
                <a:cubicBezTo>
                  <a:pt x="192" y="776"/>
                  <a:pt x="192" y="776"/>
                  <a:pt x="192" y="775"/>
                </a:cubicBezTo>
                <a:cubicBezTo>
                  <a:pt x="192" y="776"/>
                  <a:pt x="192" y="776"/>
                  <a:pt x="192" y="776"/>
                </a:cubicBezTo>
                <a:cubicBezTo>
                  <a:pt x="193" y="776"/>
                  <a:pt x="193" y="776"/>
                  <a:pt x="193" y="775"/>
                </a:cubicBezTo>
                <a:cubicBezTo>
                  <a:pt x="192" y="774"/>
                  <a:pt x="193" y="773"/>
                  <a:pt x="192" y="772"/>
                </a:cubicBezTo>
                <a:cubicBezTo>
                  <a:pt x="192" y="772"/>
                  <a:pt x="192" y="771"/>
                  <a:pt x="192" y="771"/>
                </a:cubicBezTo>
                <a:cubicBezTo>
                  <a:pt x="192" y="771"/>
                  <a:pt x="192" y="771"/>
                  <a:pt x="192" y="771"/>
                </a:cubicBezTo>
                <a:cubicBezTo>
                  <a:pt x="192" y="771"/>
                  <a:pt x="192" y="771"/>
                  <a:pt x="192" y="771"/>
                </a:cubicBezTo>
                <a:cubicBezTo>
                  <a:pt x="192" y="771"/>
                  <a:pt x="192" y="770"/>
                  <a:pt x="192" y="770"/>
                </a:cubicBezTo>
                <a:close/>
                <a:moveTo>
                  <a:pt x="188" y="688"/>
                </a:moveTo>
                <a:cubicBezTo>
                  <a:pt x="188" y="688"/>
                  <a:pt x="188" y="688"/>
                  <a:pt x="188" y="688"/>
                </a:cubicBezTo>
                <a:cubicBezTo>
                  <a:pt x="188" y="690"/>
                  <a:pt x="188" y="691"/>
                  <a:pt x="188" y="693"/>
                </a:cubicBezTo>
                <a:cubicBezTo>
                  <a:pt x="188" y="694"/>
                  <a:pt x="188" y="696"/>
                  <a:pt x="189" y="698"/>
                </a:cubicBezTo>
                <a:cubicBezTo>
                  <a:pt x="189" y="701"/>
                  <a:pt x="188" y="704"/>
                  <a:pt x="190" y="707"/>
                </a:cubicBezTo>
                <a:cubicBezTo>
                  <a:pt x="189" y="708"/>
                  <a:pt x="189" y="710"/>
                  <a:pt x="190" y="712"/>
                </a:cubicBezTo>
                <a:cubicBezTo>
                  <a:pt x="189" y="712"/>
                  <a:pt x="190" y="713"/>
                  <a:pt x="189" y="714"/>
                </a:cubicBezTo>
                <a:cubicBezTo>
                  <a:pt x="190" y="717"/>
                  <a:pt x="190" y="720"/>
                  <a:pt x="190" y="724"/>
                </a:cubicBezTo>
                <a:cubicBezTo>
                  <a:pt x="190" y="724"/>
                  <a:pt x="190" y="725"/>
                  <a:pt x="190" y="725"/>
                </a:cubicBezTo>
                <a:cubicBezTo>
                  <a:pt x="190" y="725"/>
                  <a:pt x="190" y="725"/>
                  <a:pt x="191" y="726"/>
                </a:cubicBezTo>
                <a:cubicBezTo>
                  <a:pt x="191" y="728"/>
                  <a:pt x="190" y="730"/>
                  <a:pt x="191" y="732"/>
                </a:cubicBezTo>
                <a:cubicBezTo>
                  <a:pt x="190" y="735"/>
                  <a:pt x="192" y="739"/>
                  <a:pt x="191" y="742"/>
                </a:cubicBezTo>
                <a:cubicBezTo>
                  <a:pt x="192" y="743"/>
                  <a:pt x="191" y="743"/>
                  <a:pt x="192" y="743"/>
                </a:cubicBezTo>
                <a:cubicBezTo>
                  <a:pt x="191" y="746"/>
                  <a:pt x="192" y="748"/>
                  <a:pt x="191" y="751"/>
                </a:cubicBezTo>
                <a:cubicBezTo>
                  <a:pt x="192" y="753"/>
                  <a:pt x="191" y="756"/>
                  <a:pt x="192" y="758"/>
                </a:cubicBezTo>
                <a:cubicBezTo>
                  <a:pt x="191" y="760"/>
                  <a:pt x="192" y="762"/>
                  <a:pt x="192" y="763"/>
                </a:cubicBezTo>
                <a:cubicBezTo>
                  <a:pt x="192" y="763"/>
                  <a:pt x="192" y="764"/>
                  <a:pt x="192" y="764"/>
                </a:cubicBezTo>
                <a:cubicBezTo>
                  <a:pt x="192" y="764"/>
                  <a:pt x="192" y="764"/>
                  <a:pt x="192" y="764"/>
                </a:cubicBezTo>
                <a:cubicBezTo>
                  <a:pt x="192" y="764"/>
                  <a:pt x="192" y="764"/>
                  <a:pt x="192" y="765"/>
                </a:cubicBezTo>
                <a:cubicBezTo>
                  <a:pt x="192" y="765"/>
                  <a:pt x="192" y="765"/>
                  <a:pt x="193" y="766"/>
                </a:cubicBezTo>
                <a:cubicBezTo>
                  <a:pt x="192" y="766"/>
                  <a:pt x="192" y="766"/>
                  <a:pt x="192" y="766"/>
                </a:cubicBezTo>
                <a:cubicBezTo>
                  <a:pt x="192" y="766"/>
                  <a:pt x="192" y="766"/>
                  <a:pt x="192" y="766"/>
                </a:cubicBezTo>
                <a:cubicBezTo>
                  <a:pt x="192" y="766"/>
                  <a:pt x="192" y="766"/>
                  <a:pt x="191" y="766"/>
                </a:cubicBezTo>
                <a:cubicBezTo>
                  <a:pt x="192" y="766"/>
                  <a:pt x="192" y="767"/>
                  <a:pt x="192" y="767"/>
                </a:cubicBezTo>
                <a:cubicBezTo>
                  <a:pt x="192" y="767"/>
                  <a:pt x="192" y="767"/>
                  <a:pt x="192" y="767"/>
                </a:cubicBezTo>
                <a:cubicBezTo>
                  <a:pt x="192" y="767"/>
                  <a:pt x="192" y="767"/>
                  <a:pt x="192" y="767"/>
                </a:cubicBezTo>
                <a:cubicBezTo>
                  <a:pt x="192" y="767"/>
                  <a:pt x="192" y="767"/>
                  <a:pt x="192" y="767"/>
                </a:cubicBezTo>
                <a:cubicBezTo>
                  <a:pt x="192" y="767"/>
                  <a:pt x="192" y="767"/>
                  <a:pt x="192" y="767"/>
                </a:cubicBezTo>
                <a:cubicBezTo>
                  <a:pt x="192" y="767"/>
                  <a:pt x="192" y="767"/>
                  <a:pt x="192" y="768"/>
                </a:cubicBezTo>
                <a:cubicBezTo>
                  <a:pt x="192" y="768"/>
                  <a:pt x="192" y="768"/>
                  <a:pt x="192" y="768"/>
                </a:cubicBezTo>
                <a:cubicBezTo>
                  <a:pt x="192" y="768"/>
                  <a:pt x="192" y="769"/>
                  <a:pt x="192" y="769"/>
                </a:cubicBezTo>
                <a:cubicBezTo>
                  <a:pt x="192" y="769"/>
                  <a:pt x="192" y="769"/>
                  <a:pt x="192" y="769"/>
                </a:cubicBezTo>
                <a:cubicBezTo>
                  <a:pt x="192" y="770"/>
                  <a:pt x="192" y="770"/>
                  <a:pt x="192" y="770"/>
                </a:cubicBezTo>
                <a:cubicBezTo>
                  <a:pt x="191" y="769"/>
                  <a:pt x="191" y="769"/>
                  <a:pt x="191" y="768"/>
                </a:cubicBezTo>
                <a:cubicBezTo>
                  <a:pt x="191" y="768"/>
                  <a:pt x="191" y="768"/>
                  <a:pt x="191" y="767"/>
                </a:cubicBezTo>
                <a:cubicBezTo>
                  <a:pt x="191" y="767"/>
                  <a:pt x="191" y="767"/>
                  <a:pt x="191" y="766"/>
                </a:cubicBezTo>
                <a:cubicBezTo>
                  <a:pt x="191" y="766"/>
                  <a:pt x="191" y="766"/>
                  <a:pt x="191" y="766"/>
                </a:cubicBezTo>
                <a:cubicBezTo>
                  <a:pt x="191" y="766"/>
                  <a:pt x="191" y="766"/>
                  <a:pt x="191" y="766"/>
                </a:cubicBezTo>
                <a:cubicBezTo>
                  <a:pt x="191" y="765"/>
                  <a:pt x="191" y="765"/>
                  <a:pt x="191" y="765"/>
                </a:cubicBezTo>
                <a:cubicBezTo>
                  <a:pt x="191" y="765"/>
                  <a:pt x="190" y="764"/>
                  <a:pt x="190" y="764"/>
                </a:cubicBezTo>
                <a:cubicBezTo>
                  <a:pt x="190" y="764"/>
                  <a:pt x="190" y="764"/>
                  <a:pt x="191" y="764"/>
                </a:cubicBezTo>
                <a:cubicBezTo>
                  <a:pt x="190" y="761"/>
                  <a:pt x="191" y="759"/>
                  <a:pt x="189" y="756"/>
                </a:cubicBezTo>
                <a:cubicBezTo>
                  <a:pt x="190" y="756"/>
                  <a:pt x="190" y="756"/>
                  <a:pt x="190" y="755"/>
                </a:cubicBezTo>
                <a:cubicBezTo>
                  <a:pt x="189" y="754"/>
                  <a:pt x="190" y="753"/>
                  <a:pt x="189" y="752"/>
                </a:cubicBezTo>
                <a:cubicBezTo>
                  <a:pt x="189" y="752"/>
                  <a:pt x="189" y="751"/>
                  <a:pt x="190" y="751"/>
                </a:cubicBezTo>
                <a:cubicBezTo>
                  <a:pt x="189" y="750"/>
                  <a:pt x="189" y="749"/>
                  <a:pt x="189" y="749"/>
                </a:cubicBezTo>
                <a:cubicBezTo>
                  <a:pt x="189" y="747"/>
                  <a:pt x="189" y="746"/>
                  <a:pt x="189" y="745"/>
                </a:cubicBezTo>
                <a:cubicBezTo>
                  <a:pt x="189" y="745"/>
                  <a:pt x="189" y="744"/>
                  <a:pt x="189" y="743"/>
                </a:cubicBezTo>
                <a:cubicBezTo>
                  <a:pt x="189" y="743"/>
                  <a:pt x="189" y="742"/>
                  <a:pt x="189" y="742"/>
                </a:cubicBezTo>
                <a:cubicBezTo>
                  <a:pt x="188" y="739"/>
                  <a:pt x="189" y="737"/>
                  <a:pt x="188" y="734"/>
                </a:cubicBezTo>
                <a:cubicBezTo>
                  <a:pt x="189" y="734"/>
                  <a:pt x="188" y="733"/>
                  <a:pt x="189" y="733"/>
                </a:cubicBezTo>
                <a:cubicBezTo>
                  <a:pt x="188" y="731"/>
                  <a:pt x="188" y="729"/>
                  <a:pt x="188" y="727"/>
                </a:cubicBezTo>
                <a:cubicBezTo>
                  <a:pt x="187" y="724"/>
                  <a:pt x="188" y="721"/>
                  <a:pt x="187" y="718"/>
                </a:cubicBezTo>
                <a:cubicBezTo>
                  <a:pt x="188" y="717"/>
                  <a:pt x="187" y="717"/>
                  <a:pt x="188" y="717"/>
                </a:cubicBezTo>
                <a:cubicBezTo>
                  <a:pt x="187" y="713"/>
                  <a:pt x="187" y="710"/>
                  <a:pt x="188" y="707"/>
                </a:cubicBezTo>
                <a:cubicBezTo>
                  <a:pt x="188" y="707"/>
                  <a:pt x="187" y="707"/>
                  <a:pt x="187" y="707"/>
                </a:cubicBezTo>
                <a:cubicBezTo>
                  <a:pt x="187" y="706"/>
                  <a:pt x="188" y="706"/>
                  <a:pt x="188" y="705"/>
                </a:cubicBezTo>
                <a:cubicBezTo>
                  <a:pt x="188" y="705"/>
                  <a:pt x="187" y="705"/>
                  <a:pt x="187" y="704"/>
                </a:cubicBezTo>
                <a:cubicBezTo>
                  <a:pt x="187" y="704"/>
                  <a:pt x="188" y="703"/>
                  <a:pt x="188" y="702"/>
                </a:cubicBezTo>
                <a:cubicBezTo>
                  <a:pt x="188" y="701"/>
                  <a:pt x="187" y="699"/>
                  <a:pt x="188" y="698"/>
                </a:cubicBezTo>
                <a:cubicBezTo>
                  <a:pt x="187" y="696"/>
                  <a:pt x="187" y="694"/>
                  <a:pt x="187" y="693"/>
                </a:cubicBezTo>
                <a:cubicBezTo>
                  <a:pt x="187" y="691"/>
                  <a:pt x="187" y="690"/>
                  <a:pt x="187" y="688"/>
                </a:cubicBezTo>
                <a:cubicBezTo>
                  <a:pt x="187" y="688"/>
                  <a:pt x="187" y="688"/>
                  <a:pt x="187" y="688"/>
                </a:cubicBezTo>
                <a:cubicBezTo>
                  <a:pt x="187" y="688"/>
                  <a:pt x="188" y="688"/>
                  <a:pt x="188" y="688"/>
                </a:cubicBezTo>
                <a:close/>
                <a:moveTo>
                  <a:pt x="192" y="764"/>
                </a:moveTo>
                <a:cubicBezTo>
                  <a:pt x="192" y="764"/>
                  <a:pt x="192" y="764"/>
                  <a:pt x="192" y="763"/>
                </a:cubicBezTo>
                <a:cubicBezTo>
                  <a:pt x="192" y="764"/>
                  <a:pt x="192" y="764"/>
                  <a:pt x="192" y="764"/>
                </a:cubicBezTo>
                <a:cubicBezTo>
                  <a:pt x="192" y="764"/>
                  <a:pt x="191" y="764"/>
                  <a:pt x="191" y="764"/>
                </a:cubicBezTo>
                <a:cubicBezTo>
                  <a:pt x="191" y="764"/>
                  <a:pt x="191" y="764"/>
                  <a:pt x="191" y="764"/>
                </a:cubicBezTo>
                <a:cubicBezTo>
                  <a:pt x="191" y="764"/>
                  <a:pt x="192" y="764"/>
                  <a:pt x="192" y="765"/>
                </a:cubicBezTo>
                <a:cubicBezTo>
                  <a:pt x="192" y="764"/>
                  <a:pt x="192" y="764"/>
                  <a:pt x="192" y="764"/>
                </a:cubicBezTo>
                <a:cubicBezTo>
                  <a:pt x="192" y="764"/>
                  <a:pt x="192" y="764"/>
                  <a:pt x="192" y="764"/>
                </a:cubicBezTo>
                <a:close/>
                <a:moveTo>
                  <a:pt x="182" y="764"/>
                </a:moveTo>
                <a:cubicBezTo>
                  <a:pt x="182" y="764"/>
                  <a:pt x="182" y="764"/>
                  <a:pt x="182" y="764"/>
                </a:cubicBezTo>
                <a:cubicBezTo>
                  <a:pt x="182" y="764"/>
                  <a:pt x="182" y="764"/>
                  <a:pt x="182" y="763"/>
                </a:cubicBezTo>
                <a:cubicBezTo>
                  <a:pt x="182" y="763"/>
                  <a:pt x="182" y="763"/>
                  <a:pt x="182" y="763"/>
                </a:cubicBezTo>
                <a:cubicBezTo>
                  <a:pt x="182" y="762"/>
                  <a:pt x="182" y="762"/>
                  <a:pt x="182" y="762"/>
                </a:cubicBezTo>
                <a:cubicBezTo>
                  <a:pt x="182" y="762"/>
                  <a:pt x="182" y="762"/>
                  <a:pt x="182" y="762"/>
                </a:cubicBezTo>
                <a:cubicBezTo>
                  <a:pt x="182" y="762"/>
                  <a:pt x="182" y="762"/>
                  <a:pt x="182" y="763"/>
                </a:cubicBezTo>
                <a:cubicBezTo>
                  <a:pt x="182" y="763"/>
                  <a:pt x="182" y="763"/>
                  <a:pt x="182" y="764"/>
                </a:cubicBezTo>
                <a:close/>
                <a:moveTo>
                  <a:pt x="154" y="773"/>
                </a:moveTo>
                <a:cubicBezTo>
                  <a:pt x="154" y="773"/>
                  <a:pt x="154" y="774"/>
                  <a:pt x="154" y="775"/>
                </a:cubicBezTo>
                <a:cubicBezTo>
                  <a:pt x="154" y="776"/>
                  <a:pt x="154" y="776"/>
                  <a:pt x="154" y="777"/>
                </a:cubicBezTo>
                <a:cubicBezTo>
                  <a:pt x="154" y="777"/>
                  <a:pt x="155" y="777"/>
                  <a:pt x="155" y="777"/>
                </a:cubicBezTo>
                <a:cubicBezTo>
                  <a:pt x="155" y="777"/>
                  <a:pt x="155" y="777"/>
                  <a:pt x="155" y="777"/>
                </a:cubicBezTo>
                <a:cubicBezTo>
                  <a:pt x="155" y="776"/>
                  <a:pt x="155" y="776"/>
                  <a:pt x="155" y="775"/>
                </a:cubicBezTo>
                <a:cubicBezTo>
                  <a:pt x="155" y="774"/>
                  <a:pt x="155" y="773"/>
                  <a:pt x="155" y="773"/>
                </a:cubicBezTo>
                <a:cubicBezTo>
                  <a:pt x="155" y="772"/>
                  <a:pt x="154" y="772"/>
                  <a:pt x="154" y="772"/>
                </a:cubicBezTo>
                <a:cubicBezTo>
                  <a:pt x="154" y="772"/>
                  <a:pt x="154" y="772"/>
                  <a:pt x="154" y="772"/>
                </a:cubicBezTo>
                <a:cubicBezTo>
                  <a:pt x="154" y="773"/>
                  <a:pt x="154" y="773"/>
                  <a:pt x="154" y="773"/>
                </a:cubicBezTo>
                <a:close/>
                <a:moveTo>
                  <a:pt x="182" y="741"/>
                </a:moveTo>
                <a:cubicBezTo>
                  <a:pt x="182" y="741"/>
                  <a:pt x="182" y="741"/>
                  <a:pt x="182" y="741"/>
                </a:cubicBezTo>
                <a:cubicBezTo>
                  <a:pt x="182" y="741"/>
                  <a:pt x="182" y="741"/>
                  <a:pt x="182" y="741"/>
                </a:cubicBezTo>
                <a:cubicBezTo>
                  <a:pt x="182" y="741"/>
                  <a:pt x="182" y="741"/>
                  <a:pt x="182" y="741"/>
                </a:cubicBezTo>
                <a:cubicBezTo>
                  <a:pt x="182" y="741"/>
                  <a:pt x="182" y="742"/>
                  <a:pt x="182" y="742"/>
                </a:cubicBezTo>
                <a:cubicBezTo>
                  <a:pt x="182" y="742"/>
                  <a:pt x="182" y="742"/>
                  <a:pt x="182" y="742"/>
                </a:cubicBezTo>
                <a:cubicBezTo>
                  <a:pt x="182" y="742"/>
                  <a:pt x="182" y="742"/>
                  <a:pt x="183" y="742"/>
                </a:cubicBezTo>
                <a:cubicBezTo>
                  <a:pt x="182" y="742"/>
                  <a:pt x="182" y="741"/>
                  <a:pt x="182" y="741"/>
                </a:cubicBezTo>
                <a:close/>
                <a:moveTo>
                  <a:pt x="181" y="735"/>
                </a:moveTo>
                <a:cubicBezTo>
                  <a:pt x="181" y="735"/>
                  <a:pt x="181" y="735"/>
                  <a:pt x="181" y="735"/>
                </a:cubicBezTo>
                <a:cubicBezTo>
                  <a:pt x="181" y="735"/>
                  <a:pt x="181" y="735"/>
                  <a:pt x="181" y="735"/>
                </a:cubicBezTo>
                <a:cubicBezTo>
                  <a:pt x="181" y="736"/>
                  <a:pt x="181" y="738"/>
                  <a:pt x="181" y="739"/>
                </a:cubicBezTo>
                <a:cubicBezTo>
                  <a:pt x="181" y="739"/>
                  <a:pt x="181" y="739"/>
                  <a:pt x="181" y="739"/>
                </a:cubicBezTo>
                <a:cubicBezTo>
                  <a:pt x="182" y="739"/>
                  <a:pt x="182" y="739"/>
                  <a:pt x="182" y="739"/>
                </a:cubicBezTo>
                <a:cubicBezTo>
                  <a:pt x="182" y="738"/>
                  <a:pt x="182" y="736"/>
                  <a:pt x="182" y="735"/>
                </a:cubicBezTo>
                <a:cubicBezTo>
                  <a:pt x="182" y="735"/>
                  <a:pt x="182" y="735"/>
                  <a:pt x="181" y="735"/>
                </a:cubicBezTo>
                <a:close/>
                <a:moveTo>
                  <a:pt x="138" y="773"/>
                </a:moveTo>
                <a:cubicBezTo>
                  <a:pt x="138" y="773"/>
                  <a:pt x="138" y="773"/>
                  <a:pt x="138" y="773"/>
                </a:cubicBezTo>
                <a:cubicBezTo>
                  <a:pt x="139" y="771"/>
                  <a:pt x="138" y="770"/>
                  <a:pt x="138" y="768"/>
                </a:cubicBezTo>
                <a:cubicBezTo>
                  <a:pt x="138" y="767"/>
                  <a:pt x="138" y="767"/>
                  <a:pt x="138" y="766"/>
                </a:cubicBezTo>
                <a:cubicBezTo>
                  <a:pt x="138" y="766"/>
                  <a:pt x="138" y="766"/>
                  <a:pt x="137" y="766"/>
                </a:cubicBezTo>
                <a:cubicBezTo>
                  <a:pt x="137" y="766"/>
                  <a:pt x="137" y="766"/>
                  <a:pt x="137" y="766"/>
                </a:cubicBezTo>
                <a:cubicBezTo>
                  <a:pt x="137" y="766"/>
                  <a:pt x="137" y="766"/>
                  <a:pt x="137" y="766"/>
                </a:cubicBezTo>
                <a:cubicBezTo>
                  <a:pt x="137" y="767"/>
                  <a:pt x="137" y="767"/>
                  <a:pt x="138" y="768"/>
                </a:cubicBezTo>
                <a:cubicBezTo>
                  <a:pt x="138" y="770"/>
                  <a:pt x="138" y="771"/>
                  <a:pt x="138" y="773"/>
                </a:cubicBezTo>
                <a:cubicBezTo>
                  <a:pt x="138" y="773"/>
                  <a:pt x="138" y="773"/>
                  <a:pt x="138" y="773"/>
                </a:cubicBezTo>
                <a:close/>
                <a:moveTo>
                  <a:pt x="181" y="727"/>
                </a:moveTo>
                <a:cubicBezTo>
                  <a:pt x="181" y="727"/>
                  <a:pt x="181" y="728"/>
                  <a:pt x="181" y="729"/>
                </a:cubicBezTo>
                <a:cubicBezTo>
                  <a:pt x="181" y="729"/>
                  <a:pt x="181" y="729"/>
                  <a:pt x="181" y="729"/>
                </a:cubicBezTo>
                <a:cubicBezTo>
                  <a:pt x="181" y="729"/>
                  <a:pt x="181" y="729"/>
                  <a:pt x="182" y="729"/>
                </a:cubicBezTo>
                <a:cubicBezTo>
                  <a:pt x="182" y="728"/>
                  <a:pt x="182" y="727"/>
                  <a:pt x="182" y="727"/>
                </a:cubicBezTo>
                <a:cubicBezTo>
                  <a:pt x="182" y="725"/>
                  <a:pt x="182" y="723"/>
                  <a:pt x="181" y="721"/>
                </a:cubicBezTo>
                <a:cubicBezTo>
                  <a:pt x="181" y="721"/>
                  <a:pt x="181" y="721"/>
                  <a:pt x="181" y="721"/>
                </a:cubicBezTo>
                <a:cubicBezTo>
                  <a:pt x="181" y="720"/>
                  <a:pt x="182" y="720"/>
                  <a:pt x="181" y="719"/>
                </a:cubicBezTo>
                <a:cubicBezTo>
                  <a:pt x="181" y="719"/>
                  <a:pt x="181" y="719"/>
                  <a:pt x="181" y="719"/>
                </a:cubicBezTo>
                <a:cubicBezTo>
                  <a:pt x="181" y="719"/>
                  <a:pt x="181" y="719"/>
                  <a:pt x="181" y="719"/>
                </a:cubicBezTo>
                <a:cubicBezTo>
                  <a:pt x="181" y="717"/>
                  <a:pt x="181" y="716"/>
                  <a:pt x="181" y="714"/>
                </a:cubicBezTo>
                <a:cubicBezTo>
                  <a:pt x="181" y="714"/>
                  <a:pt x="181" y="714"/>
                  <a:pt x="181" y="714"/>
                </a:cubicBezTo>
                <a:cubicBezTo>
                  <a:pt x="181" y="713"/>
                  <a:pt x="181" y="712"/>
                  <a:pt x="181" y="712"/>
                </a:cubicBezTo>
                <a:cubicBezTo>
                  <a:pt x="180" y="713"/>
                  <a:pt x="180" y="713"/>
                  <a:pt x="180" y="714"/>
                </a:cubicBezTo>
                <a:cubicBezTo>
                  <a:pt x="180" y="714"/>
                  <a:pt x="180" y="714"/>
                  <a:pt x="180" y="714"/>
                </a:cubicBezTo>
                <a:cubicBezTo>
                  <a:pt x="180" y="716"/>
                  <a:pt x="180" y="717"/>
                  <a:pt x="181" y="719"/>
                </a:cubicBezTo>
                <a:cubicBezTo>
                  <a:pt x="180" y="719"/>
                  <a:pt x="180" y="719"/>
                  <a:pt x="180" y="719"/>
                </a:cubicBezTo>
                <a:cubicBezTo>
                  <a:pt x="181" y="719"/>
                  <a:pt x="179" y="721"/>
                  <a:pt x="180" y="720"/>
                </a:cubicBezTo>
                <a:cubicBezTo>
                  <a:pt x="180" y="720"/>
                  <a:pt x="180" y="720"/>
                  <a:pt x="180" y="720"/>
                </a:cubicBezTo>
                <a:cubicBezTo>
                  <a:pt x="181" y="720"/>
                  <a:pt x="181" y="720"/>
                  <a:pt x="181" y="720"/>
                </a:cubicBezTo>
                <a:cubicBezTo>
                  <a:pt x="181" y="720"/>
                  <a:pt x="180" y="720"/>
                  <a:pt x="181" y="720"/>
                </a:cubicBezTo>
                <a:cubicBezTo>
                  <a:pt x="181" y="722"/>
                  <a:pt x="181" y="725"/>
                  <a:pt x="181" y="727"/>
                </a:cubicBezTo>
                <a:close/>
                <a:moveTo>
                  <a:pt x="137" y="762"/>
                </a:moveTo>
                <a:cubicBezTo>
                  <a:pt x="137" y="763"/>
                  <a:pt x="137" y="763"/>
                  <a:pt x="137" y="764"/>
                </a:cubicBezTo>
                <a:cubicBezTo>
                  <a:pt x="137" y="764"/>
                  <a:pt x="137" y="764"/>
                  <a:pt x="137" y="764"/>
                </a:cubicBezTo>
                <a:cubicBezTo>
                  <a:pt x="138" y="764"/>
                  <a:pt x="138" y="764"/>
                  <a:pt x="138" y="764"/>
                </a:cubicBezTo>
                <a:cubicBezTo>
                  <a:pt x="138" y="763"/>
                  <a:pt x="138" y="763"/>
                  <a:pt x="138" y="762"/>
                </a:cubicBezTo>
                <a:cubicBezTo>
                  <a:pt x="138" y="761"/>
                  <a:pt x="138" y="761"/>
                  <a:pt x="138" y="760"/>
                </a:cubicBezTo>
                <a:cubicBezTo>
                  <a:pt x="138" y="760"/>
                  <a:pt x="137" y="760"/>
                  <a:pt x="137" y="760"/>
                </a:cubicBezTo>
                <a:cubicBezTo>
                  <a:pt x="137" y="760"/>
                  <a:pt x="137" y="760"/>
                  <a:pt x="137" y="760"/>
                </a:cubicBezTo>
                <a:cubicBezTo>
                  <a:pt x="137" y="760"/>
                  <a:pt x="137" y="760"/>
                  <a:pt x="137" y="760"/>
                </a:cubicBezTo>
                <a:cubicBezTo>
                  <a:pt x="137" y="761"/>
                  <a:pt x="137" y="761"/>
                  <a:pt x="137" y="762"/>
                </a:cubicBezTo>
                <a:close/>
                <a:moveTo>
                  <a:pt x="137" y="756"/>
                </a:moveTo>
                <a:cubicBezTo>
                  <a:pt x="137" y="757"/>
                  <a:pt x="137" y="757"/>
                  <a:pt x="137" y="758"/>
                </a:cubicBezTo>
                <a:cubicBezTo>
                  <a:pt x="137" y="758"/>
                  <a:pt x="137" y="758"/>
                  <a:pt x="137" y="758"/>
                </a:cubicBezTo>
                <a:cubicBezTo>
                  <a:pt x="137" y="758"/>
                  <a:pt x="137" y="758"/>
                  <a:pt x="137" y="758"/>
                </a:cubicBezTo>
                <a:cubicBezTo>
                  <a:pt x="137" y="757"/>
                  <a:pt x="138" y="757"/>
                  <a:pt x="137" y="756"/>
                </a:cubicBezTo>
                <a:cubicBezTo>
                  <a:pt x="137" y="756"/>
                  <a:pt x="137" y="756"/>
                  <a:pt x="137" y="756"/>
                </a:cubicBezTo>
                <a:cubicBezTo>
                  <a:pt x="137" y="756"/>
                  <a:pt x="137" y="756"/>
                  <a:pt x="137" y="756"/>
                </a:cubicBezTo>
                <a:cubicBezTo>
                  <a:pt x="137" y="756"/>
                  <a:pt x="137" y="756"/>
                  <a:pt x="137" y="756"/>
                </a:cubicBezTo>
                <a:close/>
                <a:moveTo>
                  <a:pt x="140" y="751"/>
                </a:moveTo>
                <a:cubicBezTo>
                  <a:pt x="140" y="751"/>
                  <a:pt x="141" y="751"/>
                  <a:pt x="141" y="751"/>
                </a:cubicBezTo>
                <a:cubicBezTo>
                  <a:pt x="141" y="751"/>
                  <a:pt x="141" y="751"/>
                  <a:pt x="141" y="751"/>
                </a:cubicBezTo>
                <a:cubicBezTo>
                  <a:pt x="141" y="749"/>
                  <a:pt x="141" y="748"/>
                  <a:pt x="141" y="746"/>
                </a:cubicBezTo>
                <a:cubicBezTo>
                  <a:pt x="141" y="745"/>
                  <a:pt x="141" y="744"/>
                  <a:pt x="141" y="743"/>
                </a:cubicBezTo>
                <a:cubicBezTo>
                  <a:pt x="141" y="742"/>
                  <a:pt x="140" y="742"/>
                  <a:pt x="140" y="742"/>
                </a:cubicBezTo>
                <a:cubicBezTo>
                  <a:pt x="140" y="742"/>
                  <a:pt x="140" y="742"/>
                  <a:pt x="140" y="742"/>
                </a:cubicBezTo>
                <a:cubicBezTo>
                  <a:pt x="140" y="742"/>
                  <a:pt x="140" y="743"/>
                  <a:pt x="140" y="743"/>
                </a:cubicBezTo>
                <a:cubicBezTo>
                  <a:pt x="140" y="744"/>
                  <a:pt x="140" y="745"/>
                  <a:pt x="140" y="746"/>
                </a:cubicBezTo>
                <a:cubicBezTo>
                  <a:pt x="140" y="748"/>
                  <a:pt x="141" y="749"/>
                  <a:pt x="140" y="751"/>
                </a:cubicBezTo>
                <a:close/>
                <a:moveTo>
                  <a:pt x="144" y="737"/>
                </a:moveTo>
                <a:cubicBezTo>
                  <a:pt x="144" y="737"/>
                  <a:pt x="144" y="738"/>
                  <a:pt x="144" y="738"/>
                </a:cubicBezTo>
                <a:cubicBezTo>
                  <a:pt x="144" y="738"/>
                  <a:pt x="144" y="738"/>
                  <a:pt x="145" y="738"/>
                </a:cubicBezTo>
                <a:cubicBezTo>
                  <a:pt x="145" y="738"/>
                  <a:pt x="145" y="738"/>
                  <a:pt x="145" y="738"/>
                </a:cubicBezTo>
                <a:cubicBezTo>
                  <a:pt x="145" y="738"/>
                  <a:pt x="145" y="737"/>
                  <a:pt x="145" y="737"/>
                </a:cubicBezTo>
                <a:cubicBezTo>
                  <a:pt x="145" y="737"/>
                  <a:pt x="144" y="737"/>
                  <a:pt x="144" y="737"/>
                </a:cubicBezTo>
                <a:cubicBezTo>
                  <a:pt x="144" y="737"/>
                  <a:pt x="144" y="737"/>
                  <a:pt x="144" y="737"/>
                </a:cubicBezTo>
                <a:cubicBezTo>
                  <a:pt x="144" y="737"/>
                  <a:pt x="144" y="737"/>
                  <a:pt x="144" y="737"/>
                </a:cubicBezTo>
                <a:close/>
                <a:moveTo>
                  <a:pt x="180" y="697"/>
                </a:moveTo>
                <a:cubicBezTo>
                  <a:pt x="180" y="696"/>
                  <a:pt x="180" y="695"/>
                  <a:pt x="180" y="694"/>
                </a:cubicBezTo>
                <a:cubicBezTo>
                  <a:pt x="180" y="694"/>
                  <a:pt x="180" y="694"/>
                  <a:pt x="179" y="695"/>
                </a:cubicBezTo>
                <a:cubicBezTo>
                  <a:pt x="179" y="694"/>
                  <a:pt x="179" y="693"/>
                  <a:pt x="180" y="693"/>
                </a:cubicBezTo>
                <a:cubicBezTo>
                  <a:pt x="180" y="692"/>
                  <a:pt x="180" y="691"/>
                  <a:pt x="180" y="690"/>
                </a:cubicBezTo>
                <a:cubicBezTo>
                  <a:pt x="180" y="689"/>
                  <a:pt x="180" y="688"/>
                  <a:pt x="180" y="688"/>
                </a:cubicBezTo>
                <a:cubicBezTo>
                  <a:pt x="180" y="688"/>
                  <a:pt x="180" y="687"/>
                  <a:pt x="180" y="687"/>
                </a:cubicBezTo>
                <a:cubicBezTo>
                  <a:pt x="180" y="687"/>
                  <a:pt x="180" y="687"/>
                  <a:pt x="180" y="687"/>
                </a:cubicBezTo>
                <a:cubicBezTo>
                  <a:pt x="181" y="686"/>
                  <a:pt x="180" y="684"/>
                  <a:pt x="180" y="683"/>
                </a:cubicBezTo>
                <a:cubicBezTo>
                  <a:pt x="180" y="682"/>
                  <a:pt x="180" y="682"/>
                  <a:pt x="180" y="681"/>
                </a:cubicBezTo>
                <a:cubicBezTo>
                  <a:pt x="180" y="681"/>
                  <a:pt x="180" y="681"/>
                  <a:pt x="180" y="681"/>
                </a:cubicBezTo>
                <a:cubicBezTo>
                  <a:pt x="180" y="681"/>
                  <a:pt x="180" y="681"/>
                  <a:pt x="180" y="681"/>
                </a:cubicBezTo>
                <a:cubicBezTo>
                  <a:pt x="180" y="681"/>
                  <a:pt x="180" y="681"/>
                  <a:pt x="180" y="681"/>
                </a:cubicBezTo>
                <a:cubicBezTo>
                  <a:pt x="180" y="682"/>
                  <a:pt x="180" y="682"/>
                  <a:pt x="181" y="683"/>
                </a:cubicBezTo>
                <a:cubicBezTo>
                  <a:pt x="181" y="684"/>
                  <a:pt x="181" y="686"/>
                  <a:pt x="181" y="687"/>
                </a:cubicBezTo>
                <a:cubicBezTo>
                  <a:pt x="181" y="687"/>
                  <a:pt x="181" y="688"/>
                  <a:pt x="181" y="688"/>
                </a:cubicBezTo>
                <a:cubicBezTo>
                  <a:pt x="181" y="688"/>
                  <a:pt x="181" y="689"/>
                  <a:pt x="181" y="690"/>
                </a:cubicBezTo>
                <a:cubicBezTo>
                  <a:pt x="180" y="691"/>
                  <a:pt x="180" y="692"/>
                  <a:pt x="180" y="693"/>
                </a:cubicBezTo>
                <a:cubicBezTo>
                  <a:pt x="181" y="693"/>
                  <a:pt x="181" y="693"/>
                  <a:pt x="181" y="694"/>
                </a:cubicBezTo>
                <a:cubicBezTo>
                  <a:pt x="181" y="695"/>
                  <a:pt x="181" y="696"/>
                  <a:pt x="180" y="697"/>
                </a:cubicBezTo>
                <a:cubicBezTo>
                  <a:pt x="180" y="698"/>
                  <a:pt x="180" y="699"/>
                  <a:pt x="180" y="700"/>
                </a:cubicBezTo>
                <a:cubicBezTo>
                  <a:pt x="180" y="700"/>
                  <a:pt x="180" y="700"/>
                  <a:pt x="180" y="700"/>
                </a:cubicBezTo>
                <a:cubicBezTo>
                  <a:pt x="181" y="701"/>
                  <a:pt x="181" y="702"/>
                  <a:pt x="181" y="702"/>
                </a:cubicBezTo>
                <a:cubicBezTo>
                  <a:pt x="181" y="703"/>
                  <a:pt x="181" y="703"/>
                  <a:pt x="181" y="703"/>
                </a:cubicBezTo>
                <a:cubicBezTo>
                  <a:pt x="181" y="703"/>
                  <a:pt x="181" y="704"/>
                  <a:pt x="181" y="705"/>
                </a:cubicBezTo>
                <a:cubicBezTo>
                  <a:pt x="181" y="705"/>
                  <a:pt x="181" y="705"/>
                  <a:pt x="181" y="705"/>
                </a:cubicBezTo>
                <a:cubicBezTo>
                  <a:pt x="180" y="705"/>
                  <a:pt x="180" y="705"/>
                  <a:pt x="180" y="705"/>
                </a:cubicBezTo>
                <a:cubicBezTo>
                  <a:pt x="180" y="704"/>
                  <a:pt x="180" y="703"/>
                  <a:pt x="180" y="703"/>
                </a:cubicBezTo>
                <a:cubicBezTo>
                  <a:pt x="180" y="702"/>
                  <a:pt x="180" y="702"/>
                  <a:pt x="180" y="702"/>
                </a:cubicBezTo>
                <a:cubicBezTo>
                  <a:pt x="180" y="702"/>
                  <a:pt x="180" y="702"/>
                  <a:pt x="179" y="702"/>
                </a:cubicBezTo>
                <a:cubicBezTo>
                  <a:pt x="179" y="701"/>
                  <a:pt x="179" y="701"/>
                  <a:pt x="180" y="700"/>
                </a:cubicBezTo>
                <a:cubicBezTo>
                  <a:pt x="179" y="699"/>
                  <a:pt x="180" y="698"/>
                  <a:pt x="180" y="697"/>
                </a:cubicBezTo>
                <a:close/>
                <a:moveTo>
                  <a:pt x="180" y="701"/>
                </a:moveTo>
                <a:cubicBezTo>
                  <a:pt x="180" y="701"/>
                  <a:pt x="180" y="701"/>
                  <a:pt x="180" y="701"/>
                </a:cubicBezTo>
                <a:cubicBezTo>
                  <a:pt x="180" y="701"/>
                  <a:pt x="180" y="702"/>
                  <a:pt x="180" y="702"/>
                </a:cubicBezTo>
                <a:cubicBezTo>
                  <a:pt x="180" y="701"/>
                  <a:pt x="180" y="701"/>
                  <a:pt x="180" y="701"/>
                </a:cubicBezTo>
                <a:close/>
                <a:moveTo>
                  <a:pt x="188" y="683"/>
                </a:moveTo>
                <a:cubicBezTo>
                  <a:pt x="188" y="683"/>
                  <a:pt x="188" y="683"/>
                  <a:pt x="188" y="683"/>
                </a:cubicBezTo>
                <a:cubicBezTo>
                  <a:pt x="188" y="683"/>
                  <a:pt x="187" y="684"/>
                  <a:pt x="187" y="684"/>
                </a:cubicBezTo>
                <a:cubicBezTo>
                  <a:pt x="187" y="684"/>
                  <a:pt x="188" y="684"/>
                  <a:pt x="188" y="684"/>
                </a:cubicBezTo>
                <a:cubicBezTo>
                  <a:pt x="188" y="684"/>
                  <a:pt x="188" y="684"/>
                  <a:pt x="188" y="684"/>
                </a:cubicBezTo>
                <a:cubicBezTo>
                  <a:pt x="188" y="684"/>
                  <a:pt x="188" y="684"/>
                  <a:pt x="188" y="683"/>
                </a:cubicBezTo>
                <a:cubicBezTo>
                  <a:pt x="188" y="683"/>
                  <a:pt x="188" y="683"/>
                  <a:pt x="188" y="683"/>
                </a:cubicBezTo>
                <a:cubicBezTo>
                  <a:pt x="188" y="683"/>
                  <a:pt x="188" y="683"/>
                  <a:pt x="188" y="683"/>
                </a:cubicBezTo>
                <a:cubicBezTo>
                  <a:pt x="188" y="683"/>
                  <a:pt x="188" y="683"/>
                  <a:pt x="188" y="683"/>
                </a:cubicBezTo>
                <a:cubicBezTo>
                  <a:pt x="188" y="683"/>
                  <a:pt x="188" y="683"/>
                  <a:pt x="188" y="683"/>
                </a:cubicBezTo>
                <a:close/>
                <a:moveTo>
                  <a:pt x="187" y="641"/>
                </a:moveTo>
                <a:cubicBezTo>
                  <a:pt x="187" y="641"/>
                  <a:pt x="187" y="641"/>
                  <a:pt x="187" y="641"/>
                </a:cubicBezTo>
                <a:cubicBezTo>
                  <a:pt x="187" y="641"/>
                  <a:pt x="187" y="641"/>
                  <a:pt x="187" y="641"/>
                </a:cubicBezTo>
                <a:cubicBezTo>
                  <a:pt x="187" y="641"/>
                  <a:pt x="187" y="641"/>
                  <a:pt x="187" y="642"/>
                </a:cubicBezTo>
                <a:cubicBezTo>
                  <a:pt x="187" y="641"/>
                  <a:pt x="187" y="641"/>
                  <a:pt x="187" y="641"/>
                </a:cubicBezTo>
                <a:cubicBezTo>
                  <a:pt x="187" y="642"/>
                  <a:pt x="186" y="642"/>
                  <a:pt x="186" y="642"/>
                </a:cubicBezTo>
                <a:cubicBezTo>
                  <a:pt x="186" y="643"/>
                  <a:pt x="187" y="644"/>
                  <a:pt x="186" y="645"/>
                </a:cubicBezTo>
                <a:cubicBezTo>
                  <a:pt x="188" y="647"/>
                  <a:pt x="186" y="649"/>
                  <a:pt x="187" y="651"/>
                </a:cubicBezTo>
                <a:cubicBezTo>
                  <a:pt x="187" y="650"/>
                  <a:pt x="187" y="650"/>
                  <a:pt x="187" y="651"/>
                </a:cubicBezTo>
                <a:cubicBezTo>
                  <a:pt x="187" y="652"/>
                  <a:pt x="187" y="651"/>
                  <a:pt x="187" y="652"/>
                </a:cubicBezTo>
                <a:cubicBezTo>
                  <a:pt x="187" y="652"/>
                  <a:pt x="187" y="653"/>
                  <a:pt x="187" y="654"/>
                </a:cubicBezTo>
                <a:cubicBezTo>
                  <a:pt x="185" y="656"/>
                  <a:pt x="188" y="657"/>
                  <a:pt x="186" y="659"/>
                </a:cubicBezTo>
                <a:cubicBezTo>
                  <a:pt x="187" y="660"/>
                  <a:pt x="187" y="660"/>
                  <a:pt x="187" y="661"/>
                </a:cubicBezTo>
                <a:cubicBezTo>
                  <a:pt x="187" y="662"/>
                  <a:pt x="187" y="661"/>
                  <a:pt x="187" y="662"/>
                </a:cubicBezTo>
                <a:cubicBezTo>
                  <a:pt x="187" y="663"/>
                  <a:pt x="187" y="663"/>
                  <a:pt x="188" y="663"/>
                </a:cubicBezTo>
                <a:cubicBezTo>
                  <a:pt x="188" y="663"/>
                  <a:pt x="188" y="663"/>
                  <a:pt x="188" y="663"/>
                </a:cubicBezTo>
                <a:cubicBezTo>
                  <a:pt x="187" y="663"/>
                  <a:pt x="187" y="664"/>
                  <a:pt x="187" y="664"/>
                </a:cubicBezTo>
                <a:cubicBezTo>
                  <a:pt x="188" y="666"/>
                  <a:pt x="186" y="668"/>
                  <a:pt x="188" y="670"/>
                </a:cubicBezTo>
                <a:cubicBezTo>
                  <a:pt x="188" y="670"/>
                  <a:pt x="188" y="670"/>
                  <a:pt x="188" y="670"/>
                </a:cubicBezTo>
                <a:cubicBezTo>
                  <a:pt x="187" y="670"/>
                  <a:pt x="187" y="670"/>
                  <a:pt x="187" y="671"/>
                </a:cubicBezTo>
                <a:cubicBezTo>
                  <a:pt x="187" y="671"/>
                  <a:pt x="188" y="672"/>
                  <a:pt x="187" y="672"/>
                </a:cubicBezTo>
                <a:cubicBezTo>
                  <a:pt x="187" y="673"/>
                  <a:pt x="187" y="673"/>
                  <a:pt x="188" y="673"/>
                </a:cubicBezTo>
                <a:cubicBezTo>
                  <a:pt x="188" y="673"/>
                  <a:pt x="188" y="673"/>
                  <a:pt x="188" y="673"/>
                </a:cubicBezTo>
                <a:cubicBezTo>
                  <a:pt x="187" y="674"/>
                  <a:pt x="188" y="674"/>
                  <a:pt x="188" y="675"/>
                </a:cubicBezTo>
                <a:cubicBezTo>
                  <a:pt x="188" y="675"/>
                  <a:pt x="188" y="675"/>
                  <a:pt x="188" y="675"/>
                </a:cubicBezTo>
                <a:cubicBezTo>
                  <a:pt x="188" y="675"/>
                  <a:pt x="188" y="675"/>
                  <a:pt x="188" y="675"/>
                </a:cubicBezTo>
                <a:cubicBezTo>
                  <a:pt x="188" y="675"/>
                  <a:pt x="187" y="675"/>
                  <a:pt x="187" y="676"/>
                </a:cubicBezTo>
                <a:cubicBezTo>
                  <a:pt x="187" y="676"/>
                  <a:pt x="187" y="676"/>
                  <a:pt x="188" y="676"/>
                </a:cubicBezTo>
                <a:cubicBezTo>
                  <a:pt x="188" y="676"/>
                  <a:pt x="188" y="676"/>
                  <a:pt x="188" y="676"/>
                </a:cubicBezTo>
                <a:cubicBezTo>
                  <a:pt x="187" y="677"/>
                  <a:pt x="187" y="678"/>
                  <a:pt x="187" y="678"/>
                </a:cubicBezTo>
                <a:cubicBezTo>
                  <a:pt x="188" y="679"/>
                  <a:pt x="188" y="680"/>
                  <a:pt x="187" y="680"/>
                </a:cubicBezTo>
                <a:cubicBezTo>
                  <a:pt x="187" y="680"/>
                  <a:pt x="187" y="681"/>
                  <a:pt x="187" y="681"/>
                </a:cubicBezTo>
                <a:cubicBezTo>
                  <a:pt x="187" y="681"/>
                  <a:pt x="188" y="681"/>
                  <a:pt x="188" y="681"/>
                </a:cubicBezTo>
                <a:cubicBezTo>
                  <a:pt x="188" y="680"/>
                  <a:pt x="188" y="679"/>
                  <a:pt x="188" y="678"/>
                </a:cubicBezTo>
                <a:cubicBezTo>
                  <a:pt x="188" y="678"/>
                  <a:pt x="188" y="677"/>
                  <a:pt x="188" y="677"/>
                </a:cubicBezTo>
                <a:cubicBezTo>
                  <a:pt x="189" y="676"/>
                  <a:pt x="189" y="676"/>
                  <a:pt x="188" y="675"/>
                </a:cubicBezTo>
                <a:cubicBezTo>
                  <a:pt x="189" y="675"/>
                  <a:pt x="189" y="675"/>
                  <a:pt x="189" y="675"/>
                </a:cubicBezTo>
                <a:cubicBezTo>
                  <a:pt x="189" y="675"/>
                  <a:pt x="189" y="675"/>
                  <a:pt x="189" y="675"/>
                </a:cubicBezTo>
                <a:cubicBezTo>
                  <a:pt x="189" y="675"/>
                  <a:pt x="189" y="675"/>
                  <a:pt x="189" y="675"/>
                </a:cubicBezTo>
                <a:cubicBezTo>
                  <a:pt x="188" y="674"/>
                  <a:pt x="188" y="674"/>
                  <a:pt x="188" y="673"/>
                </a:cubicBezTo>
                <a:cubicBezTo>
                  <a:pt x="188" y="673"/>
                  <a:pt x="188" y="673"/>
                  <a:pt x="188" y="673"/>
                </a:cubicBezTo>
                <a:cubicBezTo>
                  <a:pt x="189" y="673"/>
                  <a:pt x="188" y="671"/>
                  <a:pt x="189" y="670"/>
                </a:cubicBezTo>
                <a:cubicBezTo>
                  <a:pt x="189" y="670"/>
                  <a:pt x="189" y="670"/>
                  <a:pt x="188" y="670"/>
                </a:cubicBezTo>
                <a:cubicBezTo>
                  <a:pt x="188" y="670"/>
                  <a:pt x="188" y="670"/>
                  <a:pt x="188" y="669"/>
                </a:cubicBezTo>
                <a:cubicBezTo>
                  <a:pt x="189" y="669"/>
                  <a:pt x="189" y="669"/>
                  <a:pt x="189" y="669"/>
                </a:cubicBezTo>
                <a:cubicBezTo>
                  <a:pt x="189" y="667"/>
                  <a:pt x="190" y="665"/>
                  <a:pt x="188" y="663"/>
                </a:cubicBezTo>
                <a:cubicBezTo>
                  <a:pt x="189" y="663"/>
                  <a:pt x="189" y="663"/>
                  <a:pt x="189" y="663"/>
                </a:cubicBezTo>
                <a:cubicBezTo>
                  <a:pt x="189" y="663"/>
                  <a:pt x="189" y="663"/>
                  <a:pt x="189" y="663"/>
                </a:cubicBezTo>
                <a:cubicBezTo>
                  <a:pt x="189" y="663"/>
                  <a:pt x="189" y="662"/>
                  <a:pt x="189" y="662"/>
                </a:cubicBezTo>
                <a:cubicBezTo>
                  <a:pt x="188" y="661"/>
                  <a:pt x="189" y="659"/>
                  <a:pt x="189" y="657"/>
                </a:cubicBezTo>
                <a:cubicBezTo>
                  <a:pt x="189" y="656"/>
                  <a:pt x="189" y="654"/>
                  <a:pt x="189" y="652"/>
                </a:cubicBezTo>
                <a:cubicBezTo>
                  <a:pt x="189" y="652"/>
                  <a:pt x="189" y="652"/>
                  <a:pt x="189" y="651"/>
                </a:cubicBezTo>
                <a:cubicBezTo>
                  <a:pt x="189" y="649"/>
                  <a:pt x="188" y="647"/>
                  <a:pt x="189" y="644"/>
                </a:cubicBezTo>
                <a:cubicBezTo>
                  <a:pt x="187" y="643"/>
                  <a:pt x="189" y="642"/>
                  <a:pt x="188" y="642"/>
                </a:cubicBezTo>
                <a:cubicBezTo>
                  <a:pt x="187" y="642"/>
                  <a:pt x="187" y="642"/>
                  <a:pt x="187" y="642"/>
                </a:cubicBezTo>
                <a:cubicBezTo>
                  <a:pt x="188" y="642"/>
                  <a:pt x="188" y="641"/>
                  <a:pt x="187" y="641"/>
                </a:cubicBezTo>
                <a:cubicBezTo>
                  <a:pt x="187" y="641"/>
                  <a:pt x="187" y="641"/>
                  <a:pt x="187" y="641"/>
                </a:cubicBezTo>
                <a:close/>
                <a:moveTo>
                  <a:pt x="128" y="654"/>
                </a:moveTo>
                <a:cubicBezTo>
                  <a:pt x="128" y="654"/>
                  <a:pt x="128" y="654"/>
                  <a:pt x="128" y="654"/>
                </a:cubicBezTo>
                <a:cubicBezTo>
                  <a:pt x="128" y="654"/>
                  <a:pt x="128" y="654"/>
                  <a:pt x="128" y="654"/>
                </a:cubicBezTo>
                <a:cubicBezTo>
                  <a:pt x="128" y="654"/>
                  <a:pt x="128" y="654"/>
                  <a:pt x="128" y="654"/>
                </a:cubicBezTo>
                <a:cubicBezTo>
                  <a:pt x="128" y="659"/>
                  <a:pt x="128" y="664"/>
                  <a:pt x="128" y="668"/>
                </a:cubicBezTo>
                <a:cubicBezTo>
                  <a:pt x="128" y="681"/>
                  <a:pt x="128" y="694"/>
                  <a:pt x="129" y="706"/>
                </a:cubicBezTo>
                <a:cubicBezTo>
                  <a:pt x="129" y="706"/>
                  <a:pt x="129" y="707"/>
                  <a:pt x="129" y="707"/>
                </a:cubicBezTo>
                <a:cubicBezTo>
                  <a:pt x="129" y="707"/>
                  <a:pt x="129" y="706"/>
                  <a:pt x="129" y="706"/>
                </a:cubicBezTo>
                <a:cubicBezTo>
                  <a:pt x="128" y="694"/>
                  <a:pt x="128" y="681"/>
                  <a:pt x="128" y="668"/>
                </a:cubicBezTo>
                <a:cubicBezTo>
                  <a:pt x="128" y="664"/>
                  <a:pt x="128" y="659"/>
                  <a:pt x="128" y="654"/>
                </a:cubicBezTo>
                <a:close/>
                <a:moveTo>
                  <a:pt x="137" y="698"/>
                </a:moveTo>
                <a:cubicBezTo>
                  <a:pt x="137" y="698"/>
                  <a:pt x="137" y="698"/>
                  <a:pt x="137" y="698"/>
                </a:cubicBezTo>
                <a:cubicBezTo>
                  <a:pt x="137" y="698"/>
                  <a:pt x="137" y="698"/>
                  <a:pt x="137" y="698"/>
                </a:cubicBezTo>
                <a:cubicBezTo>
                  <a:pt x="137" y="698"/>
                  <a:pt x="137" y="697"/>
                  <a:pt x="137" y="697"/>
                </a:cubicBezTo>
                <a:cubicBezTo>
                  <a:pt x="137" y="697"/>
                  <a:pt x="137" y="697"/>
                  <a:pt x="137" y="697"/>
                </a:cubicBezTo>
                <a:cubicBezTo>
                  <a:pt x="137" y="697"/>
                  <a:pt x="137" y="697"/>
                  <a:pt x="137" y="697"/>
                </a:cubicBezTo>
                <a:cubicBezTo>
                  <a:pt x="137" y="697"/>
                  <a:pt x="137" y="697"/>
                  <a:pt x="137" y="697"/>
                </a:cubicBezTo>
                <a:cubicBezTo>
                  <a:pt x="137" y="697"/>
                  <a:pt x="137" y="698"/>
                  <a:pt x="137" y="698"/>
                </a:cubicBezTo>
                <a:close/>
                <a:moveTo>
                  <a:pt x="180" y="658"/>
                </a:moveTo>
                <a:cubicBezTo>
                  <a:pt x="180" y="658"/>
                  <a:pt x="180" y="658"/>
                  <a:pt x="180" y="658"/>
                </a:cubicBezTo>
                <a:cubicBezTo>
                  <a:pt x="180" y="658"/>
                  <a:pt x="181" y="658"/>
                  <a:pt x="181" y="658"/>
                </a:cubicBezTo>
                <a:cubicBezTo>
                  <a:pt x="180" y="657"/>
                  <a:pt x="180" y="657"/>
                  <a:pt x="180" y="657"/>
                </a:cubicBezTo>
                <a:cubicBezTo>
                  <a:pt x="180" y="657"/>
                  <a:pt x="180" y="657"/>
                  <a:pt x="181" y="657"/>
                </a:cubicBezTo>
                <a:cubicBezTo>
                  <a:pt x="181" y="657"/>
                  <a:pt x="181" y="657"/>
                  <a:pt x="180" y="656"/>
                </a:cubicBezTo>
                <a:cubicBezTo>
                  <a:pt x="180" y="656"/>
                  <a:pt x="180" y="656"/>
                  <a:pt x="180" y="657"/>
                </a:cubicBezTo>
                <a:cubicBezTo>
                  <a:pt x="180" y="657"/>
                  <a:pt x="180" y="657"/>
                  <a:pt x="180" y="657"/>
                </a:cubicBezTo>
                <a:cubicBezTo>
                  <a:pt x="180" y="657"/>
                  <a:pt x="180" y="657"/>
                  <a:pt x="180" y="658"/>
                </a:cubicBezTo>
                <a:close/>
                <a:moveTo>
                  <a:pt x="172" y="567"/>
                </a:moveTo>
                <a:cubicBezTo>
                  <a:pt x="172" y="567"/>
                  <a:pt x="172" y="567"/>
                  <a:pt x="171" y="568"/>
                </a:cubicBezTo>
                <a:cubicBezTo>
                  <a:pt x="171" y="568"/>
                  <a:pt x="171" y="568"/>
                  <a:pt x="171" y="568"/>
                </a:cubicBezTo>
                <a:cubicBezTo>
                  <a:pt x="172" y="568"/>
                  <a:pt x="172" y="568"/>
                  <a:pt x="172" y="568"/>
                </a:cubicBezTo>
                <a:cubicBezTo>
                  <a:pt x="172" y="567"/>
                  <a:pt x="172" y="567"/>
                  <a:pt x="172" y="567"/>
                </a:cubicBezTo>
                <a:cubicBezTo>
                  <a:pt x="172" y="567"/>
                  <a:pt x="172" y="567"/>
                  <a:pt x="172" y="567"/>
                </a:cubicBezTo>
                <a:cubicBezTo>
                  <a:pt x="172" y="568"/>
                  <a:pt x="172" y="569"/>
                  <a:pt x="172" y="569"/>
                </a:cubicBezTo>
                <a:cubicBezTo>
                  <a:pt x="172" y="569"/>
                  <a:pt x="172" y="569"/>
                  <a:pt x="172" y="569"/>
                </a:cubicBezTo>
                <a:cubicBezTo>
                  <a:pt x="172" y="570"/>
                  <a:pt x="172" y="570"/>
                  <a:pt x="172" y="570"/>
                </a:cubicBezTo>
                <a:cubicBezTo>
                  <a:pt x="171" y="570"/>
                  <a:pt x="171" y="570"/>
                  <a:pt x="171" y="570"/>
                </a:cubicBezTo>
                <a:cubicBezTo>
                  <a:pt x="171" y="570"/>
                  <a:pt x="172" y="572"/>
                  <a:pt x="170" y="572"/>
                </a:cubicBezTo>
                <a:cubicBezTo>
                  <a:pt x="170" y="574"/>
                  <a:pt x="172" y="577"/>
                  <a:pt x="170" y="578"/>
                </a:cubicBezTo>
                <a:cubicBezTo>
                  <a:pt x="171" y="595"/>
                  <a:pt x="171" y="612"/>
                  <a:pt x="173" y="630"/>
                </a:cubicBezTo>
                <a:cubicBezTo>
                  <a:pt x="173" y="630"/>
                  <a:pt x="173" y="630"/>
                  <a:pt x="173" y="630"/>
                </a:cubicBezTo>
                <a:cubicBezTo>
                  <a:pt x="173" y="631"/>
                  <a:pt x="173" y="632"/>
                  <a:pt x="173" y="633"/>
                </a:cubicBezTo>
                <a:cubicBezTo>
                  <a:pt x="173" y="634"/>
                  <a:pt x="173" y="635"/>
                  <a:pt x="173" y="636"/>
                </a:cubicBezTo>
                <a:cubicBezTo>
                  <a:pt x="173" y="636"/>
                  <a:pt x="173" y="637"/>
                  <a:pt x="173" y="637"/>
                </a:cubicBezTo>
                <a:cubicBezTo>
                  <a:pt x="173" y="637"/>
                  <a:pt x="173" y="637"/>
                  <a:pt x="173" y="637"/>
                </a:cubicBezTo>
                <a:cubicBezTo>
                  <a:pt x="173" y="638"/>
                  <a:pt x="173" y="638"/>
                  <a:pt x="173" y="639"/>
                </a:cubicBezTo>
                <a:cubicBezTo>
                  <a:pt x="173" y="639"/>
                  <a:pt x="173" y="640"/>
                  <a:pt x="173" y="640"/>
                </a:cubicBezTo>
                <a:cubicBezTo>
                  <a:pt x="173" y="640"/>
                  <a:pt x="173" y="640"/>
                  <a:pt x="173" y="640"/>
                </a:cubicBezTo>
                <a:cubicBezTo>
                  <a:pt x="173" y="641"/>
                  <a:pt x="173" y="640"/>
                  <a:pt x="173" y="640"/>
                </a:cubicBezTo>
                <a:cubicBezTo>
                  <a:pt x="174" y="640"/>
                  <a:pt x="174" y="639"/>
                  <a:pt x="173" y="639"/>
                </a:cubicBezTo>
                <a:cubicBezTo>
                  <a:pt x="173" y="638"/>
                  <a:pt x="173" y="638"/>
                  <a:pt x="174" y="637"/>
                </a:cubicBezTo>
                <a:cubicBezTo>
                  <a:pt x="174" y="638"/>
                  <a:pt x="174" y="638"/>
                  <a:pt x="174" y="638"/>
                </a:cubicBezTo>
                <a:cubicBezTo>
                  <a:pt x="174" y="639"/>
                  <a:pt x="174" y="639"/>
                  <a:pt x="174" y="639"/>
                </a:cubicBezTo>
                <a:cubicBezTo>
                  <a:pt x="174" y="639"/>
                  <a:pt x="174" y="638"/>
                  <a:pt x="174" y="638"/>
                </a:cubicBezTo>
                <a:cubicBezTo>
                  <a:pt x="174" y="638"/>
                  <a:pt x="174" y="637"/>
                  <a:pt x="174" y="637"/>
                </a:cubicBezTo>
                <a:cubicBezTo>
                  <a:pt x="174" y="637"/>
                  <a:pt x="174" y="637"/>
                  <a:pt x="174" y="637"/>
                </a:cubicBezTo>
                <a:cubicBezTo>
                  <a:pt x="174" y="637"/>
                  <a:pt x="174" y="637"/>
                  <a:pt x="174" y="637"/>
                </a:cubicBezTo>
                <a:cubicBezTo>
                  <a:pt x="175" y="637"/>
                  <a:pt x="175" y="637"/>
                  <a:pt x="175" y="637"/>
                </a:cubicBezTo>
                <a:cubicBezTo>
                  <a:pt x="175" y="638"/>
                  <a:pt x="175" y="638"/>
                  <a:pt x="175" y="638"/>
                </a:cubicBezTo>
                <a:cubicBezTo>
                  <a:pt x="175" y="637"/>
                  <a:pt x="175" y="637"/>
                  <a:pt x="175" y="637"/>
                </a:cubicBezTo>
                <a:cubicBezTo>
                  <a:pt x="175" y="637"/>
                  <a:pt x="175" y="637"/>
                  <a:pt x="175" y="637"/>
                </a:cubicBezTo>
                <a:cubicBezTo>
                  <a:pt x="175" y="637"/>
                  <a:pt x="175" y="637"/>
                  <a:pt x="175" y="637"/>
                </a:cubicBezTo>
                <a:cubicBezTo>
                  <a:pt x="175" y="636"/>
                  <a:pt x="175" y="636"/>
                  <a:pt x="175" y="635"/>
                </a:cubicBezTo>
                <a:cubicBezTo>
                  <a:pt x="174" y="635"/>
                  <a:pt x="174" y="636"/>
                  <a:pt x="173" y="636"/>
                </a:cubicBezTo>
                <a:cubicBezTo>
                  <a:pt x="173" y="635"/>
                  <a:pt x="173" y="634"/>
                  <a:pt x="173" y="633"/>
                </a:cubicBezTo>
                <a:cubicBezTo>
                  <a:pt x="173" y="632"/>
                  <a:pt x="173" y="631"/>
                  <a:pt x="173" y="630"/>
                </a:cubicBezTo>
                <a:cubicBezTo>
                  <a:pt x="173" y="630"/>
                  <a:pt x="173" y="630"/>
                  <a:pt x="173" y="630"/>
                </a:cubicBezTo>
                <a:cubicBezTo>
                  <a:pt x="173" y="630"/>
                  <a:pt x="173" y="630"/>
                  <a:pt x="173" y="630"/>
                </a:cubicBezTo>
                <a:cubicBezTo>
                  <a:pt x="173" y="629"/>
                  <a:pt x="174" y="629"/>
                  <a:pt x="174" y="629"/>
                </a:cubicBezTo>
                <a:cubicBezTo>
                  <a:pt x="174" y="629"/>
                  <a:pt x="174" y="629"/>
                  <a:pt x="174" y="629"/>
                </a:cubicBezTo>
                <a:cubicBezTo>
                  <a:pt x="174" y="629"/>
                  <a:pt x="174" y="629"/>
                  <a:pt x="174" y="629"/>
                </a:cubicBezTo>
                <a:cubicBezTo>
                  <a:pt x="174" y="629"/>
                  <a:pt x="174" y="629"/>
                  <a:pt x="174" y="629"/>
                </a:cubicBezTo>
                <a:cubicBezTo>
                  <a:pt x="174" y="629"/>
                  <a:pt x="174" y="630"/>
                  <a:pt x="175" y="630"/>
                </a:cubicBezTo>
                <a:cubicBezTo>
                  <a:pt x="175" y="629"/>
                  <a:pt x="175" y="629"/>
                  <a:pt x="175" y="629"/>
                </a:cubicBezTo>
                <a:cubicBezTo>
                  <a:pt x="175" y="629"/>
                  <a:pt x="175" y="629"/>
                  <a:pt x="175" y="629"/>
                </a:cubicBezTo>
                <a:cubicBezTo>
                  <a:pt x="175" y="629"/>
                  <a:pt x="175" y="629"/>
                  <a:pt x="175" y="629"/>
                </a:cubicBezTo>
                <a:cubicBezTo>
                  <a:pt x="176" y="628"/>
                  <a:pt x="175" y="627"/>
                  <a:pt x="176" y="626"/>
                </a:cubicBezTo>
                <a:cubicBezTo>
                  <a:pt x="176" y="626"/>
                  <a:pt x="176" y="626"/>
                  <a:pt x="175" y="625"/>
                </a:cubicBezTo>
                <a:cubicBezTo>
                  <a:pt x="177" y="624"/>
                  <a:pt x="175" y="623"/>
                  <a:pt x="176" y="621"/>
                </a:cubicBezTo>
                <a:cubicBezTo>
                  <a:pt x="176" y="621"/>
                  <a:pt x="175" y="621"/>
                  <a:pt x="175" y="621"/>
                </a:cubicBezTo>
                <a:cubicBezTo>
                  <a:pt x="175" y="618"/>
                  <a:pt x="176" y="616"/>
                  <a:pt x="175" y="614"/>
                </a:cubicBezTo>
                <a:cubicBezTo>
                  <a:pt x="176" y="612"/>
                  <a:pt x="175" y="611"/>
                  <a:pt x="175" y="609"/>
                </a:cubicBezTo>
                <a:cubicBezTo>
                  <a:pt x="175" y="608"/>
                  <a:pt x="176" y="605"/>
                  <a:pt x="175" y="604"/>
                </a:cubicBezTo>
                <a:cubicBezTo>
                  <a:pt x="175" y="602"/>
                  <a:pt x="175" y="601"/>
                  <a:pt x="175" y="600"/>
                </a:cubicBezTo>
                <a:cubicBezTo>
                  <a:pt x="175" y="599"/>
                  <a:pt x="174" y="599"/>
                  <a:pt x="174" y="599"/>
                </a:cubicBezTo>
                <a:cubicBezTo>
                  <a:pt x="174" y="599"/>
                  <a:pt x="174" y="598"/>
                  <a:pt x="174" y="597"/>
                </a:cubicBezTo>
                <a:cubicBezTo>
                  <a:pt x="174" y="596"/>
                  <a:pt x="174" y="595"/>
                  <a:pt x="174" y="594"/>
                </a:cubicBezTo>
                <a:cubicBezTo>
                  <a:pt x="174" y="594"/>
                  <a:pt x="175" y="594"/>
                  <a:pt x="175" y="594"/>
                </a:cubicBezTo>
                <a:cubicBezTo>
                  <a:pt x="175" y="593"/>
                  <a:pt x="174" y="593"/>
                  <a:pt x="174" y="593"/>
                </a:cubicBezTo>
                <a:cubicBezTo>
                  <a:pt x="174" y="592"/>
                  <a:pt x="174" y="590"/>
                  <a:pt x="174" y="589"/>
                </a:cubicBezTo>
                <a:cubicBezTo>
                  <a:pt x="174" y="589"/>
                  <a:pt x="174" y="589"/>
                  <a:pt x="174" y="589"/>
                </a:cubicBezTo>
                <a:cubicBezTo>
                  <a:pt x="174" y="588"/>
                  <a:pt x="174" y="586"/>
                  <a:pt x="174" y="585"/>
                </a:cubicBezTo>
                <a:cubicBezTo>
                  <a:pt x="174" y="584"/>
                  <a:pt x="174" y="583"/>
                  <a:pt x="174" y="581"/>
                </a:cubicBezTo>
                <a:cubicBezTo>
                  <a:pt x="173" y="578"/>
                  <a:pt x="174" y="575"/>
                  <a:pt x="173" y="573"/>
                </a:cubicBezTo>
                <a:cubicBezTo>
                  <a:pt x="173" y="572"/>
                  <a:pt x="173" y="572"/>
                  <a:pt x="173" y="572"/>
                </a:cubicBezTo>
                <a:cubicBezTo>
                  <a:pt x="173" y="571"/>
                  <a:pt x="173" y="571"/>
                  <a:pt x="172" y="571"/>
                </a:cubicBezTo>
                <a:cubicBezTo>
                  <a:pt x="173" y="570"/>
                  <a:pt x="173" y="570"/>
                  <a:pt x="173" y="570"/>
                </a:cubicBezTo>
                <a:cubicBezTo>
                  <a:pt x="173" y="570"/>
                  <a:pt x="173" y="570"/>
                  <a:pt x="173" y="570"/>
                </a:cubicBezTo>
                <a:cubicBezTo>
                  <a:pt x="173" y="569"/>
                  <a:pt x="173" y="568"/>
                  <a:pt x="172" y="567"/>
                </a:cubicBezTo>
                <a:cubicBezTo>
                  <a:pt x="172" y="567"/>
                  <a:pt x="172" y="567"/>
                  <a:pt x="172" y="567"/>
                </a:cubicBezTo>
                <a:close/>
                <a:moveTo>
                  <a:pt x="179" y="623"/>
                </a:moveTo>
                <a:cubicBezTo>
                  <a:pt x="178" y="623"/>
                  <a:pt x="178" y="623"/>
                  <a:pt x="178" y="623"/>
                </a:cubicBezTo>
                <a:cubicBezTo>
                  <a:pt x="178" y="623"/>
                  <a:pt x="178" y="623"/>
                  <a:pt x="178" y="623"/>
                </a:cubicBezTo>
                <a:cubicBezTo>
                  <a:pt x="178" y="624"/>
                  <a:pt x="178" y="624"/>
                  <a:pt x="178" y="625"/>
                </a:cubicBezTo>
                <a:cubicBezTo>
                  <a:pt x="179" y="625"/>
                  <a:pt x="179" y="626"/>
                  <a:pt x="179" y="626"/>
                </a:cubicBezTo>
                <a:cubicBezTo>
                  <a:pt x="178" y="626"/>
                  <a:pt x="179" y="627"/>
                  <a:pt x="179" y="627"/>
                </a:cubicBezTo>
                <a:cubicBezTo>
                  <a:pt x="179" y="627"/>
                  <a:pt x="179" y="627"/>
                  <a:pt x="179" y="627"/>
                </a:cubicBezTo>
                <a:cubicBezTo>
                  <a:pt x="179" y="626"/>
                  <a:pt x="179" y="625"/>
                  <a:pt x="179" y="625"/>
                </a:cubicBezTo>
                <a:cubicBezTo>
                  <a:pt x="179" y="624"/>
                  <a:pt x="179" y="624"/>
                  <a:pt x="179" y="624"/>
                </a:cubicBezTo>
                <a:cubicBezTo>
                  <a:pt x="179" y="623"/>
                  <a:pt x="179" y="623"/>
                  <a:pt x="179" y="623"/>
                </a:cubicBezTo>
                <a:close/>
                <a:moveTo>
                  <a:pt x="186" y="612"/>
                </a:moveTo>
                <a:cubicBezTo>
                  <a:pt x="186" y="612"/>
                  <a:pt x="186" y="612"/>
                  <a:pt x="186" y="612"/>
                </a:cubicBezTo>
                <a:cubicBezTo>
                  <a:pt x="186" y="614"/>
                  <a:pt x="186" y="614"/>
                  <a:pt x="186" y="616"/>
                </a:cubicBezTo>
                <a:cubicBezTo>
                  <a:pt x="186" y="616"/>
                  <a:pt x="185" y="617"/>
                  <a:pt x="185" y="618"/>
                </a:cubicBezTo>
                <a:cubicBezTo>
                  <a:pt x="185" y="618"/>
                  <a:pt x="185" y="618"/>
                  <a:pt x="186" y="618"/>
                </a:cubicBezTo>
                <a:cubicBezTo>
                  <a:pt x="186" y="618"/>
                  <a:pt x="186" y="618"/>
                  <a:pt x="186" y="618"/>
                </a:cubicBezTo>
                <a:cubicBezTo>
                  <a:pt x="186" y="617"/>
                  <a:pt x="186" y="616"/>
                  <a:pt x="186" y="616"/>
                </a:cubicBezTo>
                <a:cubicBezTo>
                  <a:pt x="187" y="615"/>
                  <a:pt x="187" y="613"/>
                  <a:pt x="186" y="612"/>
                </a:cubicBezTo>
                <a:cubicBezTo>
                  <a:pt x="186" y="612"/>
                  <a:pt x="186" y="612"/>
                  <a:pt x="186" y="612"/>
                </a:cubicBezTo>
                <a:cubicBezTo>
                  <a:pt x="186" y="612"/>
                  <a:pt x="186" y="612"/>
                  <a:pt x="186" y="612"/>
                </a:cubicBezTo>
                <a:close/>
                <a:moveTo>
                  <a:pt x="178" y="609"/>
                </a:moveTo>
                <a:cubicBezTo>
                  <a:pt x="178" y="609"/>
                  <a:pt x="178" y="608"/>
                  <a:pt x="178" y="608"/>
                </a:cubicBezTo>
                <a:cubicBezTo>
                  <a:pt x="178" y="608"/>
                  <a:pt x="178" y="608"/>
                  <a:pt x="178" y="608"/>
                </a:cubicBezTo>
                <a:cubicBezTo>
                  <a:pt x="178" y="608"/>
                  <a:pt x="178" y="609"/>
                  <a:pt x="178" y="609"/>
                </a:cubicBezTo>
                <a:cubicBezTo>
                  <a:pt x="177" y="610"/>
                  <a:pt x="178" y="611"/>
                  <a:pt x="178" y="612"/>
                </a:cubicBezTo>
                <a:cubicBezTo>
                  <a:pt x="178" y="613"/>
                  <a:pt x="178" y="614"/>
                  <a:pt x="178" y="614"/>
                </a:cubicBezTo>
                <a:cubicBezTo>
                  <a:pt x="178" y="615"/>
                  <a:pt x="178" y="615"/>
                  <a:pt x="178" y="615"/>
                </a:cubicBezTo>
                <a:cubicBezTo>
                  <a:pt x="178" y="615"/>
                  <a:pt x="178" y="615"/>
                  <a:pt x="178" y="615"/>
                </a:cubicBezTo>
                <a:cubicBezTo>
                  <a:pt x="179" y="614"/>
                  <a:pt x="178" y="613"/>
                  <a:pt x="178" y="612"/>
                </a:cubicBezTo>
                <a:cubicBezTo>
                  <a:pt x="178" y="611"/>
                  <a:pt x="178" y="610"/>
                  <a:pt x="178" y="609"/>
                </a:cubicBezTo>
                <a:close/>
                <a:moveTo>
                  <a:pt x="178" y="604"/>
                </a:moveTo>
                <a:cubicBezTo>
                  <a:pt x="178" y="604"/>
                  <a:pt x="178" y="604"/>
                  <a:pt x="178" y="604"/>
                </a:cubicBezTo>
                <a:cubicBezTo>
                  <a:pt x="178" y="604"/>
                  <a:pt x="178" y="604"/>
                  <a:pt x="178" y="604"/>
                </a:cubicBezTo>
                <a:cubicBezTo>
                  <a:pt x="178" y="605"/>
                  <a:pt x="178" y="606"/>
                  <a:pt x="178" y="606"/>
                </a:cubicBezTo>
                <a:cubicBezTo>
                  <a:pt x="178" y="606"/>
                  <a:pt x="178" y="607"/>
                  <a:pt x="178" y="607"/>
                </a:cubicBezTo>
                <a:cubicBezTo>
                  <a:pt x="178" y="607"/>
                  <a:pt x="178" y="606"/>
                  <a:pt x="178" y="606"/>
                </a:cubicBezTo>
                <a:cubicBezTo>
                  <a:pt x="178" y="606"/>
                  <a:pt x="178" y="605"/>
                  <a:pt x="178" y="604"/>
                </a:cubicBezTo>
                <a:cubicBezTo>
                  <a:pt x="178" y="604"/>
                  <a:pt x="178" y="604"/>
                  <a:pt x="178" y="604"/>
                </a:cubicBezTo>
                <a:close/>
                <a:moveTo>
                  <a:pt x="128" y="643"/>
                </a:moveTo>
                <a:cubicBezTo>
                  <a:pt x="128" y="643"/>
                  <a:pt x="128" y="643"/>
                  <a:pt x="128" y="643"/>
                </a:cubicBezTo>
                <a:cubicBezTo>
                  <a:pt x="128" y="643"/>
                  <a:pt x="128" y="643"/>
                  <a:pt x="128" y="643"/>
                </a:cubicBezTo>
                <a:cubicBezTo>
                  <a:pt x="128" y="643"/>
                  <a:pt x="128" y="643"/>
                  <a:pt x="128" y="643"/>
                </a:cubicBezTo>
                <a:cubicBezTo>
                  <a:pt x="128" y="644"/>
                  <a:pt x="128" y="644"/>
                  <a:pt x="128" y="645"/>
                </a:cubicBezTo>
                <a:cubicBezTo>
                  <a:pt x="128" y="645"/>
                  <a:pt x="128" y="645"/>
                  <a:pt x="128" y="645"/>
                </a:cubicBezTo>
                <a:cubicBezTo>
                  <a:pt x="128" y="645"/>
                  <a:pt x="128" y="645"/>
                  <a:pt x="128" y="645"/>
                </a:cubicBezTo>
                <a:cubicBezTo>
                  <a:pt x="128" y="644"/>
                  <a:pt x="128" y="644"/>
                  <a:pt x="128" y="643"/>
                </a:cubicBezTo>
                <a:close/>
                <a:moveTo>
                  <a:pt x="128" y="638"/>
                </a:moveTo>
                <a:cubicBezTo>
                  <a:pt x="128" y="638"/>
                  <a:pt x="128" y="638"/>
                  <a:pt x="128" y="638"/>
                </a:cubicBezTo>
                <a:cubicBezTo>
                  <a:pt x="128" y="638"/>
                  <a:pt x="128" y="638"/>
                  <a:pt x="128" y="638"/>
                </a:cubicBezTo>
                <a:cubicBezTo>
                  <a:pt x="128" y="638"/>
                  <a:pt x="128" y="638"/>
                  <a:pt x="128" y="638"/>
                </a:cubicBezTo>
                <a:cubicBezTo>
                  <a:pt x="128" y="639"/>
                  <a:pt x="128" y="639"/>
                  <a:pt x="128" y="639"/>
                </a:cubicBezTo>
                <a:cubicBezTo>
                  <a:pt x="128" y="640"/>
                  <a:pt x="128" y="640"/>
                  <a:pt x="128" y="640"/>
                </a:cubicBezTo>
                <a:cubicBezTo>
                  <a:pt x="128" y="640"/>
                  <a:pt x="128" y="640"/>
                  <a:pt x="128" y="640"/>
                </a:cubicBezTo>
                <a:cubicBezTo>
                  <a:pt x="128" y="640"/>
                  <a:pt x="128" y="640"/>
                  <a:pt x="128" y="640"/>
                </a:cubicBezTo>
                <a:cubicBezTo>
                  <a:pt x="128" y="640"/>
                  <a:pt x="128" y="640"/>
                  <a:pt x="128" y="639"/>
                </a:cubicBezTo>
                <a:cubicBezTo>
                  <a:pt x="128" y="639"/>
                  <a:pt x="128" y="639"/>
                  <a:pt x="128" y="638"/>
                </a:cubicBezTo>
                <a:close/>
                <a:moveTo>
                  <a:pt x="128" y="634"/>
                </a:moveTo>
                <a:cubicBezTo>
                  <a:pt x="128" y="633"/>
                  <a:pt x="128" y="632"/>
                  <a:pt x="128" y="632"/>
                </a:cubicBezTo>
                <a:cubicBezTo>
                  <a:pt x="128" y="632"/>
                  <a:pt x="128" y="632"/>
                  <a:pt x="128" y="632"/>
                </a:cubicBezTo>
                <a:cubicBezTo>
                  <a:pt x="128" y="632"/>
                  <a:pt x="127" y="632"/>
                  <a:pt x="127" y="632"/>
                </a:cubicBezTo>
                <a:cubicBezTo>
                  <a:pt x="127" y="632"/>
                  <a:pt x="127" y="632"/>
                  <a:pt x="127" y="632"/>
                </a:cubicBezTo>
                <a:cubicBezTo>
                  <a:pt x="128" y="632"/>
                  <a:pt x="128" y="633"/>
                  <a:pt x="128" y="634"/>
                </a:cubicBezTo>
                <a:cubicBezTo>
                  <a:pt x="128" y="634"/>
                  <a:pt x="128" y="635"/>
                  <a:pt x="128" y="635"/>
                </a:cubicBezTo>
                <a:cubicBezTo>
                  <a:pt x="128" y="635"/>
                  <a:pt x="128" y="635"/>
                  <a:pt x="128" y="635"/>
                </a:cubicBezTo>
                <a:cubicBezTo>
                  <a:pt x="128" y="635"/>
                  <a:pt x="128" y="635"/>
                  <a:pt x="128" y="635"/>
                </a:cubicBezTo>
                <a:cubicBezTo>
                  <a:pt x="128" y="635"/>
                  <a:pt x="128" y="634"/>
                  <a:pt x="128" y="634"/>
                </a:cubicBezTo>
                <a:close/>
                <a:moveTo>
                  <a:pt x="183" y="572"/>
                </a:moveTo>
                <a:cubicBezTo>
                  <a:pt x="183" y="573"/>
                  <a:pt x="183" y="573"/>
                  <a:pt x="183" y="574"/>
                </a:cubicBezTo>
                <a:cubicBezTo>
                  <a:pt x="183" y="574"/>
                  <a:pt x="183" y="575"/>
                  <a:pt x="183" y="575"/>
                </a:cubicBezTo>
                <a:cubicBezTo>
                  <a:pt x="183" y="575"/>
                  <a:pt x="183" y="575"/>
                  <a:pt x="183" y="575"/>
                </a:cubicBezTo>
                <a:cubicBezTo>
                  <a:pt x="184" y="575"/>
                  <a:pt x="184" y="575"/>
                  <a:pt x="184" y="575"/>
                </a:cubicBezTo>
                <a:cubicBezTo>
                  <a:pt x="184" y="575"/>
                  <a:pt x="184" y="574"/>
                  <a:pt x="183" y="574"/>
                </a:cubicBezTo>
                <a:cubicBezTo>
                  <a:pt x="183" y="573"/>
                  <a:pt x="183" y="573"/>
                  <a:pt x="183" y="572"/>
                </a:cubicBezTo>
                <a:cubicBezTo>
                  <a:pt x="183" y="572"/>
                  <a:pt x="183" y="572"/>
                  <a:pt x="183" y="572"/>
                </a:cubicBezTo>
                <a:cubicBezTo>
                  <a:pt x="183" y="572"/>
                  <a:pt x="183" y="572"/>
                  <a:pt x="183" y="572"/>
                </a:cubicBezTo>
                <a:cubicBezTo>
                  <a:pt x="183" y="572"/>
                  <a:pt x="183" y="572"/>
                  <a:pt x="183" y="572"/>
                </a:cubicBezTo>
                <a:close/>
                <a:moveTo>
                  <a:pt x="127" y="606"/>
                </a:moveTo>
                <a:cubicBezTo>
                  <a:pt x="127" y="606"/>
                  <a:pt x="127" y="606"/>
                  <a:pt x="127" y="606"/>
                </a:cubicBezTo>
                <a:cubicBezTo>
                  <a:pt x="126" y="606"/>
                  <a:pt x="126" y="606"/>
                  <a:pt x="126" y="606"/>
                </a:cubicBezTo>
                <a:cubicBezTo>
                  <a:pt x="126" y="606"/>
                  <a:pt x="126" y="606"/>
                  <a:pt x="126" y="606"/>
                </a:cubicBezTo>
                <a:cubicBezTo>
                  <a:pt x="126" y="607"/>
                  <a:pt x="126" y="609"/>
                  <a:pt x="126" y="610"/>
                </a:cubicBezTo>
                <a:cubicBezTo>
                  <a:pt x="126" y="610"/>
                  <a:pt x="127" y="610"/>
                  <a:pt x="127" y="610"/>
                </a:cubicBezTo>
                <a:cubicBezTo>
                  <a:pt x="127" y="610"/>
                  <a:pt x="127" y="610"/>
                  <a:pt x="127" y="609"/>
                </a:cubicBezTo>
                <a:cubicBezTo>
                  <a:pt x="126" y="609"/>
                  <a:pt x="126" y="607"/>
                  <a:pt x="127" y="606"/>
                </a:cubicBezTo>
                <a:close/>
                <a:moveTo>
                  <a:pt x="126" y="591"/>
                </a:moveTo>
                <a:cubicBezTo>
                  <a:pt x="126" y="591"/>
                  <a:pt x="126" y="591"/>
                  <a:pt x="125" y="591"/>
                </a:cubicBezTo>
                <a:cubicBezTo>
                  <a:pt x="125" y="591"/>
                  <a:pt x="125" y="591"/>
                  <a:pt x="125" y="591"/>
                </a:cubicBezTo>
                <a:cubicBezTo>
                  <a:pt x="125" y="591"/>
                  <a:pt x="125" y="591"/>
                  <a:pt x="125" y="591"/>
                </a:cubicBezTo>
                <a:cubicBezTo>
                  <a:pt x="125" y="593"/>
                  <a:pt x="125" y="595"/>
                  <a:pt x="126" y="596"/>
                </a:cubicBezTo>
                <a:cubicBezTo>
                  <a:pt x="126" y="599"/>
                  <a:pt x="126" y="601"/>
                  <a:pt x="126" y="604"/>
                </a:cubicBezTo>
                <a:cubicBezTo>
                  <a:pt x="126" y="604"/>
                  <a:pt x="126" y="604"/>
                  <a:pt x="126" y="604"/>
                </a:cubicBezTo>
                <a:cubicBezTo>
                  <a:pt x="126" y="604"/>
                  <a:pt x="126" y="604"/>
                  <a:pt x="126" y="604"/>
                </a:cubicBezTo>
                <a:cubicBezTo>
                  <a:pt x="126" y="601"/>
                  <a:pt x="126" y="599"/>
                  <a:pt x="126" y="596"/>
                </a:cubicBezTo>
                <a:cubicBezTo>
                  <a:pt x="126" y="594"/>
                  <a:pt x="126" y="593"/>
                  <a:pt x="126" y="591"/>
                </a:cubicBezTo>
                <a:close/>
                <a:moveTo>
                  <a:pt x="125" y="586"/>
                </a:moveTo>
                <a:cubicBezTo>
                  <a:pt x="125" y="585"/>
                  <a:pt x="125" y="585"/>
                  <a:pt x="125" y="585"/>
                </a:cubicBezTo>
                <a:cubicBezTo>
                  <a:pt x="125" y="585"/>
                  <a:pt x="125" y="585"/>
                  <a:pt x="125" y="585"/>
                </a:cubicBezTo>
                <a:cubicBezTo>
                  <a:pt x="125" y="585"/>
                  <a:pt x="125" y="585"/>
                  <a:pt x="125" y="586"/>
                </a:cubicBezTo>
                <a:cubicBezTo>
                  <a:pt x="125" y="586"/>
                  <a:pt x="125" y="586"/>
                  <a:pt x="125" y="586"/>
                </a:cubicBezTo>
                <a:cubicBezTo>
                  <a:pt x="125" y="586"/>
                  <a:pt x="125" y="587"/>
                  <a:pt x="125" y="587"/>
                </a:cubicBezTo>
                <a:cubicBezTo>
                  <a:pt x="125" y="587"/>
                  <a:pt x="125" y="586"/>
                  <a:pt x="125" y="586"/>
                </a:cubicBezTo>
                <a:close/>
                <a:moveTo>
                  <a:pt x="168" y="544"/>
                </a:moveTo>
                <a:cubicBezTo>
                  <a:pt x="168" y="543"/>
                  <a:pt x="168" y="542"/>
                  <a:pt x="168" y="542"/>
                </a:cubicBezTo>
                <a:cubicBezTo>
                  <a:pt x="168" y="542"/>
                  <a:pt x="168" y="541"/>
                  <a:pt x="168" y="541"/>
                </a:cubicBezTo>
                <a:cubicBezTo>
                  <a:pt x="168" y="541"/>
                  <a:pt x="168" y="541"/>
                  <a:pt x="168" y="542"/>
                </a:cubicBezTo>
                <a:cubicBezTo>
                  <a:pt x="168" y="542"/>
                  <a:pt x="168" y="542"/>
                  <a:pt x="168" y="542"/>
                </a:cubicBezTo>
                <a:cubicBezTo>
                  <a:pt x="168" y="542"/>
                  <a:pt x="168" y="543"/>
                  <a:pt x="168" y="544"/>
                </a:cubicBezTo>
                <a:cubicBezTo>
                  <a:pt x="168" y="545"/>
                  <a:pt x="168" y="545"/>
                  <a:pt x="168" y="546"/>
                </a:cubicBezTo>
                <a:cubicBezTo>
                  <a:pt x="168" y="546"/>
                  <a:pt x="168" y="546"/>
                  <a:pt x="168" y="546"/>
                </a:cubicBezTo>
                <a:cubicBezTo>
                  <a:pt x="168" y="546"/>
                  <a:pt x="168" y="546"/>
                  <a:pt x="168" y="546"/>
                </a:cubicBezTo>
                <a:cubicBezTo>
                  <a:pt x="168" y="545"/>
                  <a:pt x="168" y="545"/>
                  <a:pt x="168" y="544"/>
                </a:cubicBezTo>
                <a:close/>
                <a:moveTo>
                  <a:pt x="174" y="530"/>
                </a:moveTo>
                <a:cubicBezTo>
                  <a:pt x="174" y="531"/>
                  <a:pt x="174" y="531"/>
                  <a:pt x="174" y="531"/>
                </a:cubicBezTo>
                <a:cubicBezTo>
                  <a:pt x="174" y="532"/>
                  <a:pt x="174" y="532"/>
                  <a:pt x="174" y="533"/>
                </a:cubicBezTo>
                <a:cubicBezTo>
                  <a:pt x="174" y="533"/>
                  <a:pt x="174" y="533"/>
                  <a:pt x="174" y="533"/>
                </a:cubicBezTo>
                <a:cubicBezTo>
                  <a:pt x="174" y="533"/>
                  <a:pt x="174" y="533"/>
                  <a:pt x="174" y="533"/>
                </a:cubicBezTo>
                <a:cubicBezTo>
                  <a:pt x="174" y="532"/>
                  <a:pt x="174" y="532"/>
                  <a:pt x="174" y="531"/>
                </a:cubicBezTo>
                <a:cubicBezTo>
                  <a:pt x="174" y="531"/>
                  <a:pt x="174" y="531"/>
                  <a:pt x="174" y="530"/>
                </a:cubicBezTo>
                <a:cubicBezTo>
                  <a:pt x="174" y="530"/>
                  <a:pt x="174" y="530"/>
                  <a:pt x="174" y="530"/>
                </a:cubicBezTo>
                <a:cubicBezTo>
                  <a:pt x="174" y="530"/>
                  <a:pt x="174" y="530"/>
                  <a:pt x="174" y="530"/>
                </a:cubicBezTo>
                <a:cubicBezTo>
                  <a:pt x="174" y="530"/>
                  <a:pt x="174" y="530"/>
                  <a:pt x="174" y="530"/>
                </a:cubicBezTo>
                <a:close/>
                <a:moveTo>
                  <a:pt x="167" y="529"/>
                </a:moveTo>
                <a:cubicBezTo>
                  <a:pt x="167" y="529"/>
                  <a:pt x="167" y="528"/>
                  <a:pt x="167" y="528"/>
                </a:cubicBezTo>
                <a:cubicBezTo>
                  <a:pt x="167" y="528"/>
                  <a:pt x="167" y="528"/>
                  <a:pt x="167" y="527"/>
                </a:cubicBezTo>
                <a:cubicBezTo>
                  <a:pt x="167" y="528"/>
                  <a:pt x="167" y="528"/>
                  <a:pt x="167" y="528"/>
                </a:cubicBezTo>
                <a:cubicBezTo>
                  <a:pt x="167" y="528"/>
                  <a:pt x="167" y="528"/>
                  <a:pt x="167" y="528"/>
                </a:cubicBezTo>
                <a:cubicBezTo>
                  <a:pt x="167" y="528"/>
                  <a:pt x="167" y="529"/>
                  <a:pt x="167" y="529"/>
                </a:cubicBezTo>
                <a:cubicBezTo>
                  <a:pt x="167" y="530"/>
                  <a:pt x="167" y="530"/>
                  <a:pt x="167" y="531"/>
                </a:cubicBezTo>
                <a:cubicBezTo>
                  <a:pt x="167" y="531"/>
                  <a:pt x="167" y="531"/>
                  <a:pt x="168" y="531"/>
                </a:cubicBezTo>
                <a:cubicBezTo>
                  <a:pt x="168" y="531"/>
                  <a:pt x="168" y="531"/>
                  <a:pt x="168" y="531"/>
                </a:cubicBezTo>
                <a:cubicBezTo>
                  <a:pt x="167" y="530"/>
                  <a:pt x="167" y="530"/>
                  <a:pt x="167" y="529"/>
                </a:cubicBezTo>
                <a:close/>
                <a:moveTo>
                  <a:pt x="170" y="514"/>
                </a:moveTo>
                <a:cubicBezTo>
                  <a:pt x="170" y="514"/>
                  <a:pt x="170" y="515"/>
                  <a:pt x="170" y="515"/>
                </a:cubicBezTo>
                <a:cubicBezTo>
                  <a:pt x="170" y="515"/>
                  <a:pt x="170" y="515"/>
                  <a:pt x="170" y="516"/>
                </a:cubicBezTo>
                <a:cubicBezTo>
                  <a:pt x="170" y="516"/>
                  <a:pt x="170" y="516"/>
                  <a:pt x="170" y="516"/>
                </a:cubicBezTo>
                <a:cubicBezTo>
                  <a:pt x="170" y="516"/>
                  <a:pt x="170" y="516"/>
                  <a:pt x="170" y="516"/>
                </a:cubicBezTo>
                <a:cubicBezTo>
                  <a:pt x="170" y="515"/>
                  <a:pt x="170" y="515"/>
                  <a:pt x="170" y="515"/>
                </a:cubicBezTo>
                <a:cubicBezTo>
                  <a:pt x="170" y="515"/>
                  <a:pt x="170" y="514"/>
                  <a:pt x="170" y="514"/>
                </a:cubicBezTo>
                <a:cubicBezTo>
                  <a:pt x="170" y="514"/>
                  <a:pt x="170" y="514"/>
                  <a:pt x="170" y="514"/>
                </a:cubicBezTo>
                <a:cubicBezTo>
                  <a:pt x="170" y="514"/>
                  <a:pt x="170" y="514"/>
                  <a:pt x="170" y="514"/>
                </a:cubicBezTo>
                <a:cubicBezTo>
                  <a:pt x="170" y="514"/>
                  <a:pt x="170" y="514"/>
                  <a:pt x="170" y="514"/>
                </a:cubicBezTo>
                <a:close/>
                <a:moveTo>
                  <a:pt x="168" y="514"/>
                </a:moveTo>
                <a:cubicBezTo>
                  <a:pt x="168" y="514"/>
                  <a:pt x="168" y="514"/>
                  <a:pt x="168" y="514"/>
                </a:cubicBezTo>
                <a:cubicBezTo>
                  <a:pt x="168" y="514"/>
                  <a:pt x="168" y="513"/>
                  <a:pt x="168" y="513"/>
                </a:cubicBezTo>
                <a:cubicBezTo>
                  <a:pt x="168" y="513"/>
                  <a:pt x="168" y="513"/>
                  <a:pt x="168" y="513"/>
                </a:cubicBezTo>
                <a:cubicBezTo>
                  <a:pt x="168" y="513"/>
                  <a:pt x="168" y="513"/>
                  <a:pt x="168" y="513"/>
                </a:cubicBezTo>
                <a:cubicBezTo>
                  <a:pt x="168" y="513"/>
                  <a:pt x="168" y="513"/>
                  <a:pt x="168" y="513"/>
                </a:cubicBezTo>
                <a:cubicBezTo>
                  <a:pt x="168" y="514"/>
                  <a:pt x="168" y="514"/>
                  <a:pt x="168" y="514"/>
                </a:cubicBezTo>
                <a:cubicBezTo>
                  <a:pt x="168" y="514"/>
                  <a:pt x="168" y="514"/>
                  <a:pt x="168" y="514"/>
                </a:cubicBezTo>
                <a:close/>
                <a:moveTo>
                  <a:pt x="167" y="509"/>
                </a:moveTo>
                <a:cubicBezTo>
                  <a:pt x="166" y="510"/>
                  <a:pt x="166" y="511"/>
                  <a:pt x="166" y="511"/>
                </a:cubicBezTo>
                <a:cubicBezTo>
                  <a:pt x="166" y="511"/>
                  <a:pt x="166" y="512"/>
                  <a:pt x="166" y="512"/>
                </a:cubicBezTo>
                <a:cubicBezTo>
                  <a:pt x="166" y="512"/>
                  <a:pt x="166" y="512"/>
                  <a:pt x="167" y="512"/>
                </a:cubicBezTo>
                <a:cubicBezTo>
                  <a:pt x="167" y="512"/>
                  <a:pt x="167" y="512"/>
                  <a:pt x="167" y="512"/>
                </a:cubicBezTo>
                <a:cubicBezTo>
                  <a:pt x="167" y="512"/>
                  <a:pt x="167" y="511"/>
                  <a:pt x="167" y="511"/>
                </a:cubicBezTo>
                <a:cubicBezTo>
                  <a:pt x="167" y="511"/>
                  <a:pt x="167" y="510"/>
                  <a:pt x="167" y="510"/>
                </a:cubicBezTo>
                <a:cubicBezTo>
                  <a:pt x="167" y="509"/>
                  <a:pt x="167" y="509"/>
                  <a:pt x="167" y="509"/>
                </a:cubicBezTo>
                <a:cubicBezTo>
                  <a:pt x="167" y="509"/>
                  <a:pt x="167" y="509"/>
                  <a:pt x="167" y="509"/>
                </a:cubicBezTo>
                <a:cubicBezTo>
                  <a:pt x="167" y="509"/>
                  <a:pt x="167" y="509"/>
                  <a:pt x="167" y="509"/>
                </a:cubicBezTo>
                <a:close/>
                <a:moveTo>
                  <a:pt x="168" y="511"/>
                </a:moveTo>
                <a:cubicBezTo>
                  <a:pt x="168" y="511"/>
                  <a:pt x="168" y="511"/>
                  <a:pt x="168" y="511"/>
                </a:cubicBezTo>
                <a:cubicBezTo>
                  <a:pt x="169" y="510"/>
                  <a:pt x="168" y="509"/>
                  <a:pt x="168" y="508"/>
                </a:cubicBezTo>
                <a:cubicBezTo>
                  <a:pt x="168" y="507"/>
                  <a:pt x="168" y="506"/>
                  <a:pt x="168" y="505"/>
                </a:cubicBezTo>
                <a:cubicBezTo>
                  <a:pt x="168" y="505"/>
                  <a:pt x="168" y="505"/>
                  <a:pt x="168" y="505"/>
                </a:cubicBezTo>
                <a:cubicBezTo>
                  <a:pt x="167" y="505"/>
                  <a:pt x="167" y="505"/>
                  <a:pt x="167" y="505"/>
                </a:cubicBezTo>
                <a:cubicBezTo>
                  <a:pt x="167" y="505"/>
                  <a:pt x="167" y="505"/>
                  <a:pt x="167" y="505"/>
                </a:cubicBezTo>
                <a:cubicBezTo>
                  <a:pt x="167" y="506"/>
                  <a:pt x="167" y="507"/>
                  <a:pt x="168" y="508"/>
                </a:cubicBezTo>
                <a:cubicBezTo>
                  <a:pt x="168" y="509"/>
                  <a:pt x="168" y="510"/>
                  <a:pt x="168" y="511"/>
                </a:cubicBezTo>
                <a:cubicBezTo>
                  <a:pt x="167" y="511"/>
                  <a:pt x="168" y="511"/>
                  <a:pt x="168" y="511"/>
                </a:cubicBezTo>
                <a:close/>
                <a:moveTo>
                  <a:pt x="166" y="488"/>
                </a:moveTo>
                <a:cubicBezTo>
                  <a:pt x="166" y="488"/>
                  <a:pt x="166" y="488"/>
                  <a:pt x="166" y="488"/>
                </a:cubicBezTo>
                <a:cubicBezTo>
                  <a:pt x="166" y="488"/>
                  <a:pt x="166" y="488"/>
                  <a:pt x="166" y="488"/>
                </a:cubicBezTo>
                <a:cubicBezTo>
                  <a:pt x="166" y="488"/>
                  <a:pt x="166" y="488"/>
                  <a:pt x="166" y="488"/>
                </a:cubicBezTo>
                <a:cubicBezTo>
                  <a:pt x="166" y="489"/>
                  <a:pt x="166" y="489"/>
                  <a:pt x="166" y="489"/>
                </a:cubicBezTo>
                <a:cubicBezTo>
                  <a:pt x="166" y="489"/>
                  <a:pt x="166" y="490"/>
                  <a:pt x="166" y="490"/>
                </a:cubicBezTo>
                <a:cubicBezTo>
                  <a:pt x="166" y="490"/>
                  <a:pt x="166" y="490"/>
                  <a:pt x="166" y="490"/>
                </a:cubicBezTo>
                <a:cubicBezTo>
                  <a:pt x="166" y="490"/>
                  <a:pt x="166" y="490"/>
                  <a:pt x="166" y="490"/>
                </a:cubicBezTo>
                <a:cubicBezTo>
                  <a:pt x="166" y="489"/>
                  <a:pt x="166" y="489"/>
                  <a:pt x="166" y="489"/>
                </a:cubicBezTo>
                <a:lnTo>
                  <a:pt x="166" y="488"/>
                </a:lnTo>
                <a:close/>
                <a:moveTo>
                  <a:pt x="172" y="477"/>
                </a:moveTo>
                <a:cubicBezTo>
                  <a:pt x="172" y="477"/>
                  <a:pt x="172" y="478"/>
                  <a:pt x="172" y="478"/>
                </a:cubicBezTo>
                <a:cubicBezTo>
                  <a:pt x="172" y="478"/>
                  <a:pt x="172" y="479"/>
                  <a:pt x="172" y="479"/>
                </a:cubicBezTo>
                <a:cubicBezTo>
                  <a:pt x="172" y="479"/>
                  <a:pt x="172" y="479"/>
                  <a:pt x="172" y="479"/>
                </a:cubicBezTo>
                <a:cubicBezTo>
                  <a:pt x="172" y="479"/>
                  <a:pt x="172" y="479"/>
                  <a:pt x="172" y="479"/>
                </a:cubicBezTo>
                <a:cubicBezTo>
                  <a:pt x="172" y="479"/>
                  <a:pt x="172" y="478"/>
                  <a:pt x="172" y="478"/>
                </a:cubicBezTo>
                <a:cubicBezTo>
                  <a:pt x="172" y="478"/>
                  <a:pt x="172" y="477"/>
                  <a:pt x="172" y="477"/>
                </a:cubicBezTo>
                <a:cubicBezTo>
                  <a:pt x="172" y="477"/>
                  <a:pt x="172" y="477"/>
                  <a:pt x="172" y="477"/>
                </a:cubicBezTo>
                <a:cubicBezTo>
                  <a:pt x="172" y="477"/>
                  <a:pt x="172" y="477"/>
                  <a:pt x="172" y="477"/>
                </a:cubicBezTo>
                <a:cubicBezTo>
                  <a:pt x="172" y="477"/>
                  <a:pt x="172" y="477"/>
                  <a:pt x="172" y="477"/>
                </a:cubicBezTo>
                <a:close/>
                <a:moveTo>
                  <a:pt x="165" y="457"/>
                </a:moveTo>
                <a:cubicBezTo>
                  <a:pt x="165" y="457"/>
                  <a:pt x="165" y="457"/>
                  <a:pt x="165" y="457"/>
                </a:cubicBezTo>
                <a:cubicBezTo>
                  <a:pt x="165" y="457"/>
                  <a:pt x="165" y="457"/>
                  <a:pt x="165" y="457"/>
                </a:cubicBezTo>
                <a:cubicBezTo>
                  <a:pt x="165" y="455"/>
                  <a:pt x="165" y="454"/>
                  <a:pt x="165" y="452"/>
                </a:cubicBezTo>
                <a:cubicBezTo>
                  <a:pt x="165" y="451"/>
                  <a:pt x="165" y="451"/>
                  <a:pt x="165" y="450"/>
                </a:cubicBezTo>
                <a:cubicBezTo>
                  <a:pt x="165" y="450"/>
                  <a:pt x="165" y="450"/>
                  <a:pt x="165" y="450"/>
                </a:cubicBezTo>
                <a:cubicBezTo>
                  <a:pt x="164" y="450"/>
                  <a:pt x="164" y="450"/>
                  <a:pt x="164" y="450"/>
                </a:cubicBezTo>
                <a:cubicBezTo>
                  <a:pt x="164" y="450"/>
                  <a:pt x="164" y="450"/>
                  <a:pt x="164" y="450"/>
                </a:cubicBezTo>
                <a:cubicBezTo>
                  <a:pt x="164" y="451"/>
                  <a:pt x="164" y="451"/>
                  <a:pt x="164" y="452"/>
                </a:cubicBezTo>
                <a:cubicBezTo>
                  <a:pt x="164" y="454"/>
                  <a:pt x="164" y="455"/>
                  <a:pt x="165" y="457"/>
                </a:cubicBezTo>
                <a:cubicBezTo>
                  <a:pt x="164" y="458"/>
                  <a:pt x="164" y="459"/>
                  <a:pt x="165" y="460"/>
                </a:cubicBezTo>
                <a:cubicBezTo>
                  <a:pt x="165" y="461"/>
                  <a:pt x="165" y="462"/>
                  <a:pt x="165" y="463"/>
                </a:cubicBezTo>
                <a:cubicBezTo>
                  <a:pt x="165" y="463"/>
                  <a:pt x="165" y="463"/>
                  <a:pt x="165" y="463"/>
                </a:cubicBezTo>
                <a:cubicBezTo>
                  <a:pt x="165" y="463"/>
                  <a:pt x="165" y="463"/>
                  <a:pt x="165" y="463"/>
                </a:cubicBezTo>
                <a:cubicBezTo>
                  <a:pt x="165" y="462"/>
                  <a:pt x="165" y="461"/>
                  <a:pt x="165" y="460"/>
                </a:cubicBezTo>
                <a:cubicBezTo>
                  <a:pt x="165" y="459"/>
                  <a:pt x="165" y="458"/>
                  <a:pt x="165" y="457"/>
                </a:cubicBezTo>
                <a:close/>
                <a:moveTo>
                  <a:pt x="166" y="459"/>
                </a:moveTo>
                <a:cubicBezTo>
                  <a:pt x="166" y="458"/>
                  <a:pt x="166" y="457"/>
                  <a:pt x="166" y="457"/>
                </a:cubicBezTo>
                <a:cubicBezTo>
                  <a:pt x="166" y="457"/>
                  <a:pt x="166" y="457"/>
                  <a:pt x="166" y="457"/>
                </a:cubicBezTo>
                <a:cubicBezTo>
                  <a:pt x="167" y="454"/>
                  <a:pt x="166" y="451"/>
                  <a:pt x="166" y="448"/>
                </a:cubicBezTo>
                <a:cubicBezTo>
                  <a:pt x="166" y="447"/>
                  <a:pt x="166" y="445"/>
                  <a:pt x="166" y="444"/>
                </a:cubicBezTo>
                <a:cubicBezTo>
                  <a:pt x="166" y="444"/>
                  <a:pt x="165" y="444"/>
                  <a:pt x="165" y="444"/>
                </a:cubicBezTo>
                <a:cubicBezTo>
                  <a:pt x="165" y="444"/>
                  <a:pt x="165" y="444"/>
                  <a:pt x="165" y="444"/>
                </a:cubicBezTo>
                <a:cubicBezTo>
                  <a:pt x="165" y="444"/>
                  <a:pt x="165" y="444"/>
                  <a:pt x="165" y="444"/>
                </a:cubicBezTo>
                <a:cubicBezTo>
                  <a:pt x="165" y="446"/>
                  <a:pt x="165" y="447"/>
                  <a:pt x="165" y="448"/>
                </a:cubicBezTo>
                <a:cubicBezTo>
                  <a:pt x="165" y="451"/>
                  <a:pt x="166" y="454"/>
                  <a:pt x="165" y="457"/>
                </a:cubicBezTo>
                <a:cubicBezTo>
                  <a:pt x="165" y="457"/>
                  <a:pt x="165" y="457"/>
                  <a:pt x="165" y="457"/>
                </a:cubicBezTo>
                <a:cubicBezTo>
                  <a:pt x="165" y="458"/>
                  <a:pt x="165" y="458"/>
                  <a:pt x="165" y="459"/>
                </a:cubicBezTo>
                <a:cubicBezTo>
                  <a:pt x="166" y="461"/>
                  <a:pt x="166" y="463"/>
                  <a:pt x="166" y="465"/>
                </a:cubicBezTo>
                <a:cubicBezTo>
                  <a:pt x="166" y="465"/>
                  <a:pt x="166" y="465"/>
                  <a:pt x="166" y="465"/>
                </a:cubicBezTo>
                <a:cubicBezTo>
                  <a:pt x="166" y="469"/>
                  <a:pt x="166" y="473"/>
                  <a:pt x="166" y="476"/>
                </a:cubicBezTo>
                <a:cubicBezTo>
                  <a:pt x="166" y="476"/>
                  <a:pt x="166" y="476"/>
                  <a:pt x="166" y="476"/>
                </a:cubicBezTo>
                <a:cubicBezTo>
                  <a:pt x="166" y="477"/>
                  <a:pt x="166" y="477"/>
                  <a:pt x="166" y="477"/>
                </a:cubicBezTo>
                <a:cubicBezTo>
                  <a:pt x="166" y="476"/>
                  <a:pt x="166" y="476"/>
                  <a:pt x="166" y="476"/>
                </a:cubicBezTo>
                <a:cubicBezTo>
                  <a:pt x="166" y="476"/>
                  <a:pt x="166" y="476"/>
                  <a:pt x="166" y="476"/>
                </a:cubicBezTo>
                <a:cubicBezTo>
                  <a:pt x="166" y="476"/>
                  <a:pt x="166" y="476"/>
                  <a:pt x="166" y="476"/>
                </a:cubicBezTo>
                <a:cubicBezTo>
                  <a:pt x="165" y="475"/>
                  <a:pt x="165" y="473"/>
                  <a:pt x="165" y="471"/>
                </a:cubicBezTo>
                <a:cubicBezTo>
                  <a:pt x="165" y="470"/>
                  <a:pt x="165" y="469"/>
                  <a:pt x="165" y="469"/>
                </a:cubicBezTo>
                <a:cubicBezTo>
                  <a:pt x="165" y="469"/>
                  <a:pt x="165" y="468"/>
                  <a:pt x="165" y="468"/>
                </a:cubicBezTo>
                <a:cubicBezTo>
                  <a:pt x="165" y="468"/>
                  <a:pt x="165" y="468"/>
                  <a:pt x="165" y="469"/>
                </a:cubicBezTo>
                <a:cubicBezTo>
                  <a:pt x="165" y="469"/>
                  <a:pt x="165" y="469"/>
                  <a:pt x="165" y="469"/>
                </a:cubicBezTo>
                <a:cubicBezTo>
                  <a:pt x="165" y="469"/>
                  <a:pt x="165" y="470"/>
                  <a:pt x="165" y="471"/>
                </a:cubicBezTo>
                <a:cubicBezTo>
                  <a:pt x="165" y="473"/>
                  <a:pt x="165" y="475"/>
                  <a:pt x="166" y="476"/>
                </a:cubicBezTo>
                <a:cubicBezTo>
                  <a:pt x="166" y="476"/>
                  <a:pt x="166" y="476"/>
                  <a:pt x="166" y="476"/>
                </a:cubicBezTo>
                <a:cubicBezTo>
                  <a:pt x="165" y="478"/>
                  <a:pt x="165" y="479"/>
                  <a:pt x="165" y="480"/>
                </a:cubicBezTo>
                <a:cubicBezTo>
                  <a:pt x="165" y="482"/>
                  <a:pt x="166" y="483"/>
                  <a:pt x="165" y="484"/>
                </a:cubicBezTo>
                <a:cubicBezTo>
                  <a:pt x="165" y="484"/>
                  <a:pt x="165" y="484"/>
                  <a:pt x="166" y="484"/>
                </a:cubicBezTo>
                <a:cubicBezTo>
                  <a:pt x="166" y="484"/>
                  <a:pt x="166" y="484"/>
                  <a:pt x="166" y="484"/>
                </a:cubicBezTo>
                <a:cubicBezTo>
                  <a:pt x="166" y="483"/>
                  <a:pt x="166" y="482"/>
                  <a:pt x="166" y="480"/>
                </a:cubicBezTo>
                <a:cubicBezTo>
                  <a:pt x="166" y="479"/>
                  <a:pt x="166" y="478"/>
                  <a:pt x="166" y="477"/>
                </a:cubicBezTo>
                <a:cubicBezTo>
                  <a:pt x="166" y="478"/>
                  <a:pt x="166" y="480"/>
                  <a:pt x="167" y="482"/>
                </a:cubicBezTo>
                <a:cubicBezTo>
                  <a:pt x="167" y="482"/>
                  <a:pt x="167" y="482"/>
                  <a:pt x="167" y="482"/>
                </a:cubicBezTo>
                <a:cubicBezTo>
                  <a:pt x="167" y="482"/>
                  <a:pt x="167" y="482"/>
                  <a:pt x="167" y="482"/>
                </a:cubicBezTo>
                <a:cubicBezTo>
                  <a:pt x="167" y="483"/>
                  <a:pt x="166" y="483"/>
                  <a:pt x="167" y="483"/>
                </a:cubicBezTo>
                <a:cubicBezTo>
                  <a:pt x="167" y="483"/>
                  <a:pt x="167" y="484"/>
                  <a:pt x="167" y="483"/>
                </a:cubicBezTo>
                <a:cubicBezTo>
                  <a:pt x="167" y="483"/>
                  <a:pt x="167" y="483"/>
                  <a:pt x="167" y="483"/>
                </a:cubicBezTo>
                <a:cubicBezTo>
                  <a:pt x="167" y="483"/>
                  <a:pt x="167" y="483"/>
                  <a:pt x="167" y="482"/>
                </a:cubicBezTo>
                <a:cubicBezTo>
                  <a:pt x="167" y="482"/>
                  <a:pt x="167" y="482"/>
                  <a:pt x="167" y="482"/>
                </a:cubicBezTo>
                <a:cubicBezTo>
                  <a:pt x="167" y="482"/>
                  <a:pt x="167" y="482"/>
                  <a:pt x="167" y="482"/>
                </a:cubicBezTo>
                <a:cubicBezTo>
                  <a:pt x="168" y="479"/>
                  <a:pt x="169" y="477"/>
                  <a:pt x="169" y="475"/>
                </a:cubicBezTo>
                <a:cubicBezTo>
                  <a:pt x="169" y="474"/>
                  <a:pt x="168" y="474"/>
                  <a:pt x="168" y="473"/>
                </a:cubicBezTo>
                <a:cubicBezTo>
                  <a:pt x="168" y="473"/>
                  <a:pt x="168" y="472"/>
                  <a:pt x="168" y="471"/>
                </a:cubicBezTo>
                <a:cubicBezTo>
                  <a:pt x="168" y="471"/>
                  <a:pt x="167" y="470"/>
                  <a:pt x="167" y="470"/>
                </a:cubicBezTo>
                <a:cubicBezTo>
                  <a:pt x="167" y="468"/>
                  <a:pt x="168" y="465"/>
                  <a:pt x="166" y="465"/>
                </a:cubicBezTo>
                <a:cubicBezTo>
                  <a:pt x="167" y="463"/>
                  <a:pt x="166" y="461"/>
                  <a:pt x="166" y="459"/>
                </a:cubicBezTo>
                <a:close/>
                <a:moveTo>
                  <a:pt x="178" y="450"/>
                </a:moveTo>
                <a:cubicBezTo>
                  <a:pt x="179" y="450"/>
                  <a:pt x="179" y="450"/>
                  <a:pt x="179" y="450"/>
                </a:cubicBezTo>
                <a:cubicBezTo>
                  <a:pt x="179" y="451"/>
                  <a:pt x="179" y="452"/>
                  <a:pt x="179" y="453"/>
                </a:cubicBezTo>
                <a:cubicBezTo>
                  <a:pt x="179" y="453"/>
                  <a:pt x="178" y="454"/>
                  <a:pt x="178" y="454"/>
                </a:cubicBezTo>
                <a:cubicBezTo>
                  <a:pt x="178" y="454"/>
                  <a:pt x="178" y="454"/>
                  <a:pt x="178" y="454"/>
                </a:cubicBezTo>
                <a:cubicBezTo>
                  <a:pt x="180" y="454"/>
                  <a:pt x="179" y="456"/>
                  <a:pt x="180" y="457"/>
                </a:cubicBezTo>
                <a:cubicBezTo>
                  <a:pt x="179" y="457"/>
                  <a:pt x="179" y="457"/>
                  <a:pt x="179" y="457"/>
                </a:cubicBezTo>
                <a:cubicBezTo>
                  <a:pt x="180" y="457"/>
                  <a:pt x="179" y="457"/>
                  <a:pt x="179" y="458"/>
                </a:cubicBezTo>
                <a:cubicBezTo>
                  <a:pt x="179" y="458"/>
                  <a:pt x="179" y="458"/>
                  <a:pt x="179" y="458"/>
                </a:cubicBezTo>
                <a:cubicBezTo>
                  <a:pt x="179" y="458"/>
                  <a:pt x="179" y="458"/>
                  <a:pt x="179" y="458"/>
                </a:cubicBezTo>
                <a:cubicBezTo>
                  <a:pt x="180" y="459"/>
                  <a:pt x="181" y="463"/>
                  <a:pt x="180" y="466"/>
                </a:cubicBezTo>
                <a:cubicBezTo>
                  <a:pt x="180" y="466"/>
                  <a:pt x="180" y="466"/>
                  <a:pt x="181" y="467"/>
                </a:cubicBezTo>
                <a:cubicBezTo>
                  <a:pt x="180" y="468"/>
                  <a:pt x="181" y="470"/>
                  <a:pt x="180" y="472"/>
                </a:cubicBezTo>
                <a:cubicBezTo>
                  <a:pt x="178" y="472"/>
                  <a:pt x="179" y="470"/>
                  <a:pt x="179" y="470"/>
                </a:cubicBezTo>
                <a:cubicBezTo>
                  <a:pt x="179" y="469"/>
                  <a:pt x="178" y="469"/>
                  <a:pt x="178" y="469"/>
                </a:cubicBezTo>
                <a:cubicBezTo>
                  <a:pt x="178" y="469"/>
                  <a:pt x="178" y="468"/>
                  <a:pt x="178" y="468"/>
                </a:cubicBezTo>
                <a:cubicBezTo>
                  <a:pt x="178" y="468"/>
                  <a:pt x="178" y="467"/>
                  <a:pt x="178" y="467"/>
                </a:cubicBezTo>
                <a:cubicBezTo>
                  <a:pt x="178" y="465"/>
                  <a:pt x="179" y="464"/>
                  <a:pt x="178" y="463"/>
                </a:cubicBezTo>
                <a:cubicBezTo>
                  <a:pt x="179" y="462"/>
                  <a:pt x="177" y="459"/>
                  <a:pt x="178" y="458"/>
                </a:cubicBezTo>
                <a:cubicBezTo>
                  <a:pt x="178" y="457"/>
                  <a:pt x="178" y="457"/>
                  <a:pt x="178" y="457"/>
                </a:cubicBezTo>
                <a:cubicBezTo>
                  <a:pt x="178" y="457"/>
                  <a:pt x="178" y="457"/>
                  <a:pt x="178" y="457"/>
                </a:cubicBezTo>
                <a:cubicBezTo>
                  <a:pt x="178" y="456"/>
                  <a:pt x="177" y="455"/>
                  <a:pt x="178" y="454"/>
                </a:cubicBezTo>
                <a:cubicBezTo>
                  <a:pt x="178" y="453"/>
                  <a:pt x="178" y="453"/>
                  <a:pt x="178" y="453"/>
                </a:cubicBezTo>
                <a:cubicBezTo>
                  <a:pt x="178" y="452"/>
                  <a:pt x="179" y="451"/>
                  <a:pt x="178" y="450"/>
                </a:cubicBezTo>
                <a:cubicBezTo>
                  <a:pt x="178" y="450"/>
                  <a:pt x="178" y="450"/>
                  <a:pt x="178" y="450"/>
                </a:cubicBezTo>
                <a:cubicBezTo>
                  <a:pt x="178" y="450"/>
                  <a:pt x="178" y="450"/>
                  <a:pt x="178" y="450"/>
                </a:cubicBezTo>
                <a:close/>
                <a:moveTo>
                  <a:pt x="179" y="457"/>
                </a:moveTo>
                <a:cubicBezTo>
                  <a:pt x="179" y="457"/>
                  <a:pt x="179" y="457"/>
                  <a:pt x="178" y="457"/>
                </a:cubicBezTo>
                <a:cubicBezTo>
                  <a:pt x="178" y="457"/>
                  <a:pt x="178" y="457"/>
                  <a:pt x="178" y="457"/>
                </a:cubicBezTo>
                <a:cubicBezTo>
                  <a:pt x="178" y="457"/>
                  <a:pt x="178" y="457"/>
                  <a:pt x="178" y="457"/>
                </a:cubicBezTo>
                <a:cubicBezTo>
                  <a:pt x="178" y="457"/>
                  <a:pt x="178" y="457"/>
                  <a:pt x="178" y="458"/>
                </a:cubicBezTo>
                <a:cubicBezTo>
                  <a:pt x="179" y="457"/>
                  <a:pt x="179" y="457"/>
                  <a:pt x="179" y="457"/>
                </a:cubicBezTo>
                <a:cubicBezTo>
                  <a:pt x="179" y="458"/>
                  <a:pt x="179" y="458"/>
                  <a:pt x="179" y="457"/>
                </a:cubicBezTo>
                <a:cubicBezTo>
                  <a:pt x="179" y="457"/>
                  <a:pt x="179" y="457"/>
                  <a:pt x="179" y="457"/>
                </a:cubicBezTo>
                <a:close/>
                <a:moveTo>
                  <a:pt x="164" y="442"/>
                </a:moveTo>
                <a:cubicBezTo>
                  <a:pt x="164" y="442"/>
                  <a:pt x="164" y="442"/>
                  <a:pt x="164" y="442"/>
                </a:cubicBezTo>
                <a:cubicBezTo>
                  <a:pt x="164" y="442"/>
                  <a:pt x="164" y="442"/>
                  <a:pt x="164" y="442"/>
                </a:cubicBezTo>
                <a:cubicBezTo>
                  <a:pt x="164" y="442"/>
                  <a:pt x="164" y="442"/>
                  <a:pt x="164" y="442"/>
                </a:cubicBezTo>
                <a:cubicBezTo>
                  <a:pt x="164" y="442"/>
                  <a:pt x="164" y="443"/>
                  <a:pt x="164" y="444"/>
                </a:cubicBezTo>
                <a:cubicBezTo>
                  <a:pt x="164" y="444"/>
                  <a:pt x="164" y="444"/>
                  <a:pt x="164" y="444"/>
                </a:cubicBezTo>
                <a:cubicBezTo>
                  <a:pt x="164" y="444"/>
                  <a:pt x="164" y="444"/>
                  <a:pt x="164" y="444"/>
                </a:cubicBezTo>
                <a:cubicBezTo>
                  <a:pt x="164" y="443"/>
                  <a:pt x="164" y="442"/>
                  <a:pt x="164" y="442"/>
                </a:cubicBezTo>
                <a:close/>
                <a:moveTo>
                  <a:pt x="164" y="421"/>
                </a:moveTo>
                <a:cubicBezTo>
                  <a:pt x="164" y="422"/>
                  <a:pt x="164" y="423"/>
                  <a:pt x="164" y="424"/>
                </a:cubicBezTo>
                <a:cubicBezTo>
                  <a:pt x="164" y="425"/>
                  <a:pt x="164" y="426"/>
                  <a:pt x="164" y="427"/>
                </a:cubicBezTo>
                <a:cubicBezTo>
                  <a:pt x="164" y="427"/>
                  <a:pt x="164" y="427"/>
                  <a:pt x="165" y="427"/>
                </a:cubicBezTo>
                <a:cubicBezTo>
                  <a:pt x="165" y="427"/>
                  <a:pt x="165" y="427"/>
                  <a:pt x="165" y="427"/>
                </a:cubicBezTo>
                <a:cubicBezTo>
                  <a:pt x="165" y="426"/>
                  <a:pt x="165" y="425"/>
                  <a:pt x="165" y="424"/>
                </a:cubicBezTo>
                <a:cubicBezTo>
                  <a:pt x="165" y="423"/>
                  <a:pt x="164" y="422"/>
                  <a:pt x="164" y="422"/>
                </a:cubicBezTo>
                <a:cubicBezTo>
                  <a:pt x="165" y="421"/>
                  <a:pt x="164" y="421"/>
                  <a:pt x="164" y="421"/>
                </a:cubicBezTo>
                <a:cubicBezTo>
                  <a:pt x="164" y="421"/>
                  <a:pt x="164" y="421"/>
                  <a:pt x="164" y="421"/>
                </a:cubicBezTo>
                <a:cubicBezTo>
                  <a:pt x="164" y="421"/>
                  <a:pt x="164" y="421"/>
                  <a:pt x="164" y="421"/>
                </a:cubicBezTo>
                <a:close/>
                <a:moveTo>
                  <a:pt x="162" y="394"/>
                </a:moveTo>
                <a:cubicBezTo>
                  <a:pt x="162" y="397"/>
                  <a:pt x="162" y="400"/>
                  <a:pt x="163" y="402"/>
                </a:cubicBezTo>
                <a:cubicBezTo>
                  <a:pt x="163" y="406"/>
                  <a:pt x="163" y="410"/>
                  <a:pt x="163" y="413"/>
                </a:cubicBezTo>
                <a:cubicBezTo>
                  <a:pt x="163" y="413"/>
                  <a:pt x="163" y="413"/>
                  <a:pt x="163" y="413"/>
                </a:cubicBezTo>
                <a:cubicBezTo>
                  <a:pt x="163" y="413"/>
                  <a:pt x="164" y="413"/>
                  <a:pt x="164" y="413"/>
                </a:cubicBezTo>
                <a:cubicBezTo>
                  <a:pt x="164" y="410"/>
                  <a:pt x="164" y="406"/>
                  <a:pt x="163" y="402"/>
                </a:cubicBezTo>
                <a:cubicBezTo>
                  <a:pt x="163" y="400"/>
                  <a:pt x="163" y="397"/>
                  <a:pt x="163" y="394"/>
                </a:cubicBezTo>
                <a:cubicBezTo>
                  <a:pt x="163" y="394"/>
                  <a:pt x="163" y="394"/>
                  <a:pt x="163" y="394"/>
                </a:cubicBezTo>
                <a:cubicBezTo>
                  <a:pt x="163" y="394"/>
                  <a:pt x="162" y="394"/>
                  <a:pt x="162" y="394"/>
                </a:cubicBezTo>
                <a:cubicBezTo>
                  <a:pt x="162" y="394"/>
                  <a:pt x="162" y="394"/>
                  <a:pt x="162" y="394"/>
                </a:cubicBezTo>
                <a:close/>
                <a:moveTo>
                  <a:pt x="162" y="400"/>
                </a:moveTo>
                <a:cubicBezTo>
                  <a:pt x="162" y="399"/>
                  <a:pt x="161" y="399"/>
                  <a:pt x="161" y="400"/>
                </a:cubicBezTo>
                <a:cubicBezTo>
                  <a:pt x="161" y="400"/>
                  <a:pt x="161" y="400"/>
                  <a:pt x="161" y="400"/>
                </a:cubicBezTo>
                <a:cubicBezTo>
                  <a:pt x="161" y="400"/>
                  <a:pt x="161" y="400"/>
                  <a:pt x="161" y="400"/>
                </a:cubicBezTo>
                <a:cubicBezTo>
                  <a:pt x="162" y="400"/>
                  <a:pt x="162" y="401"/>
                  <a:pt x="162" y="401"/>
                </a:cubicBezTo>
                <a:cubicBezTo>
                  <a:pt x="162" y="402"/>
                  <a:pt x="162" y="402"/>
                  <a:pt x="162" y="402"/>
                </a:cubicBezTo>
                <a:cubicBezTo>
                  <a:pt x="162" y="402"/>
                  <a:pt x="162" y="402"/>
                  <a:pt x="162" y="402"/>
                </a:cubicBezTo>
                <a:cubicBezTo>
                  <a:pt x="162" y="402"/>
                  <a:pt x="162" y="402"/>
                  <a:pt x="162" y="402"/>
                </a:cubicBezTo>
                <a:cubicBezTo>
                  <a:pt x="162" y="401"/>
                  <a:pt x="162" y="401"/>
                  <a:pt x="162" y="401"/>
                </a:cubicBezTo>
                <a:cubicBezTo>
                  <a:pt x="162" y="401"/>
                  <a:pt x="162" y="400"/>
                  <a:pt x="162" y="400"/>
                </a:cubicBezTo>
                <a:close/>
                <a:moveTo>
                  <a:pt x="161" y="387"/>
                </a:moveTo>
                <a:cubicBezTo>
                  <a:pt x="161" y="387"/>
                  <a:pt x="161" y="387"/>
                  <a:pt x="161" y="387"/>
                </a:cubicBezTo>
                <a:cubicBezTo>
                  <a:pt x="161" y="387"/>
                  <a:pt x="161" y="387"/>
                  <a:pt x="161" y="387"/>
                </a:cubicBezTo>
                <a:cubicBezTo>
                  <a:pt x="161" y="387"/>
                  <a:pt x="161" y="387"/>
                  <a:pt x="161" y="387"/>
                </a:cubicBezTo>
                <a:cubicBezTo>
                  <a:pt x="161" y="387"/>
                  <a:pt x="161" y="387"/>
                  <a:pt x="161" y="387"/>
                </a:cubicBezTo>
                <a:cubicBezTo>
                  <a:pt x="161" y="387"/>
                  <a:pt x="161" y="388"/>
                  <a:pt x="161" y="388"/>
                </a:cubicBezTo>
                <a:cubicBezTo>
                  <a:pt x="161" y="388"/>
                  <a:pt x="161" y="388"/>
                  <a:pt x="161" y="388"/>
                </a:cubicBezTo>
                <a:cubicBezTo>
                  <a:pt x="161" y="388"/>
                  <a:pt x="161" y="388"/>
                  <a:pt x="161" y="388"/>
                </a:cubicBezTo>
                <a:cubicBezTo>
                  <a:pt x="161" y="388"/>
                  <a:pt x="161" y="387"/>
                  <a:pt x="161" y="387"/>
                </a:cubicBezTo>
                <a:close/>
                <a:moveTo>
                  <a:pt x="161" y="380"/>
                </a:moveTo>
                <a:cubicBezTo>
                  <a:pt x="161" y="380"/>
                  <a:pt x="161" y="380"/>
                  <a:pt x="160" y="380"/>
                </a:cubicBezTo>
                <a:cubicBezTo>
                  <a:pt x="160" y="380"/>
                  <a:pt x="160" y="380"/>
                  <a:pt x="160" y="380"/>
                </a:cubicBezTo>
                <a:cubicBezTo>
                  <a:pt x="160" y="380"/>
                  <a:pt x="160" y="380"/>
                  <a:pt x="160" y="380"/>
                </a:cubicBezTo>
                <a:cubicBezTo>
                  <a:pt x="160" y="380"/>
                  <a:pt x="160" y="381"/>
                  <a:pt x="160" y="381"/>
                </a:cubicBezTo>
                <a:cubicBezTo>
                  <a:pt x="160" y="382"/>
                  <a:pt x="161" y="383"/>
                  <a:pt x="160" y="384"/>
                </a:cubicBezTo>
                <a:cubicBezTo>
                  <a:pt x="160" y="384"/>
                  <a:pt x="161" y="385"/>
                  <a:pt x="161" y="385"/>
                </a:cubicBezTo>
                <a:cubicBezTo>
                  <a:pt x="161" y="385"/>
                  <a:pt x="161" y="384"/>
                  <a:pt x="161" y="384"/>
                </a:cubicBezTo>
                <a:cubicBezTo>
                  <a:pt x="161" y="383"/>
                  <a:pt x="161" y="382"/>
                  <a:pt x="161" y="381"/>
                </a:cubicBezTo>
                <a:cubicBezTo>
                  <a:pt x="161" y="381"/>
                  <a:pt x="161" y="380"/>
                  <a:pt x="161" y="380"/>
                </a:cubicBezTo>
                <a:close/>
                <a:moveTo>
                  <a:pt x="160" y="374"/>
                </a:moveTo>
                <a:cubicBezTo>
                  <a:pt x="160" y="374"/>
                  <a:pt x="160" y="374"/>
                  <a:pt x="160" y="374"/>
                </a:cubicBezTo>
                <a:cubicBezTo>
                  <a:pt x="160" y="374"/>
                  <a:pt x="160" y="374"/>
                  <a:pt x="160" y="374"/>
                </a:cubicBezTo>
                <a:cubicBezTo>
                  <a:pt x="160" y="374"/>
                  <a:pt x="160" y="374"/>
                  <a:pt x="160" y="374"/>
                </a:cubicBezTo>
                <a:cubicBezTo>
                  <a:pt x="160" y="375"/>
                  <a:pt x="160" y="376"/>
                  <a:pt x="160" y="376"/>
                </a:cubicBezTo>
                <a:cubicBezTo>
                  <a:pt x="160" y="377"/>
                  <a:pt x="160" y="377"/>
                  <a:pt x="160" y="378"/>
                </a:cubicBezTo>
                <a:cubicBezTo>
                  <a:pt x="160" y="378"/>
                  <a:pt x="160" y="378"/>
                  <a:pt x="160" y="378"/>
                </a:cubicBezTo>
                <a:cubicBezTo>
                  <a:pt x="160" y="378"/>
                  <a:pt x="160" y="378"/>
                  <a:pt x="160" y="378"/>
                </a:cubicBezTo>
                <a:cubicBezTo>
                  <a:pt x="161" y="377"/>
                  <a:pt x="160" y="377"/>
                  <a:pt x="160" y="376"/>
                </a:cubicBezTo>
                <a:cubicBezTo>
                  <a:pt x="160" y="376"/>
                  <a:pt x="160" y="375"/>
                  <a:pt x="160" y="374"/>
                </a:cubicBezTo>
                <a:close/>
                <a:moveTo>
                  <a:pt x="161" y="363"/>
                </a:moveTo>
                <a:cubicBezTo>
                  <a:pt x="161" y="364"/>
                  <a:pt x="161" y="364"/>
                  <a:pt x="161" y="365"/>
                </a:cubicBezTo>
                <a:cubicBezTo>
                  <a:pt x="161" y="365"/>
                  <a:pt x="161" y="365"/>
                  <a:pt x="161" y="366"/>
                </a:cubicBezTo>
                <a:cubicBezTo>
                  <a:pt x="161" y="366"/>
                  <a:pt x="161" y="366"/>
                  <a:pt x="161" y="366"/>
                </a:cubicBezTo>
                <a:cubicBezTo>
                  <a:pt x="161" y="366"/>
                  <a:pt x="161" y="366"/>
                  <a:pt x="161" y="366"/>
                </a:cubicBezTo>
                <a:cubicBezTo>
                  <a:pt x="162" y="365"/>
                  <a:pt x="161" y="365"/>
                  <a:pt x="161" y="364"/>
                </a:cubicBezTo>
                <a:cubicBezTo>
                  <a:pt x="161" y="364"/>
                  <a:pt x="161" y="364"/>
                  <a:pt x="161" y="363"/>
                </a:cubicBezTo>
                <a:cubicBezTo>
                  <a:pt x="161" y="363"/>
                  <a:pt x="161" y="363"/>
                  <a:pt x="161" y="363"/>
                </a:cubicBezTo>
                <a:cubicBezTo>
                  <a:pt x="161" y="363"/>
                  <a:pt x="161" y="363"/>
                  <a:pt x="161" y="363"/>
                </a:cubicBezTo>
                <a:cubicBezTo>
                  <a:pt x="161" y="363"/>
                  <a:pt x="161" y="363"/>
                  <a:pt x="161" y="363"/>
                </a:cubicBezTo>
                <a:close/>
                <a:moveTo>
                  <a:pt x="161" y="352"/>
                </a:moveTo>
                <a:cubicBezTo>
                  <a:pt x="160" y="354"/>
                  <a:pt x="160" y="355"/>
                  <a:pt x="160" y="357"/>
                </a:cubicBezTo>
                <a:cubicBezTo>
                  <a:pt x="160" y="357"/>
                  <a:pt x="160" y="357"/>
                  <a:pt x="161" y="357"/>
                </a:cubicBezTo>
                <a:cubicBezTo>
                  <a:pt x="161" y="357"/>
                  <a:pt x="161" y="357"/>
                  <a:pt x="161" y="357"/>
                </a:cubicBezTo>
                <a:cubicBezTo>
                  <a:pt x="161" y="355"/>
                  <a:pt x="161" y="354"/>
                  <a:pt x="161" y="352"/>
                </a:cubicBezTo>
                <a:cubicBezTo>
                  <a:pt x="161" y="352"/>
                  <a:pt x="161" y="352"/>
                  <a:pt x="161" y="352"/>
                </a:cubicBezTo>
                <a:cubicBezTo>
                  <a:pt x="161" y="352"/>
                  <a:pt x="161" y="352"/>
                  <a:pt x="161" y="352"/>
                </a:cubicBezTo>
                <a:cubicBezTo>
                  <a:pt x="161" y="352"/>
                  <a:pt x="161" y="352"/>
                  <a:pt x="161" y="352"/>
                </a:cubicBezTo>
                <a:close/>
                <a:moveTo>
                  <a:pt x="105" y="291"/>
                </a:moveTo>
                <a:cubicBezTo>
                  <a:pt x="105" y="291"/>
                  <a:pt x="105" y="292"/>
                  <a:pt x="105" y="292"/>
                </a:cubicBezTo>
                <a:cubicBezTo>
                  <a:pt x="106" y="292"/>
                  <a:pt x="106" y="292"/>
                  <a:pt x="106" y="292"/>
                </a:cubicBezTo>
                <a:cubicBezTo>
                  <a:pt x="106" y="292"/>
                  <a:pt x="106" y="292"/>
                  <a:pt x="106" y="292"/>
                </a:cubicBezTo>
                <a:cubicBezTo>
                  <a:pt x="106" y="292"/>
                  <a:pt x="106" y="291"/>
                  <a:pt x="106" y="291"/>
                </a:cubicBezTo>
                <a:cubicBezTo>
                  <a:pt x="106" y="291"/>
                  <a:pt x="106" y="291"/>
                  <a:pt x="106" y="291"/>
                </a:cubicBezTo>
                <a:cubicBezTo>
                  <a:pt x="106" y="291"/>
                  <a:pt x="106" y="290"/>
                  <a:pt x="106" y="290"/>
                </a:cubicBezTo>
                <a:cubicBezTo>
                  <a:pt x="105" y="290"/>
                  <a:pt x="105" y="290"/>
                  <a:pt x="105" y="291"/>
                </a:cubicBezTo>
                <a:cubicBezTo>
                  <a:pt x="105" y="291"/>
                  <a:pt x="105" y="291"/>
                  <a:pt x="105" y="291"/>
                </a:cubicBezTo>
                <a:close/>
                <a:moveTo>
                  <a:pt x="182" y="550"/>
                </a:moveTo>
                <a:cubicBezTo>
                  <a:pt x="182" y="551"/>
                  <a:pt x="182" y="551"/>
                  <a:pt x="182" y="551"/>
                </a:cubicBezTo>
                <a:cubicBezTo>
                  <a:pt x="182" y="552"/>
                  <a:pt x="183" y="553"/>
                  <a:pt x="182" y="553"/>
                </a:cubicBezTo>
                <a:cubicBezTo>
                  <a:pt x="182" y="554"/>
                  <a:pt x="182" y="554"/>
                  <a:pt x="182" y="554"/>
                </a:cubicBezTo>
                <a:cubicBezTo>
                  <a:pt x="182" y="554"/>
                  <a:pt x="182" y="554"/>
                  <a:pt x="182" y="554"/>
                </a:cubicBezTo>
                <a:cubicBezTo>
                  <a:pt x="182" y="555"/>
                  <a:pt x="182" y="556"/>
                  <a:pt x="182" y="557"/>
                </a:cubicBezTo>
                <a:cubicBezTo>
                  <a:pt x="182" y="558"/>
                  <a:pt x="182" y="560"/>
                  <a:pt x="183" y="561"/>
                </a:cubicBezTo>
                <a:cubicBezTo>
                  <a:pt x="183" y="561"/>
                  <a:pt x="183" y="561"/>
                  <a:pt x="184" y="561"/>
                </a:cubicBezTo>
                <a:cubicBezTo>
                  <a:pt x="184" y="561"/>
                  <a:pt x="184" y="560"/>
                  <a:pt x="184" y="560"/>
                </a:cubicBezTo>
                <a:cubicBezTo>
                  <a:pt x="183" y="559"/>
                  <a:pt x="183" y="558"/>
                  <a:pt x="183" y="557"/>
                </a:cubicBezTo>
                <a:cubicBezTo>
                  <a:pt x="183" y="556"/>
                  <a:pt x="183" y="555"/>
                  <a:pt x="183" y="554"/>
                </a:cubicBezTo>
                <a:cubicBezTo>
                  <a:pt x="183" y="553"/>
                  <a:pt x="183" y="552"/>
                  <a:pt x="183" y="551"/>
                </a:cubicBezTo>
                <a:cubicBezTo>
                  <a:pt x="183" y="550"/>
                  <a:pt x="182" y="550"/>
                  <a:pt x="182" y="550"/>
                </a:cubicBezTo>
                <a:cubicBezTo>
                  <a:pt x="182" y="550"/>
                  <a:pt x="182" y="550"/>
                  <a:pt x="182" y="550"/>
                </a:cubicBezTo>
                <a:close/>
                <a:moveTo>
                  <a:pt x="171" y="554"/>
                </a:moveTo>
                <a:cubicBezTo>
                  <a:pt x="172" y="553"/>
                  <a:pt x="172" y="552"/>
                  <a:pt x="171" y="550"/>
                </a:cubicBezTo>
                <a:cubicBezTo>
                  <a:pt x="172" y="548"/>
                  <a:pt x="171" y="546"/>
                  <a:pt x="171" y="544"/>
                </a:cubicBezTo>
                <a:cubicBezTo>
                  <a:pt x="171" y="544"/>
                  <a:pt x="171" y="544"/>
                  <a:pt x="171" y="544"/>
                </a:cubicBezTo>
                <a:cubicBezTo>
                  <a:pt x="171" y="543"/>
                  <a:pt x="171" y="542"/>
                  <a:pt x="171" y="541"/>
                </a:cubicBezTo>
                <a:cubicBezTo>
                  <a:pt x="171" y="540"/>
                  <a:pt x="170" y="539"/>
                  <a:pt x="171" y="538"/>
                </a:cubicBezTo>
                <a:cubicBezTo>
                  <a:pt x="171" y="538"/>
                  <a:pt x="171" y="537"/>
                  <a:pt x="170" y="537"/>
                </a:cubicBezTo>
                <a:cubicBezTo>
                  <a:pt x="170" y="537"/>
                  <a:pt x="170" y="537"/>
                  <a:pt x="170" y="537"/>
                </a:cubicBezTo>
                <a:cubicBezTo>
                  <a:pt x="170" y="537"/>
                  <a:pt x="170" y="538"/>
                  <a:pt x="170" y="538"/>
                </a:cubicBezTo>
                <a:cubicBezTo>
                  <a:pt x="169" y="539"/>
                  <a:pt x="170" y="540"/>
                  <a:pt x="170" y="541"/>
                </a:cubicBezTo>
                <a:cubicBezTo>
                  <a:pt x="170" y="542"/>
                  <a:pt x="170" y="543"/>
                  <a:pt x="170" y="544"/>
                </a:cubicBezTo>
                <a:cubicBezTo>
                  <a:pt x="170" y="544"/>
                  <a:pt x="170" y="544"/>
                  <a:pt x="170" y="544"/>
                </a:cubicBezTo>
                <a:cubicBezTo>
                  <a:pt x="170" y="544"/>
                  <a:pt x="170" y="544"/>
                  <a:pt x="170" y="544"/>
                </a:cubicBezTo>
                <a:cubicBezTo>
                  <a:pt x="169" y="546"/>
                  <a:pt x="172" y="549"/>
                  <a:pt x="169" y="550"/>
                </a:cubicBezTo>
                <a:cubicBezTo>
                  <a:pt x="170" y="551"/>
                  <a:pt x="169" y="552"/>
                  <a:pt x="169" y="553"/>
                </a:cubicBezTo>
                <a:cubicBezTo>
                  <a:pt x="170" y="553"/>
                  <a:pt x="170" y="553"/>
                  <a:pt x="171" y="554"/>
                </a:cubicBezTo>
                <a:cubicBezTo>
                  <a:pt x="171" y="556"/>
                  <a:pt x="171" y="558"/>
                  <a:pt x="171" y="560"/>
                </a:cubicBezTo>
                <a:cubicBezTo>
                  <a:pt x="171" y="561"/>
                  <a:pt x="171" y="563"/>
                  <a:pt x="172" y="565"/>
                </a:cubicBezTo>
                <a:cubicBezTo>
                  <a:pt x="172" y="565"/>
                  <a:pt x="172" y="565"/>
                  <a:pt x="172" y="565"/>
                </a:cubicBezTo>
                <a:cubicBezTo>
                  <a:pt x="173" y="565"/>
                  <a:pt x="173" y="565"/>
                  <a:pt x="173" y="565"/>
                </a:cubicBezTo>
                <a:cubicBezTo>
                  <a:pt x="172" y="563"/>
                  <a:pt x="172" y="561"/>
                  <a:pt x="172" y="560"/>
                </a:cubicBezTo>
                <a:cubicBezTo>
                  <a:pt x="172" y="558"/>
                  <a:pt x="172" y="556"/>
                  <a:pt x="171" y="554"/>
                </a:cubicBezTo>
                <a:close/>
                <a:moveTo>
                  <a:pt x="170" y="536"/>
                </a:moveTo>
                <a:cubicBezTo>
                  <a:pt x="170" y="536"/>
                  <a:pt x="171" y="536"/>
                  <a:pt x="171" y="535"/>
                </a:cubicBezTo>
                <a:cubicBezTo>
                  <a:pt x="171" y="534"/>
                  <a:pt x="171" y="533"/>
                  <a:pt x="170" y="532"/>
                </a:cubicBezTo>
                <a:cubicBezTo>
                  <a:pt x="170" y="532"/>
                  <a:pt x="170" y="532"/>
                  <a:pt x="170" y="532"/>
                </a:cubicBezTo>
                <a:cubicBezTo>
                  <a:pt x="171" y="528"/>
                  <a:pt x="170" y="525"/>
                  <a:pt x="170" y="522"/>
                </a:cubicBezTo>
                <a:cubicBezTo>
                  <a:pt x="168" y="521"/>
                  <a:pt x="170" y="519"/>
                  <a:pt x="169" y="519"/>
                </a:cubicBezTo>
                <a:cubicBezTo>
                  <a:pt x="169" y="519"/>
                  <a:pt x="168" y="519"/>
                  <a:pt x="168" y="519"/>
                </a:cubicBezTo>
                <a:cubicBezTo>
                  <a:pt x="168" y="523"/>
                  <a:pt x="168" y="527"/>
                  <a:pt x="168" y="530"/>
                </a:cubicBezTo>
                <a:cubicBezTo>
                  <a:pt x="170" y="530"/>
                  <a:pt x="169" y="531"/>
                  <a:pt x="170" y="532"/>
                </a:cubicBezTo>
                <a:cubicBezTo>
                  <a:pt x="170" y="533"/>
                  <a:pt x="170" y="534"/>
                  <a:pt x="170" y="535"/>
                </a:cubicBezTo>
                <a:cubicBezTo>
                  <a:pt x="170" y="535"/>
                  <a:pt x="170" y="536"/>
                  <a:pt x="170" y="53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524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49" name="Freeform 188" descr="e7d195523061f1c0c989bbdf341b111e769f2ee359bd8df638E53E9931A62DC22263A6E1A75FFBC630BB5D77BA969D9175F253EB94D93A1189E24A7D909BAD0376573965191318DE1FD009565C070D0758BE63ED47B2EDEACC9DDA8B42E936ECE29EDFDA81561272DB585C1D388AC69375A15CCDB3BFD0D7CC0E05F9CB208AB1AC036AD4A87015E98F8F7194A9B2E73A"/>
          <p:cNvSpPr>
            <a:spLocks noEditPoints="1"/>
          </p:cNvSpPr>
          <p:nvPr/>
        </p:nvSpPr>
        <p:spPr bwMode="auto">
          <a:xfrm flipH="1" flipV="1">
            <a:off x="8289326" y="2700906"/>
            <a:ext cx="117629" cy="2723488"/>
          </a:xfrm>
          <a:custGeom>
            <a:avLst/>
            <a:gdLst>
              <a:gd name="T0" fmla="*/ 137 w 367"/>
              <a:gd name="T1" fmla="*/ 772 h 1237"/>
              <a:gd name="T2" fmla="*/ 176 w 367"/>
              <a:gd name="T3" fmla="*/ 600 h 1237"/>
              <a:gd name="T4" fmla="*/ 181 w 367"/>
              <a:gd name="T5" fmla="*/ 522 h 1237"/>
              <a:gd name="T6" fmla="*/ 160 w 367"/>
              <a:gd name="T7" fmla="*/ 282 h 1237"/>
              <a:gd name="T8" fmla="*/ 135 w 367"/>
              <a:gd name="T9" fmla="*/ 965 h 1237"/>
              <a:gd name="T10" fmla="*/ 138 w 367"/>
              <a:gd name="T11" fmla="*/ 870 h 1237"/>
              <a:gd name="T12" fmla="*/ 140 w 367"/>
              <a:gd name="T13" fmla="*/ 804 h 1237"/>
              <a:gd name="T14" fmla="*/ 150 w 367"/>
              <a:gd name="T15" fmla="*/ 774 h 1237"/>
              <a:gd name="T16" fmla="*/ 162 w 367"/>
              <a:gd name="T17" fmla="*/ 970 h 1237"/>
              <a:gd name="T18" fmla="*/ 137 w 367"/>
              <a:gd name="T19" fmla="*/ 826 h 1237"/>
              <a:gd name="T20" fmla="*/ 194 w 367"/>
              <a:gd name="T21" fmla="*/ 790 h 1237"/>
              <a:gd name="T22" fmla="*/ 184 w 367"/>
              <a:gd name="T23" fmla="*/ 567 h 1237"/>
              <a:gd name="T24" fmla="*/ 146 w 367"/>
              <a:gd name="T25" fmla="*/ 1177 h 1237"/>
              <a:gd name="T26" fmla="*/ 118 w 367"/>
              <a:gd name="T27" fmla="*/ 1066 h 1237"/>
              <a:gd name="T28" fmla="*/ 130 w 367"/>
              <a:gd name="T29" fmla="*/ 715 h 1237"/>
              <a:gd name="T30" fmla="*/ 177 w 367"/>
              <a:gd name="T31" fmla="*/ 595 h 1237"/>
              <a:gd name="T32" fmla="*/ 165 w 367"/>
              <a:gd name="T33" fmla="*/ 465 h 1237"/>
              <a:gd name="T34" fmla="*/ 180 w 367"/>
              <a:gd name="T35" fmla="*/ 748 h 1237"/>
              <a:gd name="T36" fmla="*/ 189 w 367"/>
              <a:gd name="T37" fmla="*/ 878 h 1237"/>
              <a:gd name="T38" fmla="*/ 190 w 367"/>
              <a:gd name="T39" fmla="*/ 1063 h 1237"/>
              <a:gd name="T40" fmla="*/ 195 w 367"/>
              <a:gd name="T41" fmla="*/ 970 h 1237"/>
              <a:gd name="T42" fmla="*/ 196 w 367"/>
              <a:gd name="T43" fmla="*/ 848 h 1237"/>
              <a:gd name="T44" fmla="*/ 194 w 367"/>
              <a:gd name="T45" fmla="*/ 1147 h 1237"/>
              <a:gd name="T46" fmla="*/ 176 w 367"/>
              <a:gd name="T47" fmla="*/ 745 h 1237"/>
              <a:gd name="T48" fmla="*/ 187 w 367"/>
              <a:gd name="T49" fmla="*/ 906 h 1237"/>
              <a:gd name="T50" fmla="*/ 187 w 367"/>
              <a:gd name="T51" fmla="*/ 916 h 1237"/>
              <a:gd name="T52" fmla="*/ 188 w 367"/>
              <a:gd name="T53" fmla="*/ 886 h 1237"/>
              <a:gd name="T54" fmla="*/ 186 w 367"/>
              <a:gd name="T55" fmla="*/ 841 h 1237"/>
              <a:gd name="T56" fmla="*/ 186 w 367"/>
              <a:gd name="T57" fmla="*/ 847 h 1237"/>
              <a:gd name="T58" fmla="*/ 46 w 367"/>
              <a:gd name="T59" fmla="*/ 36 h 1237"/>
              <a:gd name="T60" fmla="*/ 65 w 367"/>
              <a:gd name="T61" fmla="*/ 11 h 1237"/>
              <a:gd name="T62" fmla="*/ 88 w 367"/>
              <a:gd name="T63" fmla="*/ 123 h 1237"/>
              <a:gd name="T64" fmla="*/ 97 w 367"/>
              <a:gd name="T65" fmla="*/ 192 h 1237"/>
              <a:gd name="T66" fmla="*/ 116 w 367"/>
              <a:gd name="T67" fmla="*/ 519 h 1237"/>
              <a:gd name="T68" fmla="*/ 129 w 367"/>
              <a:gd name="T69" fmla="*/ 879 h 1237"/>
              <a:gd name="T70" fmla="*/ 127 w 367"/>
              <a:gd name="T71" fmla="*/ 1126 h 1237"/>
              <a:gd name="T72" fmla="*/ 114 w 367"/>
              <a:gd name="T73" fmla="*/ 1128 h 1237"/>
              <a:gd name="T74" fmla="*/ 120 w 367"/>
              <a:gd name="T75" fmla="*/ 985 h 1237"/>
              <a:gd name="T76" fmla="*/ 105 w 367"/>
              <a:gd name="T77" fmla="*/ 1155 h 1237"/>
              <a:gd name="T78" fmla="*/ 45 w 367"/>
              <a:gd name="T79" fmla="*/ 1172 h 1237"/>
              <a:gd name="T80" fmla="*/ 18 w 367"/>
              <a:gd name="T81" fmla="*/ 1005 h 1237"/>
              <a:gd name="T82" fmla="*/ 8 w 367"/>
              <a:gd name="T83" fmla="*/ 580 h 1237"/>
              <a:gd name="T84" fmla="*/ 6 w 367"/>
              <a:gd name="T85" fmla="*/ 180 h 1237"/>
              <a:gd name="T86" fmla="*/ 129 w 367"/>
              <a:gd name="T87" fmla="*/ 874 h 1237"/>
              <a:gd name="T88" fmla="*/ 117 w 367"/>
              <a:gd name="T89" fmla="*/ 1068 h 1237"/>
              <a:gd name="T90" fmla="*/ 160 w 367"/>
              <a:gd name="T91" fmla="*/ 814 h 1237"/>
              <a:gd name="T92" fmla="*/ 192 w 367"/>
              <a:gd name="T93" fmla="*/ 766 h 1237"/>
              <a:gd name="T94" fmla="*/ 192 w 367"/>
              <a:gd name="T95" fmla="*/ 765 h 1237"/>
              <a:gd name="T96" fmla="*/ 181 w 367"/>
              <a:gd name="T97" fmla="*/ 729 h 1237"/>
              <a:gd name="T98" fmla="*/ 144 w 367"/>
              <a:gd name="T99" fmla="*/ 738 h 1237"/>
              <a:gd name="T100" fmla="*/ 188 w 367"/>
              <a:gd name="T101" fmla="*/ 683 h 1237"/>
              <a:gd name="T102" fmla="*/ 188 w 367"/>
              <a:gd name="T103" fmla="*/ 663 h 1237"/>
              <a:gd name="T104" fmla="*/ 170 w 367"/>
              <a:gd name="T105" fmla="*/ 572 h 1237"/>
              <a:gd name="T106" fmla="*/ 174 w 367"/>
              <a:gd name="T107" fmla="*/ 594 h 1237"/>
              <a:gd name="T108" fmla="*/ 178 w 367"/>
              <a:gd name="T109" fmla="*/ 606 h 1237"/>
              <a:gd name="T110" fmla="*/ 126 w 367"/>
              <a:gd name="T111" fmla="*/ 591 h 1237"/>
              <a:gd name="T112" fmla="*/ 170 w 367"/>
              <a:gd name="T113" fmla="*/ 516 h 1237"/>
              <a:gd name="T114" fmla="*/ 172 w 367"/>
              <a:gd name="T115" fmla="*/ 479 h 1237"/>
              <a:gd name="T116" fmla="*/ 166 w 367"/>
              <a:gd name="T117" fmla="*/ 476 h 1237"/>
              <a:gd name="T118" fmla="*/ 179 w 367"/>
              <a:gd name="T119" fmla="*/ 457 h 1237"/>
              <a:gd name="T120" fmla="*/ 161 w 367"/>
              <a:gd name="T121" fmla="*/ 387 h 1237"/>
              <a:gd name="T122" fmla="*/ 106 w 367"/>
              <a:gd name="T123" fmla="*/ 291 h 1237"/>
              <a:gd name="T124" fmla="*/ 170 w 367"/>
              <a:gd name="T125" fmla="*/ 535 h 1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67" h="1237">
                <a:moveTo>
                  <a:pt x="127" y="1235"/>
                </a:moveTo>
                <a:cubicBezTo>
                  <a:pt x="128" y="1234"/>
                  <a:pt x="129" y="1233"/>
                  <a:pt x="130" y="1233"/>
                </a:cubicBezTo>
                <a:cubicBezTo>
                  <a:pt x="131" y="1235"/>
                  <a:pt x="131" y="1236"/>
                  <a:pt x="129" y="1237"/>
                </a:cubicBezTo>
                <a:cubicBezTo>
                  <a:pt x="128" y="1237"/>
                  <a:pt x="127" y="1236"/>
                  <a:pt x="127" y="1235"/>
                </a:cubicBezTo>
                <a:close/>
                <a:moveTo>
                  <a:pt x="114" y="1175"/>
                </a:moveTo>
                <a:cubicBezTo>
                  <a:pt x="114" y="1174"/>
                  <a:pt x="114" y="1173"/>
                  <a:pt x="114" y="1174"/>
                </a:cubicBezTo>
                <a:cubicBezTo>
                  <a:pt x="114" y="1174"/>
                  <a:pt x="114" y="1175"/>
                  <a:pt x="114" y="1175"/>
                </a:cubicBezTo>
                <a:close/>
                <a:moveTo>
                  <a:pt x="171" y="1112"/>
                </a:moveTo>
                <a:cubicBezTo>
                  <a:pt x="173" y="1112"/>
                  <a:pt x="174" y="1110"/>
                  <a:pt x="173" y="1108"/>
                </a:cubicBezTo>
                <a:cubicBezTo>
                  <a:pt x="172" y="1109"/>
                  <a:pt x="171" y="1108"/>
                  <a:pt x="170" y="1109"/>
                </a:cubicBezTo>
                <a:cubicBezTo>
                  <a:pt x="169" y="1110"/>
                  <a:pt x="169" y="1112"/>
                  <a:pt x="171" y="1112"/>
                </a:cubicBezTo>
                <a:close/>
                <a:moveTo>
                  <a:pt x="192" y="1070"/>
                </a:moveTo>
                <a:cubicBezTo>
                  <a:pt x="192" y="1070"/>
                  <a:pt x="191" y="1069"/>
                  <a:pt x="191" y="1070"/>
                </a:cubicBezTo>
                <a:cubicBezTo>
                  <a:pt x="191" y="1070"/>
                  <a:pt x="191" y="1071"/>
                  <a:pt x="192" y="1070"/>
                </a:cubicBezTo>
                <a:close/>
                <a:moveTo>
                  <a:pt x="252" y="996"/>
                </a:moveTo>
                <a:cubicBezTo>
                  <a:pt x="252" y="995"/>
                  <a:pt x="252" y="995"/>
                  <a:pt x="251" y="995"/>
                </a:cubicBezTo>
                <a:cubicBezTo>
                  <a:pt x="251" y="995"/>
                  <a:pt x="251" y="996"/>
                  <a:pt x="252" y="996"/>
                </a:cubicBezTo>
                <a:close/>
                <a:moveTo>
                  <a:pt x="251" y="994"/>
                </a:moveTo>
                <a:cubicBezTo>
                  <a:pt x="252" y="994"/>
                  <a:pt x="252" y="993"/>
                  <a:pt x="251" y="993"/>
                </a:cubicBezTo>
                <a:cubicBezTo>
                  <a:pt x="252" y="994"/>
                  <a:pt x="251" y="994"/>
                  <a:pt x="251" y="994"/>
                </a:cubicBezTo>
                <a:close/>
                <a:moveTo>
                  <a:pt x="253" y="992"/>
                </a:moveTo>
                <a:cubicBezTo>
                  <a:pt x="253" y="992"/>
                  <a:pt x="253" y="991"/>
                  <a:pt x="253" y="991"/>
                </a:cubicBezTo>
                <a:cubicBezTo>
                  <a:pt x="253" y="991"/>
                  <a:pt x="252" y="991"/>
                  <a:pt x="252" y="991"/>
                </a:cubicBezTo>
                <a:cubicBezTo>
                  <a:pt x="252" y="991"/>
                  <a:pt x="252" y="992"/>
                  <a:pt x="253" y="992"/>
                </a:cubicBezTo>
                <a:close/>
                <a:moveTo>
                  <a:pt x="118" y="1056"/>
                </a:moveTo>
                <a:cubicBezTo>
                  <a:pt x="118" y="1056"/>
                  <a:pt x="118" y="1055"/>
                  <a:pt x="118" y="1055"/>
                </a:cubicBezTo>
                <a:cubicBezTo>
                  <a:pt x="117" y="1055"/>
                  <a:pt x="117" y="1056"/>
                  <a:pt x="118" y="1056"/>
                </a:cubicBezTo>
                <a:close/>
                <a:moveTo>
                  <a:pt x="118" y="1051"/>
                </a:moveTo>
                <a:cubicBezTo>
                  <a:pt x="117" y="1051"/>
                  <a:pt x="117" y="1052"/>
                  <a:pt x="118" y="1052"/>
                </a:cubicBezTo>
                <a:cubicBezTo>
                  <a:pt x="117" y="1052"/>
                  <a:pt x="119" y="1051"/>
                  <a:pt x="118" y="1051"/>
                </a:cubicBezTo>
                <a:close/>
                <a:moveTo>
                  <a:pt x="162" y="920"/>
                </a:moveTo>
                <a:cubicBezTo>
                  <a:pt x="162" y="920"/>
                  <a:pt x="162" y="919"/>
                  <a:pt x="162" y="919"/>
                </a:cubicBezTo>
                <a:cubicBezTo>
                  <a:pt x="162" y="920"/>
                  <a:pt x="162" y="920"/>
                  <a:pt x="162" y="920"/>
                </a:cubicBezTo>
                <a:close/>
                <a:moveTo>
                  <a:pt x="186" y="882"/>
                </a:moveTo>
                <a:cubicBezTo>
                  <a:pt x="187" y="881"/>
                  <a:pt x="187" y="881"/>
                  <a:pt x="186" y="880"/>
                </a:cubicBezTo>
                <a:cubicBezTo>
                  <a:pt x="186" y="881"/>
                  <a:pt x="186" y="881"/>
                  <a:pt x="186" y="882"/>
                </a:cubicBezTo>
                <a:close/>
                <a:moveTo>
                  <a:pt x="194" y="805"/>
                </a:moveTo>
                <a:cubicBezTo>
                  <a:pt x="194" y="805"/>
                  <a:pt x="194" y="805"/>
                  <a:pt x="193" y="804"/>
                </a:cubicBezTo>
                <a:cubicBezTo>
                  <a:pt x="193" y="805"/>
                  <a:pt x="193" y="805"/>
                  <a:pt x="193" y="805"/>
                </a:cubicBezTo>
                <a:cubicBezTo>
                  <a:pt x="193" y="805"/>
                  <a:pt x="193" y="805"/>
                  <a:pt x="194" y="805"/>
                </a:cubicBezTo>
                <a:close/>
                <a:moveTo>
                  <a:pt x="194" y="802"/>
                </a:moveTo>
                <a:cubicBezTo>
                  <a:pt x="193" y="802"/>
                  <a:pt x="193" y="801"/>
                  <a:pt x="193" y="801"/>
                </a:cubicBezTo>
                <a:cubicBezTo>
                  <a:pt x="193" y="801"/>
                  <a:pt x="193" y="802"/>
                  <a:pt x="194" y="802"/>
                </a:cubicBezTo>
                <a:close/>
                <a:moveTo>
                  <a:pt x="155" y="769"/>
                </a:moveTo>
                <a:cubicBezTo>
                  <a:pt x="154" y="769"/>
                  <a:pt x="154" y="770"/>
                  <a:pt x="155" y="770"/>
                </a:cubicBezTo>
                <a:cubicBezTo>
                  <a:pt x="154" y="769"/>
                  <a:pt x="155" y="769"/>
                  <a:pt x="155" y="769"/>
                </a:cubicBezTo>
                <a:close/>
                <a:moveTo>
                  <a:pt x="137" y="772"/>
                </a:moveTo>
                <a:cubicBezTo>
                  <a:pt x="138" y="771"/>
                  <a:pt x="137" y="771"/>
                  <a:pt x="137" y="771"/>
                </a:cubicBezTo>
                <a:cubicBezTo>
                  <a:pt x="136" y="771"/>
                  <a:pt x="136" y="771"/>
                  <a:pt x="137" y="772"/>
                </a:cubicBezTo>
                <a:close/>
                <a:moveTo>
                  <a:pt x="137" y="752"/>
                </a:moveTo>
                <a:cubicBezTo>
                  <a:pt x="137" y="751"/>
                  <a:pt x="137" y="751"/>
                  <a:pt x="137" y="751"/>
                </a:cubicBezTo>
                <a:cubicBezTo>
                  <a:pt x="137" y="751"/>
                  <a:pt x="137" y="752"/>
                  <a:pt x="137" y="752"/>
                </a:cubicBezTo>
                <a:close/>
                <a:moveTo>
                  <a:pt x="180" y="707"/>
                </a:moveTo>
                <a:cubicBezTo>
                  <a:pt x="180" y="708"/>
                  <a:pt x="180" y="708"/>
                  <a:pt x="181" y="707"/>
                </a:cubicBezTo>
                <a:cubicBezTo>
                  <a:pt x="180" y="706"/>
                  <a:pt x="180" y="707"/>
                  <a:pt x="180" y="707"/>
                </a:cubicBezTo>
                <a:close/>
                <a:moveTo>
                  <a:pt x="147" y="737"/>
                </a:moveTo>
                <a:cubicBezTo>
                  <a:pt x="147" y="737"/>
                  <a:pt x="147" y="736"/>
                  <a:pt x="147" y="736"/>
                </a:cubicBezTo>
                <a:cubicBezTo>
                  <a:pt x="147" y="736"/>
                  <a:pt x="147" y="736"/>
                  <a:pt x="147" y="736"/>
                </a:cubicBezTo>
                <a:cubicBezTo>
                  <a:pt x="147" y="736"/>
                  <a:pt x="147" y="737"/>
                  <a:pt x="147" y="737"/>
                </a:cubicBezTo>
                <a:close/>
                <a:moveTo>
                  <a:pt x="140" y="740"/>
                </a:moveTo>
                <a:cubicBezTo>
                  <a:pt x="140" y="740"/>
                  <a:pt x="140" y="742"/>
                  <a:pt x="141" y="741"/>
                </a:cubicBezTo>
                <a:cubicBezTo>
                  <a:pt x="140" y="740"/>
                  <a:pt x="141" y="740"/>
                  <a:pt x="140" y="740"/>
                </a:cubicBezTo>
                <a:close/>
                <a:moveTo>
                  <a:pt x="139" y="723"/>
                </a:moveTo>
                <a:cubicBezTo>
                  <a:pt x="139" y="724"/>
                  <a:pt x="139" y="724"/>
                  <a:pt x="139" y="724"/>
                </a:cubicBezTo>
                <a:cubicBezTo>
                  <a:pt x="139" y="724"/>
                  <a:pt x="139" y="725"/>
                  <a:pt x="139" y="725"/>
                </a:cubicBezTo>
                <a:cubicBezTo>
                  <a:pt x="139" y="724"/>
                  <a:pt x="139" y="723"/>
                  <a:pt x="139" y="723"/>
                </a:cubicBezTo>
                <a:close/>
                <a:moveTo>
                  <a:pt x="181" y="680"/>
                </a:moveTo>
                <a:cubicBezTo>
                  <a:pt x="180" y="679"/>
                  <a:pt x="180" y="679"/>
                  <a:pt x="180" y="679"/>
                </a:cubicBezTo>
                <a:cubicBezTo>
                  <a:pt x="180" y="679"/>
                  <a:pt x="181" y="678"/>
                  <a:pt x="181" y="678"/>
                </a:cubicBezTo>
                <a:cubicBezTo>
                  <a:pt x="180" y="679"/>
                  <a:pt x="180" y="679"/>
                  <a:pt x="180" y="679"/>
                </a:cubicBezTo>
                <a:cubicBezTo>
                  <a:pt x="180" y="679"/>
                  <a:pt x="180" y="680"/>
                  <a:pt x="181" y="680"/>
                </a:cubicBezTo>
                <a:close/>
                <a:moveTo>
                  <a:pt x="139" y="715"/>
                </a:moveTo>
                <a:cubicBezTo>
                  <a:pt x="138" y="716"/>
                  <a:pt x="138" y="716"/>
                  <a:pt x="138" y="717"/>
                </a:cubicBezTo>
                <a:cubicBezTo>
                  <a:pt x="139" y="716"/>
                  <a:pt x="139" y="716"/>
                  <a:pt x="139" y="715"/>
                </a:cubicBezTo>
                <a:close/>
                <a:moveTo>
                  <a:pt x="138" y="706"/>
                </a:moveTo>
                <a:cubicBezTo>
                  <a:pt x="137" y="706"/>
                  <a:pt x="137" y="708"/>
                  <a:pt x="138" y="707"/>
                </a:cubicBezTo>
                <a:cubicBezTo>
                  <a:pt x="138" y="707"/>
                  <a:pt x="138" y="707"/>
                  <a:pt x="138" y="706"/>
                </a:cubicBezTo>
                <a:close/>
                <a:moveTo>
                  <a:pt x="186" y="639"/>
                </a:moveTo>
                <a:cubicBezTo>
                  <a:pt x="187" y="640"/>
                  <a:pt x="187" y="639"/>
                  <a:pt x="187" y="640"/>
                </a:cubicBezTo>
                <a:cubicBezTo>
                  <a:pt x="187" y="640"/>
                  <a:pt x="188" y="640"/>
                  <a:pt x="188" y="640"/>
                </a:cubicBezTo>
                <a:cubicBezTo>
                  <a:pt x="187" y="639"/>
                  <a:pt x="187" y="638"/>
                  <a:pt x="187" y="638"/>
                </a:cubicBezTo>
                <a:cubicBezTo>
                  <a:pt x="187" y="639"/>
                  <a:pt x="186" y="639"/>
                  <a:pt x="186" y="639"/>
                </a:cubicBezTo>
                <a:close/>
                <a:moveTo>
                  <a:pt x="176" y="643"/>
                </a:moveTo>
                <a:cubicBezTo>
                  <a:pt x="175" y="643"/>
                  <a:pt x="176" y="644"/>
                  <a:pt x="175" y="644"/>
                </a:cubicBezTo>
                <a:cubicBezTo>
                  <a:pt x="176" y="644"/>
                  <a:pt x="176" y="643"/>
                  <a:pt x="176" y="643"/>
                </a:cubicBezTo>
                <a:close/>
                <a:moveTo>
                  <a:pt x="186" y="621"/>
                </a:moveTo>
                <a:cubicBezTo>
                  <a:pt x="186" y="621"/>
                  <a:pt x="186" y="621"/>
                  <a:pt x="186" y="621"/>
                </a:cubicBezTo>
                <a:cubicBezTo>
                  <a:pt x="186" y="621"/>
                  <a:pt x="187" y="620"/>
                  <a:pt x="186" y="620"/>
                </a:cubicBezTo>
                <a:cubicBezTo>
                  <a:pt x="186" y="620"/>
                  <a:pt x="185" y="621"/>
                  <a:pt x="186" y="621"/>
                </a:cubicBezTo>
                <a:cubicBezTo>
                  <a:pt x="186" y="622"/>
                  <a:pt x="186" y="621"/>
                  <a:pt x="186" y="621"/>
                </a:cubicBezTo>
                <a:close/>
                <a:moveTo>
                  <a:pt x="185" y="599"/>
                </a:moveTo>
                <a:cubicBezTo>
                  <a:pt x="185" y="599"/>
                  <a:pt x="184" y="600"/>
                  <a:pt x="185" y="600"/>
                </a:cubicBezTo>
                <a:cubicBezTo>
                  <a:pt x="186" y="600"/>
                  <a:pt x="185" y="599"/>
                  <a:pt x="185" y="598"/>
                </a:cubicBezTo>
                <a:cubicBezTo>
                  <a:pt x="185" y="598"/>
                  <a:pt x="184" y="598"/>
                  <a:pt x="185" y="599"/>
                </a:cubicBezTo>
                <a:close/>
                <a:moveTo>
                  <a:pt x="128" y="650"/>
                </a:moveTo>
                <a:cubicBezTo>
                  <a:pt x="129" y="649"/>
                  <a:pt x="129" y="648"/>
                  <a:pt x="128" y="647"/>
                </a:cubicBezTo>
                <a:cubicBezTo>
                  <a:pt x="127" y="648"/>
                  <a:pt x="128" y="649"/>
                  <a:pt x="128" y="650"/>
                </a:cubicBezTo>
                <a:close/>
                <a:moveTo>
                  <a:pt x="176" y="600"/>
                </a:moveTo>
                <a:cubicBezTo>
                  <a:pt x="177" y="600"/>
                  <a:pt x="177" y="598"/>
                  <a:pt x="176" y="599"/>
                </a:cubicBezTo>
                <a:cubicBezTo>
                  <a:pt x="177" y="599"/>
                  <a:pt x="176" y="599"/>
                  <a:pt x="176" y="600"/>
                </a:cubicBezTo>
                <a:close/>
                <a:moveTo>
                  <a:pt x="128" y="641"/>
                </a:moveTo>
                <a:cubicBezTo>
                  <a:pt x="128" y="642"/>
                  <a:pt x="128" y="642"/>
                  <a:pt x="128" y="642"/>
                </a:cubicBezTo>
                <a:cubicBezTo>
                  <a:pt x="128" y="642"/>
                  <a:pt x="128" y="642"/>
                  <a:pt x="128" y="641"/>
                </a:cubicBezTo>
                <a:cubicBezTo>
                  <a:pt x="128" y="641"/>
                  <a:pt x="128" y="641"/>
                  <a:pt x="128" y="641"/>
                </a:cubicBezTo>
                <a:cubicBezTo>
                  <a:pt x="128" y="641"/>
                  <a:pt x="128" y="641"/>
                  <a:pt x="128" y="641"/>
                </a:cubicBezTo>
                <a:close/>
                <a:moveTo>
                  <a:pt x="127" y="620"/>
                </a:moveTo>
                <a:cubicBezTo>
                  <a:pt x="127" y="620"/>
                  <a:pt x="127" y="621"/>
                  <a:pt x="127" y="621"/>
                </a:cubicBezTo>
                <a:cubicBezTo>
                  <a:pt x="127" y="620"/>
                  <a:pt x="127" y="620"/>
                  <a:pt x="127" y="620"/>
                </a:cubicBezTo>
                <a:close/>
                <a:moveTo>
                  <a:pt x="183" y="563"/>
                </a:moveTo>
                <a:cubicBezTo>
                  <a:pt x="183" y="563"/>
                  <a:pt x="183" y="563"/>
                  <a:pt x="183" y="563"/>
                </a:cubicBezTo>
                <a:cubicBezTo>
                  <a:pt x="183" y="563"/>
                  <a:pt x="183" y="564"/>
                  <a:pt x="183" y="563"/>
                </a:cubicBezTo>
                <a:close/>
                <a:moveTo>
                  <a:pt x="183" y="549"/>
                </a:moveTo>
                <a:cubicBezTo>
                  <a:pt x="183" y="549"/>
                  <a:pt x="183" y="548"/>
                  <a:pt x="183" y="548"/>
                </a:cubicBezTo>
                <a:cubicBezTo>
                  <a:pt x="183" y="549"/>
                  <a:pt x="182" y="549"/>
                  <a:pt x="182" y="549"/>
                </a:cubicBezTo>
                <a:cubicBezTo>
                  <a:pt x="182" y="549"/>
                  <a:pt x="183" y="549"/>
                  <a:pt x="183" y="549"/>
                </a:cubicBezTo>
                <a:close/>
                <a:moveTo>
                  <a:pt x="181" y="520"/>
                </a:moveTo>
                <a:cubicBezTo>
                  <a:pt x="181" y="521"/>
                  <a:pt x="181" y="522"/>
                  <a:pt x="181" y="522"/>
                </a:cubicBezTo>
                <a:cubicBezTo>
                  <a:pt x="180" y="522"/>
                  <a:pt x="180" y="523"/>
                  <a:pt x="180" y="523"/>
                </a:cubicBezTo>
                <a:cubicBezTo>
                  <a:pt x="181" y="526"/>
                  <a:pt x="179" y="528"/>
                  <a:pt x="182" y="530"/>
                </a:cubicBezTo>
                <a:cubicBezTo>
                  <a:pt x="181" y="531"/>
                  <a:pt x="181" y="533"/>
                  <a:pt x="181" y="534"/>
                </a:cubicBezTo>
                <a:cubicBezTo>
                  <a:pt x="181" y="534"/>
                  <a:pt x="181" y="535"/>
                  <a:pt x="181" y="535"/>
                </a:cubicBezTo>
                <a:cubicBezTo>
                  <a:pt x="181" y="535"/>
                  <a:pt x="181" y="536"/>
                  <a:pt x="181" y="536"/>
                </a:cubicBezTo>
                <a:cubicBezTo>
                  <a:pt x="181" y="537"/>
                  <a:pt x="182" y="537"/>
                  <a:pt x="181" y="537"/>
                </a:cubicBezTo>
                <a:cubicBezTo>
                  <a:pt x="182" y="539"/>
                  <a:pt x="179" y="541"/>
                  <a:pt x="182" y="543"/>
                </a:cubicBezTo>
                <a:cubicBezTo>
                  <a:pt x="182" y="543"/>
                  <a:pt x="182" y="543"/>
                  <a:pt x="182" y="543"/>
                </a:cubicBezTo>
                <a:cubicBezTo>
                  <a:pt x="182" y="544"/>
                  <a:pt x="182" y="544"/>
                  <a:pt x="182" y="544"/>
                </a:cubicBezTo>
                <a:cubicBezTo>
                  <a:pt x="181" y="544"/>
                  <a:pt x="181" y="544"/>
                  <a:pt x="181" y="544"/>
                </a:cubicBezTo>
                <a:cubicBezTo>
                  <a:pt x="182" y="544"/>
                  <a:pt x="181" y="545"/>
                  <a:pt x="182" y="545"/>
                </a:cubicBezTo>
                <a:cubicBezTo>
                  <a:pt x="182" y="545"/>
                  <a:pt x="182" y="545"/>
                  <a:pt x="182" y="545"/>
                </a:cubicBezTo>
                <a:cubicBezTo>
                  <a:pt x="182" y="545"/>
                  <a:pt x="182" y="546"/>
                  <a:pt x="182" y="546"/>
                </a:cubicBezTo>
                <a:cubicBezTo>
                  <a:pt x="182" y="546"/>
                  <a:pt x="181" y="547"/>
                  <a:pt x="182" y="547"/>
                </a:cubicBezTo>
                <a:cubicBezTo>
                  <a:pt x="182" y="547"/>
                  <a:pt x="182" y="548"/>
                  <a:pt x="182" y="548"/>
                </a:cubicBezTo>
                <a:cubicBezTo>
                  <a:pt x="182" y="547"/>
                  <a:pt x="182" y="547"/>
                  <a:pt x="182" y="547"/>
                </a:cubicBezTo>
                <a:cubicBezTo>
                  <a:pt x="182" y="547"/>
                  <a:pt x="182" y="546"/>
                  <a:pt x="182" y="546"/>
                </a:cubicBezTo>
                <a:cubicBezTo>
                  <a:pt x="182" y="546"/>
                  <a:pt x="182" y="546"/>
                  <a:pt x="182" y="546"/>
                </a:cubicBezTo>
                <a:cubicBezTo>
                  <a:pt x="183" y="545"/>
                  <a:pt x="183" y="544"/>
                  <a:pt x="183" y="544"/>
                </a:cubicBezTo>
                <a:cubicBezTo>
                  <a:pt x="183" y="544"/>
                  <a:pt x="183" y="544"/>
                  <a:pt x="183" y="544"/>
                </a:cubicBezTo>
                <a:cubicBezTo>
                  <a:pt x="183" y="543"/>
                  <a:pt x="183" y="543"/>
                  <a:pt x="183" y="542"/>
                </a:cubicBezTo>
                <a:cubicBezTo>
                  <a:pt x="183" y="542"/>
                  <a:pt x="183" y="542"/>
                  <a:pt x="183" y="542"/>
                </a:cubicBezTo>
                <a:cubicBezTo>
                  <a:pt x="183" y="542"/>
                  <a:pt x="183" y="541"/>
                  <a:pt x="183" y="540"/>
                </a:cubicBezTo>
                <a:cubicBezTo>
                  <a:pt x="183" y="539"/>
                  <a:pt x="183" y="539"/>
                  <a:pt x="183" y="538"/>
                </a:cubicBezTo>
                <a:cubicBezTo>
                  <a:pt x="183" y="538"/>
                  <a:pt x="183" y="538"/>
                  <a:pt x="183" y="537"/>
                </a:cubicBezTo>
                <a:cubicBezTo>
                  <a:pt x="183" y="536"/>
                  <a:pt x="182" y="534"/>
                  <a:pt x="183" y="534"/>
                </a:cubicBezTo>
                <a:cubicBezTo>
                  <a:pt x="182" y="534"/>
                  <a:pt x="183" y="534"/>
                  <a:pt x="182" y="533"/>
                </a:cubicBezTo>
                <a:cubicBezTo>
                  <a:pt x="183" y="530"/>
                  <a:pt x="181" y="526"/>
                  <a:pt x="182" y="523"/>
                </a:cubicBezTo>
                <a:cubicBezTo>
                  <a:pt x="182" y="523"/>
                  <a:pt x="182" y="523"/>
                  <a:pt x="182" y="522"/>
                </a:cubicBezTo>
                <a:cubicBezTo>
                  <a:pt x="181" y="522"/>
                  <a:pt x="181" y="522"/>
                  <a:pt x="181" y="522"/>
                </a:cubicBezTo>
                <a:cubicBezTo>
                  <a:pt x="182" y="522"/>
                  <a:pt x="182" y="521"/>
                  <a:pt x="181" y="520"/>
                </a:cubicBezTo>
                <a:cubicBezTo>
                  <a:pt x="181" y="520"/>
                  <a:pt x="181" y="520"/>
                  <a:pt x="181" y="519"/>
                </a:cubicBezTo>
                <a:cubicBezTo>
                  <a:pt x="181" y="519"/>
                  <a:pt x="181" y="519"/>
                  <a:pt x="181" y="519"/>
                </a:cubicBezTo>
                <a:cubicBezTo>
                  <a:pt x="182" y="519"/>
                  <a:pt x="181" y="518"/>
                  <a:pt x="181" y="517"/>
                </a:cubicBezTo>
                <a:cubicBezTo>
                  <a:pt x="180" y="518"/>
                  <a:pt x="180" y="519"/>
                  <a:pt x="180" y="520"/>
                </a:cubicBezTo>
                <a:cubicBezTo>
                  <a:pt x="181" y="520"/>
                  <a:pt x="181" y="520"/>
                  <a:pt x="181" y="520"/>
                </a:cubicBezTo>
                <a:close/>
                <a:moveTo>
                  <a:pt x="183" y="547"/>
                </a:moveTo>
                <a:cubicBezTo>
                  <a:pt x="183" y="547"/>
                  <a:pt x="183" y="546"/>
                  <a:pt x="183" y="546"/>
                </a:cubicBezTo>
                <a:cubicBezTo>
                  <a:pt x="183" y="546"/>
                  <a:pt x="183" y="546"/>
                  <a:pt x="182" y="547"/>
                </a:cubicBezTo>
                <a:cubicBezTo>
                  <a:pt x="183" y="547"/>
                  <a:pt x="183" y="547"/>
                  <a:pt x="183" y="547"/>
                </a:cubicBezTo>
                <a:close/>
                <a:moveTo>
                  <a:pt x="174" y="537"/>
                </a:moveTo>
                <a:cubicBezTo>
                  <a:pt x="174" y="537"/>
                  <a:pt x="175" y="536"/>
                  <a:pt x="174" y="536"/>
                </a:cubicBezTo>
                <a:cubicBezTo>
                  <a:pt x="173" y="536"/>
                  <a:pt x="174" y="538"/>
                  <a:pt x="174" y="537"/>
                </a:cubicBezTo>
                <a:close/>
                <a:moveTo>
                  <a:pt x="174" y="534"/>
                </a:moveTo>
                <a:cubicBezTo>
                  <a:pt x="174" y="534"/>
                  <a:pt x="174" y="535"/>
                  <a:pt x="174" y="535"/>
                </a:cubicBezTo>
                <a:cubicBezTo>
                  <a:pt x="174" y="535"/>
                  <a:pt x="175" y="534"/>
                  <a:pt x="174" y="534"/>
                </a:cubicBezTo>
                <a:close/>
                <a:moveTo>
                  <a:pt x="179" y="474"/>
                </a:moveTo>
                <a:cubicBezTo>
                  <a:pt x="180" y="474"/>
                  <a:pt x="180" y="473"/>
                  <a:pt x="180" y="472"/>
                </a:cubicBezTo>
                <a:cubicBezTo>
                  <a:pt x="180" y="473"/>
                  <a:pt x="179" y="473"/>
                  <a:pt x="179" y="473"/>
                </a:cubicBezTo>
                <a:cubicBezTo>
                  <a:pt x="180" y="473"/>
                  <a:pt x="179" y="474"/>
                  <a:pt x="179" y="474"/>
                </a:cubicBezTo>
                <a:close/>
                <a:moveTo>
                  <a:pt x="166" y="486"/>
                </a:moveTo>
                <a:cubicBezTo>
                  <a:pt x="166" y="486"/>
                  <a:pt x="166" y="486"/>
                  <a:pt x="166" y="487"/>
                </a:cubicBezTo>
                <a:cubicBezTo>
                  <a:pt x="166" y="486"/>
                  <a:pt x="166" y="485"/>
                  <a:pt x="166" y="486"/>
                </a:cubicBezTo>
                <a:close/>
                <a:moveTo>
                  <a:pt x="172" y="473"/>
                </a:moveTo>
                <a:cubicBezTo>
                  <a:pt x="172" y="473"/>
                  <a:pt x="172" y="473"/>
                  <a:pt x="172" y="473"/>
                </a:cubicBezTo>
                <a:cubicBezTo>
                  <a:pt x="172" y="471"/>
                  <a:pt x="171" y="474"/>
                  <a:pt x="172" y="473"/>
                </a:cubicBezTo>
                <a:close/>
                <a:moveTo>
                  <a:pt x="366" y="291"/>
                </a:moveTo>
                <a:cubicBezTo>
                  <a:pt x="366" y="291"/>
                  <a:pt x="366" y="291"/>
                  <a:pt x="365" y="292"/>
                </a:cubicBezTo>
                <a:cubicBezTo>
                  <a:pt x="366" y="293"/>
                  <a:pt x="367" y="292"/>
                  <a:pt x="366" y="291"/>
                </a:cubicBezTo>
                <a:close/>
                <a:moveTo>
                  <a:pt x="168" y="401"/>
                </a:moveTo>
                <a:cubicBezTo>
                  <a:pt x="169" y="401"/>
                  <a:pt x="168" y="400"/>
                  <a:pt x="168" y="400"/>
                </a:cubicBezTo>
                <a:cubicBezTo>
                  <a:pt x="168" y="400"/>
                  <a:pt x="168" y="401"/>
                  <a:pt x="168" y="401"/>
                </a:cubicBezTo>
                <a:close/>
                <a:moveTo>
                  <a:pt x="161" y="359"/>
                </a:moveTo>
                <a:cubicBezTo>
                  <a:pt x="161" y="359"/>
                  <a:pt x="161" y="359"/>
                  <a:pt x="161" y="358"/>
                </a:cubicBezTo>
                <a:cubicBezTo>
                  <a:pt x="161" y="358"/>
                  <a:pt x="161" y="360"/>
                  <a:pt x="161" y="359"/>
                </a:cubicBezTo>
                <a:close/>
                <a:moveTo>
                  <a:pt x="161" y="342"/>
                </a:moveTo>
                <a:cubicBezTo>
                  <a:pt x="161" y="342"/>
                  <a:pt x="161" y="341"/>
                  <a:pt x="161" y="341"/>
                </a:cubicBezTo>
                <a:cubicBezTo>
                  <a:pt x="161" y="341"/>
                  <a:pt x="161" y="341"/>
                  <a:pt x="161" y="341"/>
                </a:cubicBezTo>
                <a:cubicBezTo>
                  <a:pt x="160" y="341"/>
                  <a:pt x="160" y="341"/>
                  <a:pt x="160" y="341"/>
                </a:cubicBezTo>
                <a:cubicBezTo>
                  <a:pt x="160" y="341"/>
                  <a:pt x="160" y="341"/>
                  <a:pt x="161" y="342"/>
                </a:cubicBezTo>
                <a:close/>
                <a:moveTo>
                  <a:pt x="161" y="322"/>
                </a:moveTo>
                <a:cubicBezTo>
                  <a:pt x="160" y="321"/>
                  <a:pt x="161" y="320"/>
                  <a:pt x="160" y="320"/>
                </a:cubicBezTo>
                <a:cubicBezTo>
                  <a:pt x="160" y="321"/>
                  <a:pt x="160" y="322"/>
                  <a:pt x="161" y="322"/>
                </a:cubicBezTo>
                <a:close/>
                <a:moveTo>
                  <a:pt x="160" y="310"/>
                </a:moveTo>
                <a:cubicBezTo>
                  <a:pt x="161" y="310"/>
                  <a:pt x="161" y="309"/>
                  <a:pt x="160" y="309"/>
                </a:cubicBezTo>
                <a:cubicBezTo>
                  <a:pt x="159" y="309"/>
                  <a:pt x="160" y="310"/>
                  <a:pt x="160" y="310"/>
                </a:cubicBezTo>
                <a:close/>
                <a:moveTo>
                  <a:pt x="160" y="282"/>
                </a:moveTo>
                <a:cubicBezTo>
                  <a:pt x="160" y="281"/>
                  <a:pt x="160" y="281"/>
                  <a:pt x="159" y="281"/>
                </a:cubicBezTo>
                <a:cubicBezTo>
                  <a:pt x="159" y="281"/>
                  <a:pt x="159" y="282"/>
                  <a:pt x="160" y="282"/>
                </a:cubicBezTo>
                <a:close/>
                <a:moveTo>
                  <a:pt x="106" y="296"/>
                </a:moveTo>
                <a:cubicBezTo>
                  <a:pt x="106" y="296"/>
                  <a:pt x="106" y="296"/>
                  <a:pt x="106" y="295"/>
                </a:cubicBezTo>
                <a:cubicBezTo>
                  <a:pt x="105" y="296"/>
                  <a:pt x="105" y="297"/>
                  <a:pt x="106" y="296"/>
                </a:cubicBezTo>
                <a:close/>
                <a:moveTo>
                  <a:pt x="106" y="232"/>
                </a:moveTo>
                <a:cubicBezTo>
                  <a:pt x="106" y="231"/>
                  <a:pt x="106" y="231"/>
                  <a:pt x="106" y="230"/>
                </a:cubicBezTo>
                <a:cubicBezTo>
                  <a:pt x="105" y="231"/>
                  <a:pt x="105" y="232"/>
                  <a:pt x="106" y="232"/>
                </a:cubicBezTo>
                <a:close/>
                <a:moveTo>
                  <a:pt x="163" y="134"/>
                </a:moveTo>
                <a:cubicBezTo>
                  <a:pt x="163" y="134"/>
                  <a:pt x="163" y="133"/>
                  <a:pt x="163" y="133"/>
                </a:cubicBezTo>
                <a:cubicBezTo>
                  <a:pt x="162" y="133"/>
                  <a:pt x="162" y="134"/>
                  <a:pt x="163" y="134"/>
                </a:cubicBezTo>
                <a:close/>
                <a:moveTo>
                  <a:pt x="163" y="116"/>
                </a:moveTo>
                <a:cubicBezTo>
                  <a:pt x="164" y="116"/>
                  <a:pt x="164" y="115"/>
                  <a:pt x="163" y="115"/>
                </a:cubicBezTo>
                <a:cubicBezTo>
                  <a:pt x="163" y="115"/>
                  <a:pt x="163" y="116"/>
                  <a:pt x="163" y="116"/>
                </a:cubicBezTo>
                <a:close/>
                <a:moveTo>
                  <a:pt x="147" y="1150"/>
                </a:moveTo>
                <a:cubicBezTo>
                  <a:pt x="147" y="1151"/>
                  <a:pt x="147" y="1152"/>
                  <a:pt x="147" y="1153"/>
                </a:cubicBezTo>
                <a:cubicBezTo>
                  <a:pt x="146" y="1152"/>
                  <a:pt x="146" y="1152"/>
                  <a:pt x="145" y="1152"/>
                </a:cubicBezTo>
                <a:cubicBezTo>
                  <a:pt x="141" y="1154"/>
                  <a:pt x="137" y="1151"/>
                  <a:pt x="133" y="1150"/>
                </a:cubicBezTo>
                <a:cubicBezTo>
                  <a:pt x="132" y="1151"/>
                  <a:pt x="133" y="1152"/>
                  <a:pt x="134" y="1152"/>
                </a:cubicBezTo>
                <a:cubicBezTo>
                  <a:pt x="132" y="1155"/>
                  <a:pt x="134" y="1160"/>
                  <a:pt x="129" y="1160"/>
                </a:cubicBezTo>
                <a:cubicBezTo>
                  <a:pt x="129" y="1158"/>
                  <a:pt x="129" y="1157"/>
                  <a:pt x="128" y="1155"/>
                </a:cubicBezTo>
                <a:cubicBezTo>
                  <a:pt x="128" y="1155"/>
                  <a:pt x="129" y="1154"/>
                  <a:pt x="129" y="1154"/>
                </a:cubicBezTo>
                <a:cubicBezTo>
                  <a:pt x="128" y="1153"/>
                  <a:pt x="128" y="1152"/>
                  <a:pt x="128" y="1151"/>
                </a:cubicBezTo>
                <a:cubicBezTo>
                  <a:pt x="128" y="1149"/>
                  <a:pt x="128" y="1148"/>
                  <a:pt x="128" y="1146"/>
                </a:cubicBezTo>
                <a:cubicBezTo>
                  <a:pt x="128" y="1145"/>
                  <a:pt x="128" y="1144"/>
                  <a:pt x="128" y="1142"/>
                </a:cubicBezTo>
                <a:cubicBezTo>
                  <a:pt x="128" y="1141"/>
                  <a:pt x="129" y="1139"/>
                  <a:pt x="129" y="1137"/>
                </a:cubicBezTo>
                <a:cubicBezTo>
                  <a:pt x="129" y="1136"/>
                  <a:pt x="128" y="1134"/>
                  <a:pt x="128" y="1133"/>
                </a:cubicBezTo>
                <a:cubicBezTo>
                  <a:pt x="128" y="1131"/>
                  <a:pt x="129" y="1129"/>
                  <a:pt x="129" y="1127"/>
                </a:cubicBezTo>
                <a:cubicBezTo>
                  <a:pt x="129" y="1121"/>
                  <a:pt x="130" y="1115"/>
                  <a:pt x="130" y="1110"/>
                </a:cubicBezTo>
                <a:cubicBezTo>
                  <a:pt x="130" y="1109"/>
                  <a:pt x="130" y="1109"/>
                  <a:pt x="130" y="1108"/>
                </a:cubicBezTo>
                <a:cubicBezTo>
                  <a:pt x="131" y="1105"/>
                  <a:pt x="129" y="1103"/>
                  <a:pt x="131" y="1100"/>
                </a:cubicBezTo>
                <a:cubicBezTo>
                  <a:pt x="130" y="1097"/>
                  <a:pt x="131" y="1093"/>
                  <a:pt x="131" y="1090"/>
                </a:cubicBezTo>
                <a:cubicBezTo>
                  <a:pt x="131" y="1088"/>
                  <a:pt x="131" y="1086"/>
                  <a:pt x="131" y="1084"/>
                </a:cubicBezTo>
                <a:cubicBezTo>
                  <a:pt x="132" y="1079"/>
                  <a:pt x="132" y="1075"/>
                  <a:pt x="132" y="1071"/>
                </a:cubicBezTo>
                <a:cubicBezTo>
                  <a:pt x="133" y="1070"/>
                  <a:pt x="132" y="1069"/>
                  <a:pt x="132" y="1068"/>
                </a:cubicBezTo>
                <a:cubicBezTo>
                  <a:pt x="132" y="1065"/>
                  <a:pt x="133" y="1063"/>
                  <a:pt x="133" y="1061"/>
                </a:cubicBezTo>
                <a:cubicBezTo>
                  <a:pt x="133" y="1060"/>
                  <a:pt x="132" y="1060"/>
                  <a:pt x="132" y="1059"/>
                </a:cubicBezTo>
                <a:cubicBezTo>
                  <a:pt x="132" y="1058"/>
                  <a:pt x="133" y="1056"/>
                  <a:pt x="133" y="1055"/>
                </a:cubicBezTo>
                <a:cubicBezTo>
                  <a:pt x="133" y="1051"/>
                  <a:pt x="132" y="1047"/>
                  <a:pt x="133" y="1043"/>
                </a:cubicBezTo>
                <a:cubicBezTo>
                  <a:pt x="133" y="1041"/>
                  <a:pt x="132" y="1040"/>
                  <a:pt x="133" y="1038"/>
                </a:cubicBezTo>
                <a:cubicBezTo>
                  <a:pt x="132" y="1036"/>
                  <a:pt x="133" y="1033"/>
                  <a:pt x="133" y="1031"/>
                </a:cubicBezTo>
                <a:cubicBezTo>
                  <a:pt x="133" y="1031"/>
                  <a:pt x="133" y="1031"/>
                  <a:pt x="133" y="1030"/>
                </a:cubicBezTo>
                <a:cubicBezTo>
                  <a:pt x="133" y="1027"/>
                  <a:pt x="134" y="1025"/>
                  <a:pt x="133" y="1022"/>
                </a:cubicBezTo>
                <a:cubicBezTo>
                  <a:pt x="133" y="1022"/>
                  <a:pt x="134" y="1021"/>
                  <a:pt x="134" y="1021"/>
                </a:cubicBezTo>
                <a:cubicBezTo>
                  <a:pt x="134" y="1020"/>
                  <a:pt x="134" y="1018"/>
                  <a:pt x="134" y="1018"/>
                </a:cubicBezTo>
                <a:cubicBezTo>
                  <a:pt x="134" y="1016"/>
                  <a:pt x="133" y="1012"/>
                  <a:pt x="134" y="1009"/>
                </a:cubicBezTo>
                <a:cubicBezTo>
                  <a:pt x="134" y="1006"/>
                  <a:pt x="134" y="1003"/>
                  <a:pt x="135" y="1000"/>
                </a:cubicBezTo>
                <a:cubicBezTo>
                  <a:pt x="134" y="999"/>
                  <a:pt x="135" y="999"/>
                  <a:pt x="134" y="998"/>
                </a:cubicBezTo>
                <a:cubicBezTo>
                  <a:pt x="135" y="991"/>
                  <a:pt x="134" y="984"/>
                  <a:pt x="135" y="977"/>
                </a:cubicBezTo>
                <a:cubicBezTo>
                  <a:pt x="133" y="973"/>
                  <a:pt x="135" y="970"/>
                  <a:pt x="134" y="967"/>
                </a:cubicBezTo>
                <a:cubicBezTo>
                  <a:pt x="134" y="966"/>
                  <a:pt x="134" y="966"/>
                  <a:pt x="135" y="965"/>
                </a:cubicBezTo>
                <a:cubicBezTo>
                  <a:pt x="134" y="955"/>
                  <a:pt x="135" y="945"/>
                  <a:pt x="135" y="935"/>
                </a:cubicBezTo>
                <a:cubicBezTo>
                  <a:pt x="135" y="928"/>
                  <a:pt x="135" y="921"/>
                  <a:pt x="135" y="913"/>
                </a:cubicBezTo>
                <a:cubicBezTo>
                  <a:pt x="135" y="908"/>
                  <a:pt x="135" y="904"/>
                  <a:pt x="136" y="899"/>
                </a:cubicBezTo>
                <a:cubicBezTo>
                  <a:pt x="135" y="897"/>
                  <a:pt x="135" y="894"/>
                  <a:pt x="135" y="891"/>
                </a:cubicBezTo>
                <a:cubicBezTo>
                  <a:pt x="135" y="888"/>
                  <a:pt x="135" y="885"/>
                  <a:pt x="135" y="883"/>
                </a:cubicBezTo>
                <a:cubicBezTo>
                  <a:pt x="135" y="883"/>
                  <a:pt x="135" y="883"/>
                  <a:pt x="135" y="883"/>
                </a:cubicBezTo>
                <a:cubicBezTo>
                  <a:pt x="136" y="873"/>
                  <a:pt x="135" y="864"/>
                  <a:pt x="135" y="854"/>
                </a:cubicBezTo>
                <a:cubicBezTo>
                  <a:pt x="135" y="846"/>
                  <a:pt x="135" y="838"/>
                  <a:pt x="135" y="830"/>
                </a:cubicBezTo>
                <a:cubicBezTo>
                  <a:pt x="135" y="830"/>
                  <a:pt x="135" y="829"/>
                  <a:pt x="135" y="829"/>
                </a:cubicBezTo>
                <a:cubicBezTo>
                  <a:pt x="134" y="828"/>
                  <a:pt x="134" y="827"/>
                  <a:pt x="134" y="826"/>
                </a:cubicBezTo>
                <a:cubicBezTo>
                  <a:pt x="134" y="825"/>
                  <a:pt x="135" y="825"/>
                  <a:pt x="135" y="825"/>
                </a:cubicBezTo>
                <a:cubicBezTo>
                  <a:pt x="135" y="824"/>
                  <a:pt x="134" y="824"/>
                  <a:pt x="134" y="824"/>
                </a:cubicBezTo>
                <a:cubicBezTo>
                  <a:pt x="134" y="821"/>
                  <a:pt x="134" y="817"/>
                  <a:pt x="134" y="814"/>
                </a:cubicBezTo>
                <a:cubicBezTo>
                  <a:pt x="134" y="814"/>
                  <a:pt x="134" y="814"/>
                  <a:pt x="134" y="814"/>
                </a:cubicBezTo>
                <a:cubicBezTo>
                  <a:pt x="134" y="805"/>
                  <a:pt x="133" y="796"/>
                  <a:pt x="133" y="787"/>
                </a:cubicBezTo>
                <a:cubicBezTo>
                  <a:pt x="132" y="770"/>
                  <a:pt x="132" y="753"/>
                  <a:pt x="130" y="735"/>
                </a:cubicBezTo>
                <a:cubicBezTo>
                  <a:pt x="130" y="735"/>
                  <a:pt x="130" y="735"/>
                  <a:pt x="131" y="735"/>
                </a:cubicBezTo>
                <a:cubicBezTo>
                  <a:pt x="131" y="735"/>
                  <a:pt x="131" y="735"/>
                  <a:pt x="131" y="735"/>
                </a:cubicBezTo>
                <a:cubicBezTo>
                  <a:pt x="131" y="735"/>
                  <a:pt x="131" y="735"/>
                  <a:pt x="131" y="735"/>
                </a:cubicBezTo>
                <a:cubicBezTo>
                  <a:pt x="132" y="753"/>
                  <a:pt x="133" y="770"/>
                  <a:pt x="134" y="787"/>
                </a:cubicBezTo>
                <a:cubicBezTo>
                  <a:pt x="134" y="796"/>
                  <a:pt x="135" y="805"/>
                  <a:pt x="135" y="814"/>
                </a:cubicBezTo>
                <a:cubicBezTo>
                  <a:pt x="135" y="814"/>
                  <a:pt x="136" y="816"/>
                  <a:pt x="136" y="817"/>
                </a:cubicBezTo>
                <a:cubicBezTo>
                  <a:pt x="136" y="818"/>
                  <a:pt x="136" y="820"/>
                  <a:pt x="136" y="821"/>
                </a:cubicBezTo>
                <a:cubicBezTo>
                  <a:pt x="136" y="823"/>
                  <a:pt x="135" y="825"/>
                  <a:pt x="136" y="826"/>
                </a:cubicBezTo>
                <a:cubicBezTo>
                  <a:pt x="136" y="826"/>
                  <a:pt x="136" y="826"/>
                  <a:pt x="136" y="826"/>
                </a:cubicBezTo>
                <a:cubicBezTo>
                  <a:pt x="136" y="826"/>
                  <a:pt x="136" y="826"/>
                  <a:pt x="136" y="826"/>
                </a:cubicBezTo>
                <a:cubicBezTo>
                  <a:pt x="136" y="827"/>
                  <a:pt x="136" y="828"/>
                  <a:pt x="136" y="830"/>
                </a:cubicBezTo>
                <a:cubicBezTo>
                  <a:pt x="136" y="830"/>
                  <a:pt x="136" y="830"/>
                  <a:pt x="136" y="830"/>
                </a:cubicBezTo>
                <a:cubicBezTo>
                  <a:pt x="136" y="838"/>
                  <a:pt x="136" y="846"/>
                  <a:pt x="136" y="854"/>
                </a:cubicBezTo>
                <a:cubicBezTo>
                  <a:pt x="136" y="864"/>
                  <a:pt x="137" y="873"/>
                  <a:pt x="136" y="883"/>
                </a:cubicBezTo>
                <a:cubicBezTo>
                  <a:pt x="136" y="883"/>
                  <a:pt x="136" y="883"/>
                  <a:pt x="136" y="883"/>
                </a:cubicBezTo>
                <a:cubicBezTo>
                  <a:pt x="137" y="884"/>
                  <a:pt x="137" y="886"/>
                  <a:pt x="137" y="887"/>
                </a:cubicBezTo>
                <a:cubicBezTo>
                  <a:pt x="137" y="890"/>
                  <a:pt x="137" y="894"/>
                  <a:pt x="137" y="896"/>
                </a:cubicBezTo>
                <a:cubicBezTo>
                  <a:pt x="137" y="897"/>
                  <a:pt x="138" y="898"/>
                  <a:pt x="138" y="897"/>
                </a:cubicBezTo>
                <a:cubicBezTo>
                  <a:pt x="138" y="895"/>
                  <a:pt x="137" y="893"/>
                  <a:pt x="138" y="891"/>
                </a:cubicBezTo>
                <a:cubicBezTo>
                  <a:pt x="138" y="891"/>
                  <a:pt x="138" y="891"/>
                  <a:pt x="138" y="891"/>
                </a:cubicBezTo>
                <a:cubicBezTo>
                  <a:pt x="138" y="889"/>
                  <a:pt x="137" y="887"/>
                  <a:pt x="139" y="886"/>
                </a:cubicBezTo>
                <a:cubicBezTo>
                  <a:pt x="139" y="885"/>
                  <a:pt x="138" y="885"/>
                  <a:pt x="138" y="884"/>
                </a:cubicBezTo>
                <a:cubicBezTo>
                  <a:pt x="140" y="882"/>
                  <a:pt x="138" y="879"/>
                  <a:pt x="139" y="876"/>
                </a:cubicBezTo>
                <a:cubicBezTo>
                  <a:pt x="138" y="875"/>
                  <a:pt x="139" y="873"/>
                  <a:pt x="138" y="872"/>
                </a:cubicBezTo>
                <a:cubicBezTo>
                  <a:pt x="138" y="873"/>
                  <a:pt x="138" y="873"/>
                  <a:pt x="138" y="873"/>
                </a:cubicBezTo>
                <a:cubicBezTo>
                  <a:pt x="138" y="873"/>
                  <a:pt x="139" y="873"/>
                  <a:pt x="138" y="874"/>
                </a:cubicBezTo>
                <a:cubicBezTo>
                  <a:pt x="138" y="874"/>
                  <a:pt x="138" y="874"/>
                  <a:pt x="138" y="874"/>
                </a:cubicBezTo>
                <a:cubicBezTo>
                  <a:pt x="138" y="874"/>
                  <a:pt x="138" y="874"/>
                  <a:pt x="138" y="873"/>
                </a:cubicBezTo>
                <a:cubicBezTo>
                  <a:pt x="138" y="873"/>
                  <a:pt x="138" y="873"/>
                  <a:pt x="138" y="873"/>
                </a:cubicBezTo>
                <a:cubicBezTo>
                  <a:pt x="138" y="873"/>
                  <a:pt x="138" y="872"/>
                  <a:pt x="138" y="872"/>
                </a:cubicBezTo>
                <a:cubicBezTo>
                  <a:pt x="138" y="872"/>
                  <a:pt x="138" y="872"/>
                  <a:pt x="138" y="872"/>
                </a:cubicBezTo>
                <a:cubicBezTo>
                  <a:pt x="137" y="872"/>
                  <a:pt x="139" y="872"/>
                  <a:pt x="139" y="871"/>
                </a:cubicBezTo>
                <a:cubicBezTo>
                  <a:pt x="138" y="871"/>
                  <a:pt x="138" y="870"/>
                  <a:pt x="138" y="870"/>
                </a:cubicBezTo>
                <a:cubicBezTo>
                  <a:pt x="139" y="870"/>
                  <a:pt x="138" y="869"/>
                  <a:pt x="139" y="868"/>
                </a:cubicBezTo>
                <a:cubicBezTo>
                  <a:pt x="139" y="868"/>
                  <a:pt x="139" y="867"/>
                  <a:pt x="138" y="867"/>
                </a:cubicBezTo>
                <a:cubicBezTo>
                  <a:pt x="140" y="865"/>
                  <a:pt x="138" y="862"/>
                  <a:pt x="139" y="860"/>
                </a:cubicBezTo>
                <a:cubicBezTo>
                  <a:pt x="139" y="860"/>
                  <a:pt x="139" y="860"/>
                  <a:pt x="138" y="859"/>
                </a:cubicBezTo>
                <a:cubicBezTo>
                  <a:pt x="139" y="859"/>
                  <a:pt x="139" y="858"/>
                  <a:pt x="139" y="857"/>
                </a:cubicBezTo>
                <a:cubicBezTo>
                  <a:pt x="139" y="856"/>
                  <a:pt x="138" y="855"/>
                  <a:pt x="138" y="854"/>
                </a:cubicBezTo>
                <a:cubicBezTo>
                  <a:pt x="138" y="853"/>
                  <a:pt x="139" y="852"/>
                  <a:pt x="138" y="851"/>
                </a:cubicBezTo>
                <a:cubicBezTo>
                  <a:pt x="139" y="851"/>
                  <a:pt x="139" y="851"/>
                  <a:pt x="139" y="851"/>
                </a:cubicBezTo>
                <a:cubicBezTo>
                  <a:pt x="138" y="851"/>
                  <a:pt x="138" y="851"/>
                  <a:pt x="138" y="851"/>
                </a:cubicBezTo>
                <a:cubicBezTo>
                  <a:pt x="139" y="850"/>
                  <a:pt x="138" y="849"/>
                  <a:pt x="138" y="849"/>
                </a:cubicBezTo>
                <a:cubicBezTo>
                  <a:pt x="138" y="849"/>
                  <a:pt x="138" y="849"/>
                  <a:pt x="138" y="849"/>
                </a:cubicBezTo>
                <a:cubicBezTo>
                  <a:pt x="138" y="849"/>
                  <a:pt x="138" y="849"/>
                  <a:pt x="138" y="849"/>
                </a:cubicBezTo>
                <a:cubicBezTo>
                  <a:pt x="138" y="848"/>
                  <a:pt x="138" y="848"/>
                  <a:pt x="138" y="848"/>
                </a:cubicBezTo>
                <a:cubicBezTo>
                  <a:pt x="138" y="849"/>
                  <a:pt x="138" y="848"/>
                  <a:pt x="137" y="848"/>
                </a:cubicBezTo>
                <a:cubicBezTo>
                  <a:pt x="137" y="848"/>
                  <a:pt x="137" y="848"/>
                  <a:pt x="138" y="848"/>
                </a:cubicBezTo>
                <a:cubicBezTo>
                  <a:pt x="138" y="848"/>
                  <a:pt x="138" y="848"/>
                  <a:pt x="138" y="848"/>
                </a:cubicBezTo>
                <a:cubicBezTo>
                  <a:pt x="138" y="848"/>
                  <a:pt x="138" y="848"/>
                  <a:pt x="138" y="848"/>
                </a:cubicBezTo>
                <a:cubicBezTo>
                  <a:pt x="138" y="848"/>
                  <a:pt x="139" y="848"/>
                  <a:pt x="139" y="848"/>
                </a:cubicBezTo>
                <a:cubicBezTo>
                  <a:pt x="139" y="847"/>
                  <a:pt x="138" y="846"/>
                  <a:pt x="138" y="846"/>
                </a:cubicBezTo>
                <a:cubicBezTo>
                  <a:pt x="139" y="845"/>
                  <a:pt x="138" y="845"/>
                  <a:pt x="139" y="844"/>
                </a:cubicBezTo>
                <a:cubicBezTo>
                  <a:pt x="138" y="844"/>
                  <a:pt x="139" y="844"/>
                  <a:pt x="138" y="843"/>
                </a:cubicBezTo>
                <a:cubicBezTo>
                  <a:pt x="139" y="842"/>
                  <a:pt x="139" y="841"/>
                  <a:pt x="138" y="840"/>
                </a:cubicBezTo>
                <a:cubicBezTo>
                  <a:pt x="139" y="837"/>
                  <a:pt x="138" y="835"/>
                  <a:pt x="139" y="833"/>
                </a:cubicBezTo>
                <a:cubicBezTo>
                  <a:pt x="138" y="832"/>
                  <a:pt x="137" y="830"/>
                  <a:pt x="137" y="830"/>
                </a:cubicBezTo>
                <a:cubicBezTo>
                  <a:pt x="137" y="829"/>
                  <a:pt x="138" y="829"/>
                  <a:pt x="137" y="829"/>
                </a:cubicBezTo>
                <a:cubicBezTo>
                  <a:pt x="137" y="829"/>
                  <a:pt x="137" y="829"/>
                  <a:pt x="137" y="829"/>
                </a:cubicBezTo>
                <a:cubicBezTo>
                  <a:pt x="136" y="828"/>
                  <a:pt x="137" y="828"/>
                  <a:pt x="137" y="827"/>
                </a:cubicBezTo>
                <a:cubicBezTo>
                  <a:pt x="137" y="827"/>
                  <a:pt x="137" y="827"/>
                  <a:pt x="137" y="827"/>
                </a:cubicBezTo>
                <a:cubicBezTo>
                  <a:pt x="136" y="827"/>
                  <a:pt x="136" y="827"/>
                  <a:pt x="136" y="826"/>
                </a:cubicBezTo>
                <a:cubicBezTo>
                  <a:pt x="136" y="826"/>
                  <a:pt x="136" y="826"/>
                  <a:pt x="136" y="826"/>
                </a:cubicBezTo>
                <a:cubicBezTo>
                  <a:pt x="136" y="826"/>
                  <a:pt x="136" y="826"/>
                  <a:pt x="137" y="826"/>
                </a:cubicBezTo>
                <a:cubicBezTo>
                  <a:pt x="136" y="826"/>
                  <a:pt x="136" y="826"/>
                  <a:pt x="136" y="826"/>
                </a:cubicBezTo>
                <a:cubicBezTo>
                  <a:pt x="136" y="826"/>
                  <a:pt x="137" y="825"/>
                  <a:pt x="137" y="825"/>
                </a:cubicBezTo>
                <a:cubicBezTo>
                  <a:pt x="137" y="825"/>
                  <a:pt x="137" y="824"/>
                  <a:pt x="137" y="824"/>
                </a:cubicBezTo>
                <a:cubicBezTo>
                  <a:pt x="137" y="823"/>
                  <a:pt x="139" y="822"/>
                  <a:pt x="138" y="821"/>
                </a:cubicBezTo>
                <a:cubicBezTo>
                  <a:pt x="139" y="816"/>
                  <a:pt x="137" y="811"/>
                  <a:pt x="138" y="806"/>
                </a:cubicBezTo>
                <a:cubicBezTo>
                  <a:pt x="138" y="804"/>
                  <a:pt x="137" y="803"/>
                  <a:pt x="138" y="801"/>
                </a:cubicBezTo>
                <a:cubicBezTo>
                  <a:pt x="137" y="798"/>
                  <a:pt x="138" y="796"/>
                  <a:pt x="137" y="794"/>
                </a:cubicBezTo>
                <a:cubicBezTo>
                  <a:pt x="138" y="793"/>
                  <a:pt x="138" y="793"/>
                  <a:pt x="139" y="793"/>
                </a:cubicBezTo>
                <a:cubicBezTo>
                  <a:pt x="138" y="792"/>
                  <a:pt x="139" y="790"/>
                  <a:pt x="137" y="790"/>
                </a:cubicBezTo>
                <a:cubicBezTo>
                  <a:pt x="138" y="789"/>
                  <a:pt x="139" y="789"/>
                  <a:pt x="139" y="789"/>
                </a:cubicBezTo>
                <a:cubicBezTo>
                  <a:pt x="138" y="783"/>
                  <a:pt x="138" y="779"/>
                  <a:pt x="138" y="775"/>
                </a:cubicBezTo>
                <a:cubicBezTo>
                  <a:pt x="138" y="775"/>
                  <a:pt x="138" y="775"/>
                  <a:pt x="138" y="775"/>
                </a:cubicBezTo>
                <a:cubicBezTo>
                  <a:pt x="138" y="775"/>
                  <a:pt x="138" y="775"/>
                  <a:pt x="138" y="775"/>
                </a:cubicBezTo>
                <a:cubicBezTo>
                  <a:pt x="139" y="775"/>
                  <a:pt x="139" y="775"/>
                  <a:pt x="139" y="775"/>
                </a:cubicBezTo>
                <a:cubicBezTo>
                  <a:pt x="139" y="779"/>
                  <a:pt x="139" y="783"/>
                  <a:pt x="140" y="789"/>
                </a:cubicBezTo>
                <a:cubicBezTo>
                  <a:pt x="140" y="789"/>
                  <a:pt x="140" y="789"/>
                  <a:pt x="140" y="789"/>
                </a:cubicBezTo>
                <a:cubicBezTo>
                  <a:pt x="141" y="793"/>
                  <a:pt x="140" y="798"/>
                  <a:pt x="141" y="803"/>
                </a:cubicBezTo>
                <a:cubicBezTo>
                  <a:pt x="141" y="803"/>
                  <a:pt x="141" y="804"/>
                  <a:pt x="140" y="804"/>
                </a:cubicBezTo>
                <a:cubicBezTo>
                  <a:pt x="142" y="806"/>
                  <a:pt x="140" y="808"/>
                  <a:pt x="141" y="810"/>
                </a:cubicBezTo>
                <a:cubicBezTo>
                  <a:pt x="141" y="808"/>
                  <a:pt x="143" y="807"/>
                  <a:pt x="141" y="806"/>
                </a:cubicBezTo>
                <a:cubicBezTo>
                  <a:pt x="143" y="805"/>
                  <a:pt x="142" y="803"/>
                  <a:pt x="142" y="801"/>
                </a:cubicBezTo>
                <a:cubicBezTo>
                  <a:pt x="142" y="799"/>
                  <a:pt x="142" y="797"/>
                  <a:pt x="142" y="794"/>
                </a:cubicBezTo>
                <a:cubicBezTo>
                  <a:pt x="142" y="793"/>
                  <a:pt x="141" y="791"/>
                  <a:pt x="141" y="790"/>
                </a:cubicBezTo>
                <a:cubicBezTo>
                  <a:pt x="141" y="789"/>
                  <a:pt x="142" y="786"/>
                  <a:pt x="142" y="784"/>
                </a:cubicBezTo>
                <a:cubicBezTo>
                  <a:pt x="142" y="783"/>
                  <a:pt x="141" y="783"/>
                  <a:pt x="141" y="782"/>
                </a:cubicBezTo>
                <a:cubicBezTo>
                  <a:pt x="141" y="781"/>
                  <a:pt x="142" y="780"/>
                  <a:pt x="142" y="780"/>
                </a:cubicBezTo>
                <a:cubicBezTo>
                  <a:pt x="142" y="779"/>
                  <a:pt x="142" y="779"/>
                  <a:pt x="142" y="779"/>
                </a:cubicBezTo>
                <a:cubicBezTo>
                  <a:pt x="142" y="780"/>
                  <a:pt x="142" y="779"/>
                  <a:pt x="142" y="779"/>
                </a:cubicBezTo>
                <a:cubicBezTo>
                  <a:pt x="142" y="779"/>
                  <a:pt x="141" y="779"/>
                  <a:pt x="141" y="778"/>
                </a:cubicBezTo>
                <a:cubicBezTo>
                  <a:pt x="141" y="778"/>
                  <a:pt x="141" y="778"/>
                  <a:pt x="141" y="778"/>
                </a:cubicBezTo>
                <a:cubicBezTo>
                  <a:pt x="140" y="775"/>
                  <a:pt x="141" y="771"/>
                  <a:pt x="140" y="768"/>
                </a:cubicBezTo>
                <a:cubicBezTo>
                  <a:pt x="141" y="768"/>
                  <a:pt x="141" y="767"/>
                  <a:pt x="141" y="767"/>
                </a:cubicBezTo>
                <a:cubicBezTo>
                  <a:pt x="141" y="766"/>
                  <a:pt x="141" y="765"/>
                  <a:pt x="141" y="765"/>
                </a:cubicBezTo>
                <a:cubicBezTo>
                  <a:pt x="141" y="764"/>
                  <a:pt x="141" y="764"/>
                  <a:pt x="141" y="763"/>
                </a:cubicBezTo>
                <a:cubicBezTo>
                  <a:pt x="141" y="762"/>
                  <a:pt x="140" y="762"/>
                  <a:pt x="141" y="762"/>
                </a:cubicBezTo>
                <a:cubicBezTo>
                  <a:pt x="141" y="762"/>
                  <a:pt x="141" y="762"/>
                  <a:pt x="141" y="762"/>
                </a:cubicBezTo>
                <a:cubicBezTo>
                  <a:pt x="141" y="760"/>
                  <a:pt x="141" y="759"/>
                  <a:pt x="141" y="758"/>
                </a:cubicBezTo>
                <a:cubicBezTo>
                  <a:pt x="140" y="756"/>
                  <a:pt x="140" y="754"/>
                  <a:pt x="141" y="753"/>
                </a:cubicBezTo>
                <a:cubicBezTo>
                  <a:pt x="141" y="753"/>
                  <a:pt x="141" y="753"/>
                  <a:pt x="141" y="752"/>
                </a:cubicBezTo>
                <a:cubicBezTo>
                  <a:pt x="141" y="752"/>
                  <a:pt x="141" y="752"/>
                  <a:pt x="141" y="752"/>
                </a:cubicBezTo>
                <a:cubicBezTo>
                  <a:pt x="141" y="753"/>
                  <a:pt x="142" y="753"/>
                  <a:pt x="142" y="753"/>
                </a:cubicBezTo>
                <a:cubicBezTo>
                  <a:pt x="141" y="754"/>
                  <a:pt x="141" y="756"/>
                  <a:pt x="141" y="758"/>
                </a:cubicBezTo>
                <a:cubicBezTo>
                  <a:pt x="142" y="759"/>
                  <a:pt x="142" y="760"/>
                  <a:pt x="142" y="761"/>
                </a:cubicBezTo>
                <a:cubicBezTo>
                  <a:pt x="142" y="761"/>
                  <a:pt x="142" y="761"/>
                  <a:pt x="142" y="761"/>
                </a:cubicBezTo>
                <a:cubicBezTo>
                  <a:pt x="142" y="764"/>
                  <a:pt x="143" y="766"/>
                  <a:pt x="142" y="768"/>
                </a:cubicBezTo>
                <a:cubicBezTo>
                  <a:pt x="143" y="770"/>
                  <a:pt x="142" y="770"/>
                  <a:pt x="143" y="771"/>
                </a:cubicBezTo>
                <a:cubicBezTo>
                  <a:pt x="142" y="771"/>
                  <a:pt x="142" y="772"/>
                  <a:pt x="142" y="772"/>
                </a:cubicBezTo>
                <a:cubicBezTo>
                  <a:pt x="143" y="773"/>
                  <a:pt x="143" y="774"/>
                  <a:pt x="143" y="775"/>
                </a:cubicBezTo>
                <a:cubicBezTo>
                  <a:pt x="144" y="776"/>
                  <a:pt x="144" y="773"/>
                  <a:pt x="143" y="773"/>
                </a:cubicBezTo>
                <a:cubicBezTo>
                  <a:pt x="144" y="767"/>
                  <a:pt x="142" y="762"/>
                  <a:pt x="143" y="756"/>
                </a:cubicBezTo>
                <a:cubicBezTo>
                  <a:pt x="142" y="754"/>
                  <a:pt x="142" y="752"/>
                  <a:pt x="142" y="750"/>
                </a:cubicBezTo>
                <a:cubicBezTo>
                  <a:pt x="142" y="749"/>
                  <a:pt x="142" y="746"/>
                  <a:pt x="142" y="745"/>
                </a:cubicBezTo>
                <a:cubicBezTo>
                  <a:pt x="143" y="745"/>
                  <a:pt x="143" y="747"/>
                  <a:pt x="144" y="745"/>
                </a:cubicBezTo>
                <a:cubicBezTo>
                  <a:pt x="144" y="747"/>
                  <a:pt x="144" y="748"/>
                  <a:pt x="145" y="750"/>
                </a:cubicBezTo>
                <a:cubicBezTo>
                  <a:pt x="145" y="749"/>
                  <a:pt x="144" y="748"/>
                  <a:pt x="145" y="747"/>
                </a:cubicBezTo>
                <a:cubicBezTo>
                  <a:pt x="145" y="746"/>
                  <a:pt x="145" y="745"/>
                  <a:pt x="145" y="745"/>
                </a:cubicBezTo>
                <a:cubicBezTo>
                  <a:pt x="145" y="744"/>
                  <a:pt x="145" y="743"/>
                  <a:pt x="145" y="742"/>
                </a:cubicBezTo>
                <a:cubicBezTo>
                  <a:pt x="145" y="742"/>
                  <a:pt x="145" y="742"/>
                  <a:pt x="145" y="742"/>
                </a:cubicBezTo>
                <a:cubicBezTo>
                  <a:pt x="145" y="742"/>
                  <a:pt x="145" y="742"/>
                  <a:pt x="145" y="742"/>
                </a:cubicBezTo>
                <a:cubicBezTo>
                  <a:pt x="145" y="742"/>
                  <a:pt x="145" y="742"/>
                  <a:pt x="145" y="742"/>
                </a:cubicBezTo>
                <a:cubicBezTo>
                  <a:pt x="145" y="743"/>
                  <a:pt x="145" y="744"/>
                  <a:pt x="145" y="745"/>
                </a:cubicBezTo>
                <a:cubicBezTo>
                  <a:pt x="145" y="745"/>
                  <a:pt x="145" y="746"/>
                  <a:pt x="145" y="747"/>
                </a:cubicBezTo>
                <a:cubicBezTo>
                  <a:pt x="147" y="748"/>
                  <a:pt x="146" y="750"/>
                  <a:pt x="147" y="752"/>
                </a:cubicBezTo>
                <a:cubicBezTo>
                  <a:pt x="147" y="753"/>
                  <a:pt x="148" y="752"/>
                  <a:pt x="149" y="753"/>
                </a:cubicBezTo>
                <a:cubicBezTo>
                  <a:pt x="148" y="754"/>
                  <a:pt x="149" y="755"/>
                  <a:pt x="149" y="756"/>
                </a:cubicBezTo>
                <a:cubicBezTo>
                  <a:pt x="149" y="759"/>
                  <a:pt x="150" y="761"/>
                  <a:pt x="149" y="764"/>
                </a:cubicBezTo>
                <a:cubicBezTo>
                  <a:pt x="149" y="767"/>
                  <a:pt x="151" y="771"/>
                  <a:pt x="150" y="774"/>
                </a:cubicBezTo>
                <a:cubicBezTo>
                  <a:pt x="151" y="776"/>
                  <a:pt x="150" y="778"/>
                  <a:pt x="150" y="780"/>
                </a:cubicBezTo>
                <a:cubicBezTo>
                  <a:pt x="150" y="781"/>
                  <a:pt x="151" y="782"/>
                  <a:pt x="151" y="783"/>
                </a:cubicBezTo>
                <a:cubicBezTo>
                  <a:pt x="151" y="786"/>
                  <a:pt x="150" y="788"/>
                  <a:pt x="152" y="791"/>
                </a:cubicBezTo>
                <a:cubicBezTo>
                  <a:pt x="153" y="791"/>
                  <a:pt x="155" y="789"/>
                  <a:pt x="155" y="788"/>
                </a:cubicBezTo>
                <a:cubicBezTo>
                  <a:pt x="155" y="788"/>
                  <a:pt x="155" y="788"/>
                  <a:pt x="155" y="788"/>
                </a:cubicBezTo>
                <a:cubicBezTo>
                  <a:pt x="155" y="787"/>
                  <a:pt x="155" y="787"/>
                  <a:pt x="155" y="787"/>
                </a:cubicBezTo>
                <a:cubicBezTo>
                  <a:pt x="155" y="785"/>
                  <a:pt x="154" y="784"/>
                  <a:pt x="155" y="782"/>
                </a:cubicBezTo>
                <a:cubicBezTo>
                  <a:pt x="155" y="782"/>
                  <a:pt x="155" y="782"/>
                  <a:pt x="155" y="782"/>
                </a:cubicBezTo>
                <a:cubicBezTo>
                  <a:pt x="155" y="782"/>
                  <a:pt x="155" y="782"/>
                  <a:pt x="155" y="782"/>
                </a:cubicBezTo>
                <a:cubicBezTo>
                  <a:pt x="155" y="782"/>
                  <a:pt x="155" y="782"/>
                  <a:pt x="155" y="782"/>
                </a:cubicBezTo>
                <a:cubicBezTo>
                  <a:pt x="155" y="784"/>
                  <a:pt x="155" y="785"/>
                  <a:pt x="155" y="786"/>
                </a:cubicBezTo>
                <a:cubicBezTo>
                  <a:pt x="155" y="788"/>
                  <a:pt x="155" y="788"/>
                  <a:pt x="155" y="788"/>
                </a:cubicBezTo>
                <a:cubicBezTo>
                  <a:pt x="155" y="788"/>
                  <a:pt x="155" y="788"/>
                  <a:pt x="155" y="788"/>
                </a:cubicBezTo>
                <a:cubicBezTo>
                  <a:pt x="156" y="790"/>
                  <a:pt x="156" y="792"/>
                  <a:pt x="156" y="795"/>
                </a:cubicBezTo>
                <a:cubicBezTo>
                  <a:pt x="156" y="796"/>
                  <a:pt x="156" y="798"/>
                  <a:pt x="156" y="799"/>
                </a:cubicBezTo>
                <a:cubicBezTo>
                  <a:pt x="156" y="800"/>
                  <a:pt x="157" y="801"/>
                  <a:pt x="156" y="802"/>
                </a:cubicBezTo>
                <a:cubicBezTo>
                  <a:pt x="157" y="803"/>
                  <a:pt x="156" y="804"/>
                  <a:pt x="156" y="806"/>
                </a:cubicBezTo>
                <a:cubicBezTo>
                  <a:pt x="156" y="808"/>
                  <a:pt x="157" y="810"/>
                  <a:pt x="157" y="812"/>
                </a:cubicBezTo>
                <a:cubicBezTo>
                  <a:pt x="157" y="813"/>
                  <a:pt x="156" y="813"/>
                  <a:pt x="156" y="814"/>
                </a:cubicBezTo>
                <a:cubicBezTo>
                  <a:pt x="156" y="815"/>
                  <a:pt x="157" y="816"/>
                  <a:pt x="157" y="818"/>
                </a:cubicBezTo>
                <a:cubicBezTo>
                  <a:pt x="157" y="819"/>
                  <a:pt x="157" y="820"/>
                  <a:pt x="157" y="822"/>
                </a:cubicBezTo>
                <a:cubicBezTo>
                  <a:pt x="157" y="825"/>
                  <a:pt x="158" y="828"/>
                  <a:pt x="158" y="831"/>
                </a:cubicBezTo>
                <a:cubicBezTo>
                  <a:pt x="158" y="832"/>
                  <a:pt x="158" y="833"/>
                  <a:pt x="158" y="833"/>
                </a:cubicBezTo>
                <a:cubicBezTo>
                  <a:pt x="158" y="836"/>
                  <a:pt x="158" y="838"/>
                  <a:pt x="157" y="841"/>
                </a:cubicBezTo>
                <a:cubicBezTo>
                  <a:pt x="157" y="841"/>
                  <a:pt x="158" y="841"/>
                  <a:pt x="158" y="842"/>
                </a:cubicBezTo>
                <a:cubicBezTo>
                  <a:pt x="158" y="845"/>
                  <a:pt x="158" y="848"/>
                  <a:pt x="158" y="851"/>
                </a:cubicBezTo>
                <a:cubicBezTo>
                  <a:pt x="158" y="853"/>
                  <a:pt x="158" y="854"/>
                  <a:pt x="158" y="855"/>
                </a:cubicBezTo>
                <a:cubicBezTo>
                  <a:pt x="158" y="856"/>
                  <a:pt x="158" y="858"/>
                  <a:pt x="158" y="859"/>
                </a:cubicBezTo>
                <a:cubicBezTo>
                  <a:pt x="158" y="862"/>
                  <a:pt x="158" y="865"/>
                  <a:pt x="158" y="867"/>
                </a:cubicBezTo>
                <a:cubicBezTo>
                  <a:pt x="158" y="870"/>
                  <a:pt x="158" y="873"/>
                  <a:pt x="158" y="875"/>
                </a:cubicBezTo>
                <a:cubicBezTo>
                  <a:pt x="158" y="883"/>
                  <a:pt x="159" y="891"/>
                  <a:pt x="158" y="899"/>
                </a:cubicBezTo>
                <a:cubicBezTo>
                  <a:pt x="159" y="901"/>
                  <a:pt x="158" y="903"/>
                  <a:pt x="159" y="904"/>
                </a:cubicBezTo>
                <a:cubicBezTo>
                  <a:pt x="158" y="907"/>
                  <a:pt x="159" y="909"/>
                  <a:pt x="158" y="911"/>
                </a:cubicBezTo>
                <a:cubicBezTo>
                  <a:pt x="159" y="912"/>
                  <a:pt x="158" y="912"/>
                  <a:pt x="159" y="913"/>
                </a:cubicBezTo>
                <a:cubicBezTo>
                  <a:pt x="158" y="915"/>
                  <a:pt x="158" y="916"/>
                  <a:pt x="159" y="918"/>
                </a:cubicBezTo>
                <a:cubicBezTo>
                  <a:pt x="159" y="923"/>
                  <a:pt x="159" y="928"/>
                  <a:pt x="159" y="933"/>
                </a:cubicBezTo>
                <a:cubicBezTo>
                  <a:pt x="159" y="933"/>
                  <a:pt x="159" y="934"/>
                  <a:pt x="159" y="934"/>
                </a:cubicBezTo>
                <a:cubicBezTo>
                  <a:pt x="159" y="935"/>
                  <a:pt x="160" y="936"/>
                  <a:pt x="159" y="937"/>
                </a:cubicBezTo>
                <a:cubicBezTo>
                  <a:pt x="159" y="938"/>
                  <a:pt x="159" y="938"/>
                  <a:pt x="160" y="939"/>
                </a:cubicBezTo>
                <a:cubicBezTo>
                  <a:pt x="159" y="942"/>
                  <a:pt x="160" y="946"/>
                  <a:pt x="159" y="949"/>
                </a:cubicBezTo>
                <a:cubicBezTo>
                  <a:pt x="160" y="951"/>
                  <a:pt x="160" y="953"/>
                  <a:pt x="159" y="955"/>
                </a:cubicBezTo>
                <a:cubicBezTo>
                  <a:pt x="159" y="956"/>
                  <a:pt x="160" y="956"/>
                  <a:pt x="161" y="957"/>
                </a:cubicBezTo>
                <a:cubicBezTo>
                  <a:pt x="161" y="958"/>
                  <a:pt x="160" y="959"/>
                  <a:pt x="162" y="960"/>
                </a:cubicBezTo>
                <a:cubicBezTo>
                  <a:pt x="162" y="961"/>
                  <a:pt x="162" y="961"/>
                  <a:pt x="162" y="961"/>
                </a:cubicBezTo>
                <a:cubicBezTo>
                  <a:pt x="162" y="961"/>
                  <a:pt x="162" y="961"/>
                  <a:pt x="162" y="961"/>
                </a:cubicBezTo>
                <a:cubicBezTo>
                  <a:pt x="162" y="962"/>
                  <a:pt x="162" y="962"/>
                  <a:pt x="161" y="963"/>
                </a:cubicBezTo>
                <a:cubicBezTo>
                  <a:pt x="162" y="965"/>
                  <a:pt x="162" y="967"/>
                  <a:pt x="162" y="969"/>
                </a:cubicBezTo>
                <a:cubicBezTo>
                  <a:pt x="162" y="969"/>
                  <a:pt x="161" y="968"/>
                  <a:pt x="161" y="968"/>
                </a:cubicBezTo>
                <a:cubicBezTo>
                  <a:pt x="161" y="969"/>
                  <a:pt x="161" y="969"/>
                  <a:pt x="162" y="970"/>
                </a:cubicBezTo>
                <a:cubicBezTo>
                  <a:pt x="162" y="970"/>
                  <a:pt x="162" y="970"/>
                  <a:pt x="161" y="971"/>
                </a:cubicBezTo>
                <a:cubicBezTo>
                  <a:pt x="162" y="971"/>
                  <a:pt x="162" y="971"/>
                  <a:pt x="162" y="971"/>
                </a:cubicBezTo>
                <a:cubicBezTo>
                  <a:pt x="162" y="977"/>
                  <a:pt x="162" y="982"/>
                  <a:pt x="162" y="987"/>
                </a:cubicBezTo>
                <a:cubicBezTo>
                  <a:pt x="163" y="993"/>
                  <a:pt x="161" y="999"/>
                  <a:pt x="162" y="1005"/>
                </a:cubicBezTo>
                <a:cubicBezTo>
                  <a:pt x="161" y="1007"/>
                  <a:pt x="162" y="1009"/>
                  <a:pt x="162" y="1011"/>
                </a:cubicBezTo>
                <a:cubicBezTo>
                  <a:pt x="162" y="1018"/>
                  <a:pt x="162" y="1025"/>
                  <a:pt x="162" y="1032"/>
                </a:cubicBezTo>
                <a:cubicBezTo>
                  <a:pt x="162" y="1033"/>
                  <a:pt x="162" y="1034"/>
                  <a:pt x="162" y="1035"/>
                </a:cubicBezTo>
                <a:cubicBezTo>
                  <a:pt x="162" y="1036"/>
                  <a:pt x="162" y="1037"/>
                  <a:pt x="162" y="1038"/>
                </a:cubicBezTo>
                <a:cubicBezTo>
                  <a:pt x="162" y="1040"/>
                  <a:pt x="161" y="1042"/>
                  <a:pt x="162" y="1044"/>
                </a:cubicBezTo>
                <a:cubicBezTo>
                  <a:pt x="162" y="1046"/>
                  <a:pt x="162" y="1048"/>
                  <a:pt x="162" y="1050"/>
                </a:cubicBezTo>
                <a:cubicBezTo>
                  <a:pt x="161" y="1054"/>
                  <a:pt x="162" y="1058"/>
                  <a:pt x="162" y="1063"/>
                </a:cubicBezTo>
                <a:cubicBezTo>
                  <a:pt x="162" y="1064"/>
                  <a:pt x="162" y="1064"/>
                  <a:pt x="162" y="1065"/>
                </a:cubicBezTo>
                <a:cubicBezTo>
                  <a:pt x="162" y="1066"/>
                  <a:pt x="161" y="1067"/>
                  <a:pt x="161" y="1068"/>
                </a:cubicBezTo>
                <a:cubicBezTo>
                  <a:pt x="161" y="1069"/>
                  <a:pt x="162" y="1070"/>
                  <a:pt x="162" y="1072"/>
                </a:cubicBezTo>
                <a:cubicBezTo>
                  <a:pt x="162" y="1073"/>
                  <a:pt x="161" y="1075"/>
                  <a:pt x="161" y="1077"/>
                </a:cubicBezTo>
                <a:cubicBezTo>
                  <a:pt x="161" y="1079"/>
                  <a:pt x="162" y="1081"/>
                  <a:pt x="162" y="1082"/>
                </a:cubicBezTo>
                <a:cubicBezTo>
                  <a:pt x="161" y="1083"/>
                  <a:pt x="161" y="1084"/>
                  <a:pt x="161" y="1085"/>
                </a:cubicBezTo>
                <a:cubicBezTo>
                  <a:pt x="161" y="1087"/>
                  <a:pt x="161" y="1090"/>
                  <a:pt x="161" y="1092"/>
                </a:cubicBezTo>
                <a:cubicBezTo>
                  <a:pt x="161" y="1093"/>
                  <a:pt x="160" y="1094"/>
                  <a:pt x="160" y="1095"/>
                </a:cubicBezTo>
                <a:cubicBezTo>
                  <a:pt x="160" y="1096"/>
                  <a:pt x="160" y="1097"/>
                  <a:pt x="160" y="1099"/>
                </a:cubicBezTo>
                <a:cubicBezTo>
                  <a:pt x="160" y="1102"/>
                  <a:pt x="160" y="1104"/>
                  <a:pt x="159" y="1108"/>
                </a:cubicBezTo>
                <a:cubicBezTo>
                  <a:pt x="159" y="1108"/>
                  <a:pt x="160" y="1109"/>
                  <a:pt x="160" y="1110"/>
                </a:cubicBezTo>
                <a:cubicBezTo>
                  <a:pt x="160" y="1110"/>
                  <a:pt x="159" y="1111"/>
                  <a:pt x="159" y="1111"/>
                </a:cubicBezTo>
                <a:cubicBezTo>
                  <a:pt x="159" y="1113"/>
                  <a:pt x="159" y="1115"/>
                  <a:pt x="159" y="1117"/>
                </a:cubicBezTo>
                <a:cubicBezTo>
                  <a:pt x="159" y="1119"/>
                  <a:pt x="158" y="1122"/>
                  <a:pt x="158" y="1124"/>
                </a:cubicBezTo>
                <a:cubicBezTo>
                  <a:pt x="158" y="1126"/>
                  <a:pt x="158" y="1127"/>
                  <a:pt x="158" y="1128"/>
                </a:cubicBezTo>
                <a:cubicBezTo>
                  <a:pt x="158" y="1131"/>
                  <a:pt x="158" y="1132"/>
                  <a:pt x="158" y="1136"/>
                </a:cubicBezTo>
                <a:cubicBezTo>
                  <a:pt x="158" y="1138"/>
                  <a:pt x="158" y="1140"/>
                  <a:pt x="160" y="1142"/>
                </a:cubicBezTo>
                <a:cubicBezTo>
                  <a:pt x="159" y="1144"/>
                  <a:pt x="156" y="1146"/>
                  <a:pt x="154" y="1148"/>
                </a:cubicBezTo>
                <a:cubicBezTo>
                  <a:pt x="153" y="1148"/>
                  <a:pt x="154" y="1147"/>
                  <a:pt x="153" y="1147"/>
                </a:cubicBezTo>
                <a:cubicBezTo>
                  <a:pt x="151" y="1147"/>
                  <a:pt x="148" y="1148"/>
                  <a:pt x="147" y="1150"/>
                </a:cubicBezTo>
                <a:close/>
                <a:moveTo>
                  <a:pt x="143" y="784"/>
                </a:moveTo>
                <a:cubicBezTo>
                  <a:pt x="143" y="783"/>
                  <a:pt x="144" y="785"/>
                  <a:pt x="144" y="784"/>
                </a:cubicBezTo>
                <a:cubicBezTo>
                  <a:pt x="144" y="783"/>
                  <a:pt x="144" y="781"/>
                  <a:pt x="143" y="780"/>
                </a:cubicBezTo>
                <a:cubicBezTo>
                  <a:pt x="144" y="779"/>
                  <a:pt x="144" y="777"/>
                  <a:pt x="142" y="778"/>
                </a:cubicBezTo>
                <a:cubicBezTo>
                  <a:pt x="143" y="778"/>
                  <a:pt x="142" y="778"/>
                  <a:pt x="142" y="779"/>
                </a:cubicBezTo>
                <a:cubicBezTo>
                  <a:pt x="142" y="779"/>
                  <a:pt x="142" y="779"/>
                  <a:pt x="142" y="779"/>
                </a:cubicBezTo>
                <a:cubicBezTo>
                  <a:pt x="143" y="779"/>
                  <a:pt x="143" y="779"/>
                  <a:pt x="143" y="780"/>
                </a:cubicBezTo>
                <a:cubicBezTo>
                  <a:pt x="143" y="780"/>
                  <a:pt x="143" y="780"/>
                  <a:pt x="143" y="780"/>
                </a:cubicBezTo>
                <a:cubicBezTo>
                  <a:pt x="143" y="780"/>
                  <a:pt x="143" y="780"/>
                  <a:pt x="143" y="780"/>
                </a:cubicBezTo>
                <a:cubicBezTo>
                  <a:pt x="143" y="781"/>
                  <a:pt x="144" y="783"/>
                  <a:pt x="143" y="784"/>
                </a:cubicBezTo>
                <a:close/>
                <a:moveTo>
                  <a:pt x="145" y="794"/>
                </a:moveTo>
                <a:cubicBezTo>
                  <a:pt x="144" y="793"/>
                  <a:pt x="145" y="792"/>
                  <a:pt x="144" y="793"/>
                </a:cubicBezTo>
                <a:cubicBezTo>
                  <a:pt x="145" y="793"/>
                  <a:pt x="144" y="794"/>
                  <a:pt x="145" y="794"/>
                </a:cubicBezTo>
                <a:close/>
                <a:moveTo>
                  <a:pt x="145" y="811"/>
                </a:moveTo>
                <a:cubicBezTo>
                  <a:pt x="145" y="811"/>
                  <a:pt x="146" y="810"/>
                  <a:pt x="145" y="810"/>
                </a:cubicBezTo>
                <a:cubicBezTo>
                  <a:pt x="145" y="810"/>
                  <a:pt x="145" y="812"/>
                  <a:pt x="145" y="811"/>
                </a:cubicBezTo>
                <a:close/>
                <a:moveTo>
                  <a:pt x="137" y="826"/>
                </a:moveTo>
                <a:cubicBezTo>
                  <a:pt x="137" y="826"/>
                  <a:pt x="137" y="826"/>
                  <a:pt x="137" y="826"/>
                </a:cubicBezTo>
                <a:cubicBezTo>
                  <a:pt x="137" y="826"/>
                  <a:pt x="137" y="826"/>
                  <a:pt x="137" y="826"/>
                </a:cubicBezTo>
                <a:close/>
                <a:moveTo>
                  <a:pt x="137" y="827"/>
                </a:moveTo>
                <a:cubicBezTo>
                  <a:pt x="137" y="827"/>
                  <a:pt x="137" y="827"/>
                  <a:pt x="137" y="827"/>
                </a:cubicBezTo>
                <a:cubicBezTo>
                  <a:pt x="137" y="827"/>
                  <a:pt x="137" y="827"/>
                  <a:pt x="137" y="827"/>
                </a:cubicBezTo>
                <a:cubicBezTo>
                  <a:pt x="137" y="827"/>
                  <a:pt x="137" y="826"/>
                  <a:pt x="137" y="827"/>
                </a:cubicBezTo>
                <a:cubicBezTo>
                  <a:pt x="137" y="827"/>
                  <a:pt x="137" y="827"/>
                  <a:pt x="137" y="827"/>
                </a:cubicBezTo>
                <a:cubicBezTo>
                  <a:pt x="137" y="827"/>
                  <a:pt x="137" y="827"/>
                  <a:pt x="137" y="827"/>
                </a:cubicBezTo>
                <a:close/>
                <a:moveTo>
                  <a:pt x="162" y="947"/>
                </a:moveTo>
                <a:cubicBezTo>
                  <a:pt x="162" y="947"/>
                  <a:pt x="162" y="946"/>
                  <a:pt x="162" y="947"/>
                </a:cubicBezTo>
                <a:cubicBezTo>
                  <a:pt x="162" y="947"/>
                  <a:pt x="161" y="948"/>
                  <a:pt x="162" y="947"/>
                </a:cubicBezTo>
                <a:close/>
                <a:moveTo>
                  <a:pt x="186" y="850"/>
                </a:moveTo>
                <a:cubicBezTo>
                  <a:pt x="186" y="849"/>
                  <a:pt x="186" y="848"/>
                  <a:pt x="186" y="849"/>
                </a:cubicBezTo>
                <a:cubicBezTo>
                  <a:pt x="186" y="849"/>
                  <a:pt x="186" y="850"/>
                  <a:pt x="186" y="850"/>
                </a:cubicBezTo>
                <a:close/>
                <a:moveTo>
                  <a:pt x="186" y="833"/>
                </a:moveTo>
                <a:cubicBezTo>
                  <a:pt x="186" y="833"/>
                  <a:pt x="186" y="832"/>
                  <a:pt x="186" y="833"/>
                </a:cubicBezTo>
                <a:cubicBezTo>
                  <a:pt x="186" y="833"/>
                  <a:pt x="185" y="834"/>
                  <a:pt x="186" y="833"/>
                </a:cubicBezTo>
                <a:close/>
                <a:moveTo>
                  <a:pt x="194" y="794"/>
                </a:moveTo>
                <a:cubicBezTo>
                  <a:pt x="192" y="794"/>
                  <a:pt x="192" y="797"/>
                  <a:pt x="193" y="798"/>
                </a:cubicBezTo>
                <a:cubicBezTo>
                  <a:pt x="193" y="798"/>
                  <a:pt x="193" y="798"/>
                  <a:pt x="193" y="798"/>
                </a:cubicBezTo>
                <a:cubicBezTo>
                  <a:pt x="193" y="798"/>
                  <a:pt x="193" y="798"/>
                  <a:pt x="193" y="798"/>
                </a:cubicBezTo>
                <a:cubicBezTo>
                  <a:pt x="193" y="799"/>
                  <a:pt x="193" y="799"/>
                  <a:pt x="193" y="799"/>
                </a:cubicBezTo>
                <a:cubicBezTo>
                  <a:pt x="193" y="799"/>
                  <a:pt x="193" y="800"/>
                  <a:pt x="193" y="800"/>
                </a:cubicBezTo>
                <a:cubicBezTo>
                  <a:pt x="193" y="800"/>
                  <a:pt x="194" y="799"/>
                  <a:pt x="194" y="799"/>
                </a:cubicBezTo>
                <a:cubicBezTo>
                  <a:pt x="194" y="799"/>
                  <a:pt x="194" y="799"/>
                  <a:pt x="194" y="799"/>
                </a:cubicBezTo>
                <a:cubicBezTo>
                  <a:pt x="194" y="798"/>
                  <a:pt x="194" y="798"/>
                  <a:pt x="194" y="797"/>
                </a:cubicBezTo>
                <a:cubicBezTo>
                  <a:pt x="194" y="797"/>
                  <a:pt x="194" y="797"/>
                  <a:pt x="194" y="797"/>
                </a:cubicBezTo>
                <a:cubicBezTo>
                  <a:pt x="195" y="796"/>
                  <a:pt x="194" y="795"/>
                  <a:pt x="194" y="794"/>
                </a:cubicBezTo>
                <a:cubicBezTo>
                  <a:pt x="194" y="794"/>
                  <a:pt x="194" y="794"/>
                  <a:pt x="194" y="794"/>
                </a:cubicBezTo>
                <a:close/>
                <a:moveTo>
                  <a:pt x="192" y="780"/>
                </a:moveTo>
                <a:cubicBezTo>
                  <a:pt x="192" y="780"/>
                  <a:pt x="192" y="780"/>
                  <a:pt x="191" y="780"/>
                </a:cubicBezTo>
                <a:cubicBezTo>
                  <a:pt x="191" y="781"/>
                  <a:pt x="193" y="782"/>
                  <a:pt x="192" y="783"/>
                </a:cubicBezTo>
                <a:cubicBezTo>
                  <a:pt x="192" y="783"/>
                  <a:pt x="192" y="784"/>
                  <a:pt x="192" y="783"/>
                </a:cubicBezTo>
                <a:cubicBezTo>
                  <a:pt x="192" y="783"/>
                  <a:pt x="192" y="783"/>
                  <a:pt x="192" y="783"/>
                </a:cubicBezTo>
                <a:cubicBezTo>
                  <a:pt x="192" y="784"/>
                  <a:pt x="192" y="784"/>
                  <a:pt x="192" y="785"/>
                </a:cubicBezTo>
                <a:cubicBezTo>
                  <a:pt x="192" y="785"/>
                  <a:pt x="192" y="785"/>
                  <a:pt x="192" y="785"/>
                </a:cubicBezTo>
                <a:cubicBezTo>
                  <a:pt x="192" y="785"/>
                  <a:pt x="192" y="785"/>
                  <a:pt x="192" y="785"/>
                </a:cubicBezTo>
                <a:cubicBezTo>
                  <a:pt x="192" y="787"/>
                  <a:pt x="192" y="788"/>
                  <a:pt x="192" y="790"/>
                </a:cubicBezTo>
                <a:cubicBezTo>
                  <a:pt x="192" y="790"/>
                  <a:pt x="192" y="790"/>
                  <a:pt x="192" y="790"/>
                </a:cubicBezTo>
                <a:cubicBezTo>
                  <a:pt x="192" y="790"/>
                  <a:pt x="192" y="790"/>
                  <a:pt x="192" y="791"/>
                </a:cubicBezTo>
                <a:cubicBezTo>
                  <a:pt x="192" y="791"/>
                  <a:pt x="192" y="791"/>
                  <a:pt x="193" y="792"/>
                </a:cubicBezTo>
                <a:cubicBezTo>
                  <a:pt x="192" y="792"/>
                  <a:pt x="192" y="792"/>
                  <a:pt x="192" y="793"/>
                </a:cubicBezTo>
                <a:cubicBezTo>
                  <a:pt x="193" y="793"/>
                  <a:pt x="193" y="793"/>
                  <a:pt x="193" y="794"/>
                </a:cubicBezTo>
                <a:cubicBezTo>
                  <a:pt x="193" y="794"/>
                  <a:pt x="193" y="794"/>
                  <a:pt x="194" y="794"/>
                </a:cubicBezTo>
                <a:cubicBezTo>
                  <a:pt x="194" y="794"/>
                  <a:pt x="194" y="794"/>
                  <a:pt x="194" y="794"/>
                </a:cubicBezTo>
                <a:cubicBezTo>
                  <a:pt x="194" y="794"/>
                  <a:pt x="194" y="794"/>
                  <a:pt x="194" y="794"/>
                </a:cubicBezTo>
                <a:cubicBezTo>
                  <a:pt x="194" y="793"/>
                  <a:pt x="194" y="791"/>
                  <a:pt x="193" y="791"/>
                </a:cubicBezTo>
                <a:cubicBezTo>
                  <a:pt x="193" y="791"/>
                  <a:pt x="193" y="791"/>
                  <a:pt x="193" y="791"/>
                </a:cubicBezTo>
                <a:cubicBezTo>
                  <a:pt x="193" y="791"/>
                  <a:pt x="193" y="790"/>
                  <a:pt x="193" y="790"/>
                </a:cubicBezTo>
                <a:cubicBezTo>
                  <a:pt x="193" y="790"/>
                  <a:pt x="194" y="790"/>
                  <a:pt x="194" y="790"/>
                </a:cubicBezTo>
                <a:cubicBezTo>
                  <a:pt x="193" y="789"/>
                  <a:pt x="193" y="787"/>
                  <a:pt x="193" y="785"/>
                </a:cubicBezTo>
                <a:cubicBezTo>
                  <a:pt x="193" y="785"/>
                  <a:pt x="193" y="785"/>
                  <a:pt x="193" y="785"/>
                </a:cubicBezTo>
                <a:cubicBezTo>
                  <a:pt x="193" y="785"/>
                  <a:pt x="193" y="785"/>
                  <a:pt x="193" y="785"/>
                </a:cubicBezTo>
                <a:cubicBezTo>
                  <a:pt x="193" y="784"/>
                  <a:pt x="193" y="784"/>
                  <a:pt x="193" y="783"/>
                </a:cubicBezTo>
                <a:cubicBezTo>
                  <a:pt x="193" y="783"/>
                  <a:pt x="193" y="783"/>
                  <a:pt x="193" y="783"/>
                </a:cubicBezTo>
                <a:cubicBezTo>
                  <a:pt x="193" y="782"/>
                  <a:pt x="193" y="780"/>
                  <a:pt x="193" y="780"/>
                </a:cubicBezTo>
                <a:cubicBezTo>
                  <a:pt x="192" y="780"/>
                  <a:pt x="192" y="780"/>
                  <a:pt x="192" y="780"/>
                </a:cubicBezTo>
                <a:close/>
                <a:moveTo>
                  <a:pt x="160" y="827"/>
                </a:moveTo>
                <a:cubicBezTo>
                  <a:pt x="160" y="828"/>
                  <a:pt x="160" y="825"/>
                  <a:pt x="160" y="827"/>
                </a:cubicBezTo>
                <a:close/>
                <a:moveTo>
                  <a:pt x="160" y="823"/>
                </a:moveTo>
                <a:cubicBezTo>
                  <a:pt x="160" y="821"/>
                  <a:pt x="160" y="824"/>
                  <a:pt x="160" y="823"/>
                </a:cubicBezTo>
                <a:close/>
                <a:moveTo>
                  <a:pt x="160" y="813"/>
                </a:moveTo>
                <a:cubicBezTo>
                  <a:pt x="159" y="810"/>
                  <a:pt x="159" y="813"/>
                  <a:pt x="160" y="813"/>
                </a:cubicBezTo>
                <a:close/>
                <a:moveTo>
                  <a:pt x="181" y="756"/>
                </a:moveTo>
                <a:cubicBezTo>
                  <a:pt x="182" y="757"/>
                  <a:pt x="181" y="758"/>
                  <a:pt x="182" y="758"/>
                </a:cubicBezTo>
                <a:cubicBezTo>
                  <a:pt x="181" y="757"/>
                  <a:pt x="182" y="756"/>
                  <a:pt x="181" y="756"/>
                </a:cubicBezTo>
                <a:close/>
                <a:moveTo>
                  <a:pt x="139" y="719"/>
                </a:moveTo>
                <a:cubicBezTo>
                  <a:pt x="139" y="719"/>
                  <a:pt x="138" y="720"/>
                  <a:pt x="139" y="720"/>
                </a:cubicBezTo>
                <a:cubicBezTo>
                  <a:pt x="139" y="720"/>
                  <a:pt x="138" y="718"/>
                  <a:pt x="139" y="719"/>
                </a:cubicBezTo>
                <a:close/>
                <a:moveTo>
                  <a:pt x="179" y="640"/>
                </a:moveTo>
                <a:cubicBezTo>
                  <a:pt x="180" y="641"/>
                  <a:pt x="179" y="641"/>
                  <a:pt x="179" y="641"/>
                </a:cubicBezTo>
                <a:cubicBezTo>
                  <a:pt x="179" y="642"/>
                  <a:pt x="179" y="642"/>
                  <a:pt x="180" y="642"/>
                </a:cubicBezTo>
                <a:cubicBezTo>
                  <a:pt x="180" y="642"/>
                  <a:pt x="180" y="640"/>
                  <a:pt x="179" y="640"/>
                </a:cubicBezTo>
                <a:close/>
                <a:moveTo>
                  <a:pt x="177" y="606"/>
                </a:moveTo>
                <a:cubicBezTo>
                  <a:pt x="176" y="606"/>
                  <a:pt x="177" y="607"/>
                  <a:pt x="177" y="607"/>
                </a:cubicBezTo>
                <a:cubicBezTo>
                  <a:pt x="177" y="607"/>
                  <a:pt x="177" y="607"/>
                  <a:pt x="177" y="607"/>
                </a:cubicBezTo>
                <a:cubicBezTo>
                  <a:pt x="177" y="607"/>
                  <a:pt x="177" y="606"/>
                  <a:pt x="177" y="606"/>
                </a:cubicBezTo>
                <a:close/>
                <a:moveTo>
                  <a:pt x="177" y="607"/>
                </a:moveTo>
                <a:cubicBezTo>
                  <a:pt x="177" y="607"/>
                  <a:pt x="177" y="607"/>
                  <a:pt x="177" y="607"/>
                </a:cubicBezTo>
                <a:cubicBezTo>
                  <a:pt x="177" y="607"/>
                  <a:pt x="177" y="608"/>
                  <a:pt x="177" y="607"/>
                </a:cubicBezTo>
                <a:close/>
                <a:moveTo>
                  <a:pt x="184" y="592"/>
                </a:moveTo>
                <a:cubicBezTo>
                  <a:pt x="185" y="591"/>
                  <a:pt x="185" y="592"/>
                  <a:pt x="185" y="591"/>
                </a:cubicBezTo>
                <a:cubicBezTo>
                  <a:pt x="185" y="591"/>
                  <a:pt x="185" y="591"/>
                  <a:pt x="185" y="591"/>
                </a:cubicBezTo>
                <a:cubicBezTo>
                  <a:pt x="185" y="591"/>
                  <a:pt x="185" y="591"/>
                  <a:pt x="185" y="590"/>
                </a:cubicBezTo>
                <a:cubicBezTo>
                  <a:pt x="184" y="590"/>
                  <a:pt x="183" y="591"/>
                  <a:pt x="184" y="592"/>
                </a:cubicBezTo>
                <a:close/>
                <a:moveTo>
                  <a:pt x="184" y="584"/>
                </a:moveTo>
                <a:cubicBezTo>
                  <a:pt x="184" y="584"/>
                  <a:pt x="185" y="583"/>
                  <a:pt x="184" y="583"/>
                </a:cubicBezTo>
                <a:cubicBezTo>
                  <a:pt x="184" y="583"/>
                  <a:pt x="184" y="584"/>
                  <a:pt x="184" y="584"/>
                </a:cubicBezTo>
                <a:close/>
                <a:moveTo>
                  <a:pt x="183" y="567"/>
                </a:moveTo>
                <a:cubicBezTo>
                  <a:pt x="183" y="567"/>
                  <a:pt x="183" y="568"/>
                  <a:pt x="183" y="567"/>
                </a:cubicBezTo>
                <a:cubicBezTo>
                  <a:pt x="183" y="567"/>
                  <a:pt x="183" y="567"/>
                  <a:pt x="183" y="567"/>
                </a:cubicBezTo>
                <a:cubicBezTo>
                  <a:pt x="183" y="567"/>
                  <a:pt x="183" y="567"/>
                  <a:pt x="183" y="567"/>
                </a:cubicBezTo>
                <a:cubicBezTo>
                  <a:pt x="183" y="568"/>
                  <a:pt x="183" y="568"/>
                  <a:pt x="183" y="568"/>
                </a:cubicBezTo>
                <a:cubicBezTo>
                  <a:pt x="183" y="568"/>
                  <a:pt x="183" y="568"/>
                  <a:pt x="183" y="568"/>
                </a:cubicBezTo>
                <a:cubicBezTo>
                  <a:pt x="183" y="568"/>
                  <a:pt x="183" y="569"/>
                  <a:pt x="183" y="569"/>
                </a:cubicBezTo>
                <a:cubicBezTo>
                  <a:pt x="183" y="569"/>
                  <a:pt x="184" y="569"/>
                  <a:pt x="184" y="568"/>
                </a:cubicBezTo>
                <a:cubicBezTo>
                  <a:pt x="184" y="568"/>
                  <a:pt x="184" y="568"/>
                  <a:pt x="184" y="568"/>
                </a:cubicBezTo>
                <a:cubicBezTo>
                  <a:pt x="184" y="568"/>
                  <a:pt x="184" y="567"/>
                  <a:pt x="184" y="567"/>
                </a:cubicBezTo>
                <a:cubicBezTo>
                  <a:pt x="184" y="567"/>
                  <a:pt x="184" y="567"/>
                  <a:pt x="184" y="567"/>
                </a:cubicBezTo>
                <a:cubicBezTo>
                  <a:pt x="184" y="566"/>
                  <a:pt x="184" y="565"/>
                  <a:pt x="184" y="564"/>
                </a:cubicBezTo>
                <a:cubicBezTo>
                  <a:pt x="183" y="565"/>
                  <a:pt x="183" y="564"/>
                  <a:pt x="182" y="564"/>
                </a:cubicBezTo>
                <a:cubicBezTo>
                  <a:pt x="183" y="565"/>
                  <a:pt x="183" y="566"/>
                  <a:pt x="183" y="567"/>
                </a:cubicBezTo>
                <a:close/>
                <a:moveTo>
                  <a:pt x="127" y="616"/>
                </a:moveTo>
                <a:cubicBezTo>
                  <a:pt x="127" y="616"/>
                  <a:pt x="126" y="617"/>
                  <a:pt x="127" y="617"/>
                </a:cubicBezTo>
                <a:cubicBezTo>
                  <a:pt x="127" y="616"/>
                  <a:pt x="127" y="615"/>
                  <a:pt x="127" y="616"/>
                </a:cubicBezTo>
                <a:close/>
                <a:moveTo>
                  <a:pt x="175" y="554"/>
                </a:moveTo>
                <a:cubicBezTo>
                  <a:pt x="175" y="554"/>
                  <a:pt x="174" y="555"/>
                  <a:pt x="175" y="555"/>
                </a:cubicBezTo>
                <a:cubicBezTo>
                  <a:pt x="175" y="555"/>
                  <a:pt x="175" y="553"/>
                  <a:pt x="175" y="554"/>
                </a:cubicBezTo>
                <a:close/>
                <a:moveTo>
                  <a:pt x="173" y="525"/>
                </a:moveTo>
                <a:cubicBezTo>
                  <a:pt x="174" y="525"/>
                  <a:pt x="173" y="525"/>
                  <a:pt x="174" y="526"/>
                </a:cubicBezTo>
                <a:cubicBezTo>
                  <a:pt x="174" y="525"/>
                  <a:pt x="174" y="524"/>
                  <a:pt x="173" y="525"/>
                </a:cubicBezTo>
                <a:close/>
                <a:moveTo>
                  <a:pt x="181" y="512"/>
                </a:moveTo>
                <a:cubicBezTo>
                  <a:pt x="181" y="512"/>
                  <a:pt x="181" y="511"/>
                  <a:pt x="181" y="511"/>
                </a:cubicBezTo>
                <a:cubicBezTo>
                  <a:pt x="181" y="512"/>
                  <a:pt x="180" y="512"/>
                  <a:pt x="181" y="512"/>
                </a:cubicBezTo>
                <a:close/>
                <a:moveTo>
                  <a:pt x="169" y="510"/>
                </a:moveTo>
                <a:cubicBezTo>
                  <a:pt x="169" y="509"/>
                  <a:pt x="170" y="509"/>
                  <a:pt x="169" y="509"/>
                </a:cubicBezTo>
                <a:cubicBezTo>
                  <a:pt x="169" y="509"/>
                  <a:pt x="169" y="510"/>
                  <a:pt x="169" y="510"/>
                </a:cubicBezTo>
                <a:close/>
                <a:moveTo>
                  <a:pt x="178" y="448"/>
                </a:moveTo>
                <a:cubicBezTo>
                  <a:pt x="178" y="448"/>
                  <a:pt x="179" y="448"/>
                  <a:pt x="179" y="448"/>
                </a:cubicBezTo>
                <a:cubicBezTo>
                  <a:pt x="178" y="447"/>
                  <a:pt x="179" y="447"/>
                  <a:pt x="178" y="447"/>
                </a:cubicBezTo>
                <a:cubicBezTo>
                  <a:pt x="177" y="447"/>
                  <a:pt x="178" y="449"/>
                  <a:pt x="178" y="448"/>
                </a:cubicBezTo>
                <a:close/>
                <a:moveTo>
                  <a:pt x="164" y="448"/>
                </a:moveTo>
                <a:cubicBezTo>
                  <a:pt x="164" y="448"/>
                  <a:pt x="165" y="448"/>
                  <a:pt x="164" y="447"/>
                </a:cubicBezTo>
                <a:cubicBezTo>
                  <a:pt x="164" y="447"/>
                  <a:pt x="164" y="449"/>
                  <a:pt x="164" y="448"/>
                </a:cubicBezTo>
                <a:close/>
                <a:moveTo>
                  <a:pt x="168" y="399"/>
                </a:moveTo>
                <a:cubicBezTo>
                  <a:pt x="168" y="399"/>
                  <a:pt x="169" y="398"/>
                  <a:pt x="168" y="398"/>
                </a:cubicBezTo>
                <a:cubicBezTo>
                  <a:pt x="167" y="399"/>
                  <a:pt x="168" y="399"/>
                  <a:pt x="168" y="399"/>
                </a:cubicBezTo>
                <a:close/>
                <a:moveTo>
                  <a:pt x="160" y="340"/>
                </a:moveTo>
                <a:cubicBezTo>
                  <a:pt x="160" y="340"/>
                  <a:pt x="160" y="340"/>
                  <a:pt x="161" y="340"/>
                </a:cubicBezTo>
                <a:cubicBezTo>
                  <a:pt x="161" y="340"/>
                  <a:pt x="161" y="338"/>
                  <a:pt x="160" y="339"/>
                </a:cubicBezTo>
                <a:cubicBezTo>
                  <a:pt x="160" y="339"/>
                  <a:pt x="160" y="340"/>
                  <a:pt x="160" y="340"/>
                </a:cubicBezTo>
                <a:close/>
                <a:moveTo>
                  <a:pt x="159" y="286"/>
                </a:moveTo>
                <a:cubicBezTo>
                  <a:pt x="159" y="286"/>
                  <a:pt x="160" y="284"/>
                  <a:pt x="159" y="284"/>
                </a:cubicBezTo>
                <a:cubicBezTo>
                  <a:pt x="159" y="285"/>
                  <a:pt x="159" y="286"/>
                  <a:pt x="159" y="286"/>
                </a:cubicBezTo>
                <a:close/>
                <a:moveTo>
                  <a:pt x="106" y="294"/>
                </a:moveTo>
                <a:cubicBezTo>
                  <a:pt x="106" y="294"/>
                  <a:pt x="106" y="293"/>
                  <a:pt x="106" y="293"/>
                </a:cubicBezTo>
                <a:cubicBezTo>
                  <a:pt x="106" y="294"/>
                  <a:pt x="105" y="295"/>
                  <a:pt x="106" y="294"/>
                </a:cubicBezTo>
                <a:close/>
                <a:moveTo>
                  <a:pt x="162" y="188"/>
                </a:moveTo>
                <a:cubicBezTo>
                  <a:pt x="162" y="188"/>
                  <a:pt x="163" y="187"/>
                  <a:pt x="162" y="187"/>
                </a:cubicBezTo>
                <a:cubicBezTo>
                  <a:pt x="162" y="188"/>
                  <a:pt x="162" y="189"/>
                  <a:pt x="162" y="188"/>
                </a:cubicBezTo>
                <a:close/>
                <a:moveTo>
                  <a:pt x="145" y="1177"/>
                </a:moveTo>
                <a:cubicBezTo>
                  <a:pt x="145" y="1177"/>
                  <a:pt x="145" y="1177"/>
                  <a:pt x="145" y="1177"/>
                </a:cubicBezTo>
                <a:cubicBezTo>
                  <a:pt x="145" y="1177"/>
                  <a:pt x="145" y="1177"/>
                  <a:pt x="145" y="1177"/>
                </a:cubicBezTo>
                <a:cubicBezTo>
                  <a:pt x="145" y="1178"/>
                  <a:pt x="145" y="1178"/>
                  <a:pt x="145" y="1178"/>
                </a:cubicBezTo>
                <a:cubicBezTo>
                  <a:pt x="145" y="1178"/>
                  <a:pt x="145" y="1178"/>
                  <a:pt x="145" y="1178"/>
                </a:cubicBezTo>
                <a:cubicBezTo>
                  <a:pt x="145" y="1179"/>
                  <a:pt x="145" y="1179"/>
                  <a:pt x="145" y="1178"/>
                </a:cubicBezTo>
                <a:cubicBezTo>
                  <a:pt x="146" y="1178"/>
                  <a:pt x="146" y="1178"/>
                  <a:pt x="146" y="1177"/>
                </a:cubicBezTo>
                <a:cubicBezTo>
                  <a:pt x="146" y="1177"/>
                  <a:pt x="146" y="1177"/>
                  <a:pt x="146" y="1177"/>
                </a:cubicBezTo>
                <a:cubicBezTo>
                  <a:pt x="146" y="1177"/>
                  <a:pt x="146" y="1177"/>
                  <a:pt x="146" y="1177"/>
                </a:cubicBezTo>
                <a:cubicBezTo>
                  <a:pt x="146" y="1177"/>
                  <a:pt x="146" y="1176"/>
                  <a:pt x="146" y="1176"/>
                </a:cubicBezTo>
                <a:cubicBezTo>
                  <a:pt x="146" y="1176"/>
                  <a:pt x="146" y="1176"/>
                  <a:pt x="145" y="1176"/>
                </a:cubicBezTo>
                <a:lnTo>
                  <a:pt x="145" y="1177"/>
                </a:lnTo>
                <a:close/>
                <a:moveTo>
                  <a:pt x="144" y="1158"/>
                </a:moveTo>
                <a:cubicBezTo>
                  <a:pt x="144" y="1158"/>
                  <a:pt x="144" y="1158"/>
                  <a:pt x="144" y="1159"/>
                </a:cubicBezTo>
                <a:cubicBezTo>
                  <a:pt x="144" y="1159"/>
                  <a:pt x="144" y="1159"/>
                  <a:pt x="144" y="1160"/>
                </a:cubicBezTo>
                <a:cubicBezTo>
                  <a:pt x="144" y="1160"/>
                  <a:pt x="144" y="1160"/>
                  <a:pt x="144" y="1160"/>
                </a:cubicBezTo>
                <a:cubicBezTo>
                  <a:pt x="144" y="1160"/>
                  <a:pt x="144" y="1160"/>
                  <a:pt x="144" y="1160"/>
                </a:cubicBezTo>
                <a:cubicBezTo>
                  <a:pt x="145" y="1159"/>
                  <a:pt x="145" y="1159"/>
                  <a:pt x="145" y="1158"/>
                </a:cubicBezTo>
                <a:cubicBezTo>
                  <a:pt x="145" y="1158"/>
                  <a:pt x="144" y="1158"/>
                  <a:pt x="144" y="1158"/>
                </a:cubicBezTo>
                <a:cubicBezTo>
                  <a:pt x="144" y="1158"/>
                  <a:pt x="144" y="1158"/>
                  <a:pt x="144" y="1158"/>
                </a:cubicBezTo>
                <a:close/>
                <a:moveTo>
                  <a:pt x="113" y="1166"/>
                </a:moveTo>
                <a:cubicBezTo>
                  <a:pt x="113" y="1166"/>
                  <a:pt x="113" y="1165"/>
                  <a:pt x="112" y="1165"/>
                </a:cubicBezTo>
                <a:cubicBezTo>
                  <a:pt x="112" y="1165"/>
                  <a:pt x="112" y="1165"/>
                  <a:pt x="112" y="1165"/>
                </a:cubicBezTo>
                <a:cubicBezTo>
                  <a:pt x="112" y="1165"/>
                  <a:pt x="112" y="1165"/>
                  <a:pt x="112" y="1165"/>
                </a:cubicBezTo>
                <a:cubicBezTo>
                  <a:pt x="112" y="1165"/>
                  <a:pt x="112" y="1166"/>
                  <a:pt x="112" y="1166"/>
                </a:cubicBezTo>
                <a:cubicBezTo>
                  <a:pt x="112" y="1166"/>
                  <a:pt x="112" y="1167"/>
                  <a:pt x="112" y="1167"/>
                </a:cubicBezTo>
                <a:cubicBezTo>
                  <a:pt x="112" y="1167"/>
                  <a:pt x="113" y="1167"/>
                  <a:pt x="113" y="1167"/>
                </a:cubicBezTo>
                <a:cubicBezTo>
                  <a:pt x="113" y="1167"/>
                  <a:pt x="113" y="1167"/>
                  <a:pt x="113" y="1167"/>
                </a:cubicBezTo>
                <a:cubicBezTo>
                  <a:pt x="113" y="1166"/>
                  <a:pt x="113" y="1166"/>
                  <a:pt x="113" y="1166"/>
                </a:cubicBezTo>
                <a:close/>
                <a:moveTo>
                  <a:pt x="117" y="1085"/>
                </a:moveTo>
                <a:cubicBezTo>
                  <a:pt x="117" y="1085"/>
                  <a:pt x="117" y="1085"/>
                  <a:pt x="117" y="1085"/>
                </a:cubicBezTo>
                <a:cubicBezTo>
                  <a:pt x="117" y="1085"/>
                  <a:pt x="117" y="1085"/>
                  <a:pt x="117" y="1085"/>
                </a:cubicBezTo>
                <a:cubicBezTo>
                  <a:pt x="117" y="1085"/>
                  <a:pt x="117" y="1085"/>
                  <a:pt x="117" y="1085"/>
                </a:cubicBezTo>
                <a:cubicBezTo>
                  <a:pt x="117" y="1085"/>
                  <a:pt x="117" y="1086"/>
                  <a:pt x="117" y="1087"/>
                </a:cubicBezTo>
                <a:cubicBezTo>
                  <a:pt x="117" y="1088"/>
                  <a:pt x="117" y="1089"/>
                  <a:pt x="116" y="1091"/>
                </a:cubicBezTo>
                <a:cubicBezTo>
                  <a:pt x="116" y="1091"/>
                  <a:pt x="116" y="1091"/>
                  <a:pt x="117" y="1091"/>
                </a:cubicBezTo>
                <a:cubicBezTo>
                  <a:pt x="117" y="1091"/>
                  <a:pt x="117" y="1091"/>
                  <a:pt x="117" y="1091"/>
                </a:cubicBezTo>
                <a:cubicBezTo>
                  <a:pt x="117" y="1089"/>
                  <a:pt x="117" y="1088"/>
                  <a:pt x="117" y="1087"/>
                </a:cubicBezTo>
                <a:cubicBezTo>
                  <a:pt x="117" y="1086"/>
                  <a:pt x="117" y="1085"/>
                  <a:pt x="117" y="1085"/>
                </a:cubicBezTo>
                <a:close/>
                <a:moveTo>
                  <a:pt x="117" y="1083"/>
                </a:moveTo>
                <a:cubicBezTo>
                  <a:pt x="117" y="1082"/>
                  <a:pt x="117" y="1082"/>
                  <a:pt x="117" y="1081"/>
                </a:cubicBezTo>
                <a:cubicBezTo>
                  <a:pt x="117" y="1080"/>
                  <a:pt x="118" y="1080"/>
                  <a:pt x="118" y="1080"/>
                </a:cubicBezTo>
                <a:cubicBezTo>
                  <a:pt x="118" y="1080"/>
                  <a:pt x="118" y="1079"/>
                  <a:pt x="117" y="1079"/>
                </a:cubicBezTo>
                <a:cubicBezTo>
                  <a:pt x="117" y="1079"/>
                  <a:pt x="117" y="1079"/>
                  <a:pt x="117" y="1079"/>
                </a:cubicBezTo>
                <a:cubicBezTo>
                  <a:pt x="117" y="1080"/>
                  <a:pt x="117" y="1080"/>
                  <a:pt x="117" y="1080"/>
                </a:cubicBezTo>
                <a:cubicBezTo>
                  <a:pt x="117" y="1080"/>
                  <a:pt x="117" y="1080"/>
                  <a:pt x="117" y="1081"/>
                </a:cubicBezTo>
                <a:cubicBezTo>
                  <a:pt x="117" y="1081"/>
                  <a:pt x="117" y="1082"/>
                  <a:pt x="117" y="1083"/>
                </a:cubicBezTo>
                <a:cubicBezTo>
                  <a:pt x="117" y="1083"/>
                  <a:pt x="117" y="1083"/>
                  <a:pt x="117" y="1083"/>
                </a:cubicBezTo>
                <a:cubicBezTo>
                  <a:pt x="117" y="1083"/>
                  <a:pt x="117" y="1083"/>
                  <a:pt x="117" y="1083"/>
                </a:cubicBezTo>
                <a:close/>
                <a:moveTo>
                  <a:pt x="118" y="1063"/>
                </a:moveTo>
                <a:cubicBezTo>
                  <a:pt x="118" y="1063"/>
                  <a:pt x="118" y="1063"/>
                  <a:pt x="118" y="1063"/>
                </a:cubicBezTo>
                <a:cubicBezTo>
                  <a:pt x="118" y="1063"/>
                  <a:pt x="118" y="1063"/>
                  <a:pt x="118" y="1063"/>
                </a:cubicBezTo>
                <a:cubicBezTo>
                  <a:pt x="118" y="1063"/>
                  <a:pt x="118" y="1063"/>
                  <a:pt x="118" y="1063"/>
                </a:cubicBezTo>
                <a:cubicBezTo>
                  <a:pt x="118" y="1063"/>
                  <a:pt x="118" y="1063"/>
                  <a:pt x="118" y="1063"/>
                </a:cubicBezTo>
                <a:cubicBezTo>
                  <a:pt x="117" y="1063"/>
                  <a:pt x="117" y="1063"/>
                  <a:pt x="117" y="1063"/>
                </a:cubicBezTo>
                <a:cubicBezTo>
                  <a:pt x="117" y="1064"/>
                  <a:pt x="117" y="1065"/>
                  <a:pt x="117" y="1066"/>
                </a:cubicBezTo>
                <a:cubicBezTo>
                  <a:pt x="117" y="1066"/>
                  <a:pt x="118" y="1066"/>
                  <a:pt x="118" y="1066"/>
                </a:cubicBezTo>
                <a:cubicBezTo>
                  <a:pt x="118" y="1066"/>
                  <a:pt x="118" y="1066"/>
                  <a:pt x="118" y="1066"/>
                </a:cubicBezTo>
                <a:cubicBezTo>
                  <a:pt x="117" y="1065"/>
                  <a:pt x="118" y="1064"/>
                  <a:pt x="118" y="1063"/>
                </a:cubicBezTo>
                <a:close/>
                <a:moveTo>
                  <a:pt x="182" y="733"/>
                </a:moveTo>
                <a:cubicBezTo>
                  <a:pt x="182" y="733"/>
                  <a:pt x="182" y="733"/>
                  <a:pt x="182" y="732"/>
                </a:cubicBezTo>
                <a:cubicBezTo>
                  <a:pt x="182" y="732"/>
                  <a:pt x="182" y="732"/>
                  <a:pt x="181" y="731"/>
                </a:cubicBezTo>
                <a:cubicBezTo>
                  <a:pt x="181" y="731"/>
                  <a:pt x="181" y="731"/>
                  <a:pt x="181" y="731"/>
                </a:cubicBezTo>
                <a:cubicBezTo>
                  <a:pt x="181" y="731"/>
                  <a:pt x="181" y="731"/>
                  <a:pt x="181" y="731"/>
                </a:cubicBezTo>
                <a:cubicBezTo>
                  <a:pt x="181" y="731"/>
                  <a:pt x="181" y="732"/>
                  <a:pt x="181" y="732"/>
                </a:cubicBezTo>
                <a:cubicBezTo>
                  <a:pt x="181" y="732"/>
                  <a:pt x="181" y="732"/>
                  <a:pt x="181" y="732"/>
                </a:cubicBezTo>
                <a:cubicBezTo>
                  <a:pt x="181" y="732"/>
                  <a:pt x="181" y="733"/>
                  <a:pt x="181" y="733"/>
                </a:cubicBezTo>
                <a:cubicBezTo>
                  <a:pt x="181" y="733"/>
                  <a:pt x="181" y="734"/>
                  <a:pt x="181" y="734"/>
                </a:cubicBezTo>
                <a:cubicBezTo>
                  <a:pt x="181" y="734"/>
                  <a:pt x="181" y="734"/>
                  <a:pt x="181" y="734"/>
                </a:cubicBezTo>
                <a:cubicBezTo>
                  <a:pt x="181" y="734"/>
                  <a:pt x="181" y="734"/>
                  <a:pt x="181" y="734"/>
                </a:cubicBezTo>
                <a:cubicBezTo>
                  <a:pt x="181" y="734"/>
                  <a:pt x="182" y="733"/>
                  <a:pt x="182" y="733"/>
                </a:cubicBezTo>
                <a:close/>
                <a:moveTo>
                  <a:pt x="181" y="710"/>
                </a:moveTo>
                <a:cubicBezTo>
                  <a:pt x="181" y="710"/>
                  <a:pt x="181" y="710"/>
                  <a:pt x="180" y="710"/>
                </a:cubicBezTo>
                <a:cubicBezTo>
                  <a:pt x="180" y="710"/>
                  <a:pt x="180" y="710"/>
                  <a:pt x="180" y="710"/>
                </a:cubicBezTo>
                <a:cubicBezTo>
                  <a:pt x="181" y="710"/>
                  <a:pt x="180" y="711"/>
                  <a:pt x="180" y="711"/>
                </a:cubicBezTo>
                <a:cubicBezTo>
                  <a:pt x="180" y="711"/>
                  <a:pt x="180" y="711"/>
                  <a:pt x="181" y="711"/>
                </a:cubicBezTo>
                <a:cubicBezTo>
                  <a:pt x="181" y="711"/>
                  <a:pt x="181" y="711"/>
                  <a:pt x="181" y="711"/>
                </a:cubicBezTo>
                <a:cubicBezTo>
                  <a:pt x="181" y="710"/>
                  <a:pt x="181" y="710"/>
                  <a:pt x="181" y="710"/>
                </a:cubicBezTo>
                <a:close/>
                <a:moveTo>
                  <a:pt x="130" y="718"/>
                </a:moveTo>
                <a:cubicBezTo>
                  <a:pt x="130" y="718"/>
                  <a:pt x="129" y="718"/>
                  <a:pt x="129" y="718"/>
                </a:cubicBezTo>
                <a:cubicBezTo>
                  <a:pt x="129" y="718"/>
                  <a:pt x="129" y="718"/>
                  <a:pt x="129" y="718"/>
                </a:cubicBezTo>
                <a:cubicBezTo>
                  <a:pt x="129" y="721"/>
                  <a:pt x="130" y="723"/>
                  <a:pt x="130" y="725"/>
                </a:cubicBezTo>
                <a:cubicBezTo>
                  <a:pt x="130" y="728"/>
                  <a:pt x="130" y="730"/>
                  <a:pt x="130" y="733"/>
                </a:cubicBezTo>
                <a:cubicBezTo>
                  <a:pt x="130" y="733"/>
                  <a:pt x="130" y="733"/>
                  <a:pt x="131" y="733"/>
                </a:cubicBezTo>
                <a:cubicBezTo>
                  <a:pt x="131" y="733"/>
                  <a:pt x="131" y="733"/>
                  <a:pt x="131" y="733"/>
                </a:cubicBezTo>
                <a:cubicBezTo>
                  <a:pt x="131" y="730"/>
                  <a:pt x="131" y="728"/>
                  <a:pt x="130" y="725"/>
                </a:cubicBezTo>
                <a:cubicBezTo>
                  <a:pt x="130" y="723"/>
                  <a:pt x="130" y="721"/>
                  <a:pt x="130" y="718"/>
                </a:cubicBezTo>
                <a:cubicBezTo>
                  <a:pt x="130" y="718"/>
                  <a:pt x="130" y="718"/>
                  <a:pt x="130" y="718"/>
                </a:cubicBezTo>
                <a:close/>
                <a:moveTo>
                  <a:pt x="138" y="711"/>
                </a:moveTo>
                <a:cubicBezTo>
                  <a:pt x="138" y="712"/>
                  <a:pt x="138" y="712"/>
                  <a:pt x="138" y="713"/>
                </a:cubicBezTo>
                <a:cubicBezTo>
                  <a:pt x="138" y="713"/>
                  <a:pt x="138" y="713"/>
                  <a:pt x="138" y="714"/>
                </a:cubicBezTo>
                <a:cubicBezTo>
                  <a:pt x="138" y="714"/>
                  <a:pt x="138" y="714"/>
                  <a:pt x="138" y="714"/>
                </a:cubicBezTo>
                <a:cubicBezTo>
                  <a:pt x="138" y="714"/>
                  <a:pt x="138" y="714"/>
                  <a:pt x="138" y="714"/>
                </a:cubicBezTo>
                <a:cubicBezTo>
                  <a:pt x="138" y="713"/>
                  <a:pt x="138" y="713"/>
                  <a:pt x="138" y="713"/>
                </a:cubicBezTo>
                <a:cubicBezTo>
                  <a:pt x="138" y="712"/>
                  <a:pt x="138" y="712"/>
                  <a:pt x="138" y="711"/>
                </a:cubicBezTo>
                <a:cubicBezTo>
                  <a:pt x="138" y="711"/>
                  <a:pt x="138" y="711"/>
                  <a:pt x="138" y="711"/>
                </a:cubicBezTo>
                <a:cubicBezTo>
                  <a:pt x="138" y="711"/>
                  <a:pt x="138" y="711"/>
                  <a:pt x="138" y="711"/>
                </a:cubicBezTo>
                <a:cubicBezTo>
                  <a:pt x="138" y="711"/>
                  <a:pt x="138" y="711"/>
                  <a:pt x="138" y="711"/>
                </a:cubicBezTo>
                <a:close/>
                <a:moveTo>
                  <a:pt x="130" y="715"/>
                </a:moveTo>
                <a:cubicBezTo>
                  <a:pt x="130" y="715"/>
                  <a:pt x="130" y="715"/>
                  <a:pt x="129" y="715"/>
                </a:cubicBezTo>
                <a:cubicBezTo>
                  <a:pt x="129" y="715"/>
                  <a:pt x="129" y="715"/>
                  <a:pt x="129" y="715"/>
                </a:cubicBezTo>
                <a:cubicBezTo>
                  <a:pt x="129" y="715"/>
                  <a:pt x="129" y="715"/>
                  <a:pt x="129" y="715"/>
                </a:cubicBezTo>
                <a:cubicBezTo>
                  <a:pt x="129" y="715"/>
                  <a:pt x="129" y="715"/>
                  <a:pt x="129" y="716"/>
                </a:cubicBezTo>
                <a:cubicBezTo>
                  <a:pt x="129" y="716"/>
                  <a:pt x="129" y="716"/>
                  <a:pt x="130" y="716"/>
                </a:cubicBezTo>
                <a:cubicBezTo>
                  <a:pt x="130" y="716"/>
                  <a:pt x="130" y="716"/>
                  <a:pt x="130" y="716"/>
                </a:cubicBezTo>
                <a:cubicBezTo>
                  <a:pt x="130" y="715"/>
                  <a:pt x="130" y="715"/>
                  <a:pt x="130" y="715"/>
                </a:cubicBezTo>
                <a:close/>
                <a:moveTo>
                  <a:pt x="129" y="708"/>
                </a:moveTo>
                <a:cubicBezTo>
                  <a:pt x="129" y="708"/>
                  <a:pt x="129" y="708"/>
                  <a:pt x="129" y="708"/>
                </a:cubicBezTo>
                <a:cubicBezTo>
                  <a:pt x="129" y="708"/>
                  <a:pt x="129" y="709"/>
                  <a:pt x="129" y="709"/>
                </a:cubicBezTo>
                <a:cubicBezTo>
                  <a:pt x="129" y="709"/>
                  <a:pt x="129" y="710"/>
                  <a:pt x="129" y="710"/>
                </a:cubicBezTo>
                <a:cubicBezTo>
                  <a:pt x="129" y="711"/>
                  <a:pt x="129" y="711"/>
                  <a:pt x="129" y="712"/>
                </a:cubicBezTo>
                <a:cubicBezTo>
                  <a:pt x="129" y="712"/>
                  <a:pt x="129" y="712"/>
                  <a:pt x="129" y="712"/>
                </a:cubicBezTo>
                <a:cubicBezTo>
                  <a:pt x="129" y="712"/>
                  <a:pt x="130" y="712"/>
                  <a:pt x="130" y="712"/>
                </a:cubicBezTo>
                <a:cubicBezTo>
                  <a:pt x="129" y="711"/>
                  <a:pt x="129" y="711"/>
                  <a:pt x="130" y="710"/>
                </a:cubicBezTo>
                <a:cubicBezTo>
                  <a:pt x="129" y="710"/>
                  <a:pt x="130" y="709"/>
                  <a:pt x="129" y="709"/>
                </a:cubicBezTo>
                <a:cubicBezTo>
                  <a:pt x="129" y="708"/>
                  <a:pt x="129" y="708"/>
                  <a:pt x="129" y="708"/>
                </a:cubicBezTo>
                <a:close/>
                <a:moveTo>
                  <a:pt x="176" y="646"/>
                </a:moveTo>
                <a:cubicBezTo>
                  <a:pt x="176" y="646"/>
                  <a:pt x="176" y="646"/>
                  <a:pt x="176" y="647"/>
                </a:cubicBezTo>
                <a:cubicBezTo>
                  <a:pt x="177" y="647"/>
                  <a:pt x="177" y="647"/>
                  <a:pt x="177" y="647"/>
                </a:cubicBezTo>
                <a:cubicBezTo>
                  <a:pt x="177" y="647"/>
                  <a:pt x="177" y="647"/>
                  <a:pt x="177" y="647"/>
                </a:cubicBezTo>
                <a:cubicBezTo>
                  <a:pt x="177" y="646"/>
                  <a:pt x="177" y="646"/>
                  <a:pt x="177" y="646"/>
                </a:cubicBezTo>
                <a:cubicBezTo>
                  <a:pt x="177" y="646"/>
                  <a:pt x="177" y="645"/>
                  <a:pt x="177" y="645"/>
                </a:cubicBezTo>
                <a:cubicBezTo>
                  <a:pt x="177" y="645"/>
                  <a:pt x="176" y="645"/>
                  <a:pt x="176" y="645"/>
                </a:cubicBezTo>
                <a:cubicBezTo>
                  <a:pt x="176" y="645"/>
                  <a:pt x="176" y="645"/>
                  <a:pt x="176" y="646"/>
                </a:cubicBezTo>
                <a:close/>
                <a:moveTo>
                  <a:pt x="187" y="634"/>
                </a:moveTo>
                <a:cubicBezTo>
                  <a:pt x="187" y="635"/>
                  <a:pt x="187" y="635"/>
                  <a:pt x="187" y="635"/>
                </a:cubicBezTo>
                <a:cubicBezTo>
                  <a:pt x="187" y="635"/>
                  <a:pt x="187" y="635"/>
                  <a:pt x="187" y="635"/>
                </a:cubicBezTo>
                <a:cubicBezTo>
                  <a:pt x="187" y="635"/>
                  <a:pt x="187" y="635"/>
                  <a:pt x="187" y="635"/>
                </a:cubicBezTo>
                <a:cubicBezTo>
                  <a:pt x="187" y="635"/>
                  <a:pt x="187" y="635"/>
                  <a:pt x="187" y="635"/>
                </a:cubicBezTo>
                <a:cubicBezTo>
                  <a:pt x="187" y="635"/>
                  <a:pt x="187" y="635"/>
                  <a:pt x="187" y="635"/>
                </a:cubicBezTo>
                <a:cubicBezTo>
                  <a:pt x="187" y="635"/>
                  <a:pt x="187" y="635"/>
                  <a:pt x="187" y="635"/>
                </a:cubicBezTo>
                <a:cubicBezTo>
                  <a:pt x="187" y="635"/>
                  <a:pt x="187" y="635"/>
                  <a:pt x="187" y="635"/>
                </a:cubicBezTo>
                <a:cubicBezTo>
                  <a:pt x="187" y="635"/>
                  <a:pt x="187" y="635"/>
                  <a:pt x="187" y="634"/>
                </a:cubicBezTo>
                <a:cubicBezTo>
                  <a:pt x="187" y="634"/>
                  <a:pt x="187" y="634"/>
                  <a:pt x="187" y="634"/>
                </a:cubicBezTo>
                <a:cubicBezTo>
                  <a:pt x="187" y="634"/>
                  <a:pt x="187" y="634"/>
                  <a:pt x="187" y="634"/>
                </a:cubicBezTo>
                <a:cubicBezTo>
                  <a:pt x="187" y="634"/>
                  <a:pt x="187" y="634"/>
                  <a:pt x="187" y="634"/>
                </a:cubicBezTo>
                <a:close/>
                <a:moveTo>
                  <a:pt x="178" y="617"/>
                </a:moveTo>
                <a:cubicBezTo>
                  <a:pt x="178" y="617"/>
                  <a:pt x="178" y="617"/>
                  <a:pt x="178" y="617"/>
                </a:cubicBezTo>
                <a:cubicBezTo>
                  <a:pt x="178" y="618"/>
                  <a:pt x="178" y="620"/>
                  <a:pt x="178" y="621"/>
                </a:cubicBezTo>
                <a:cubicBezTo>
                  <a:pt x="178" y="621"/>
                  <a:pt x="178" y="621"/>
                  <a:pt x="178" y="621"/>
                </a:cubicBezTo>
                <a:cubicBezTo>
                  <a:pt x="179" y="621"/>
                  <a:pt x="179" y="621"/>
                  <a:pt x="179" y="621"/>
                </a:cubicBezTo>
                <a:cubicBezTo>
                  <a:pt x="179" y="620"/>
                  <a:pt x="179" y="618"/>
                  <a:pt x="179" y="617"/>
                </a:cubicBezTo>
                <a:cubicBezTo>
                  <a:pt x="179" y="617"/>
                  <a:pt x="179" y="617"/>
                  <a:pt x="178" y="617"/>
                </a:cubicBezTo>
                <a:cubicBezTo>
                  <a:pt x="178" y="617"/>
                  <a:pt x="178" y="617"/>
                  <a:pt x="178" y="617"/>
                </a:cubicBezTo>
                <a:close/>
                <a:moveTo>
                  <a:pt x="177" y="595"/>
                </a:moveTo>
                <a:cubicBezTo>
                  <a:pt x="177" y="595"/>
                  <a:pt x="177" y="595"/>
                  <a:pt x="177" y="595"/>
                </a:cubicBezTo>
                <a:cubicBezTo>
                  <a:pt x="177" y="595"/>
                  <a:pt x="177" y="595"/>
                  <a:pt x="177" y="595"/>
                </a:cubicBezTo>
                <a:cubicBezTo>
                  <a:pt x="177" y="596"/>
                  <a:pt x="177" y="597"/>
                  <a:pt x="177" y="598"/>
                </a:cubicBezTo>
                <a:cubicBezTo>
                  <a:pt x="177" y="599"/>
                  <a:pt x="177" y="601"/>
                  <a:pt x="178" y="602"/>
                </a:cubicBezTo>
                <a:cubicBezTo>
                  <a:pt x="178" y="602"/>
                  <a:pt x="178" y="602"/>
                  <a:pt x="178" y="602"/>
                </a:cubicBezTo>
                <a:cubicBezTo>
                  <a:pt x="178" y="602"/>
                  <a:pt x="178" y="602"/>
                  <a:pt x="178" y="602"/>
                </a:cubicBezTo>
                <a:cubicBezTo>
                  <a:pt x="178" y="601"/>
                  <a:pt x="178" y="599"/>
                  <a:pt x="178" y="598"/>
                </a:cubicBezTo>
                <a:cubicBezTo>
                  <a:pt x="178" y="597"/>
                  <a:pt x="178" y="596"/>
                  <a:pt x="177" y="595"/>
                </a:cubicBezTo>
                <a:cubicBezTo>
                  <a:pt x="177" y="595"/>
                  <a:pt x="177" y="595"/>
                  <a:pt x="177" y="595"/>
                </a:cubicBezTo>
                <a:cubicBezTo>
                  <a:pt x="178" y="595"/>
                  <a:pt x="178" y="595"/>
                  <a:pt x="177" y="595"/>
                </a:cubicBezTo>
                <a:cubicBezTo>
                  <a:pt x="177" y="595"/>
                  <a:pt x="177" y="595"/>
                  <a:pt x="177" y="595"/>
                </a:cubicBezTo>
                <a:cubicBezTo>
                  <a:pt x="177" y="595"/>
                  <a:pt x="177" y="595"/>
                  <a:pt x="177" y="595"/>
                </a:cubicBezTo>
                <a:close/>
                <a:moveTo>
                  <a:pt x="127" y="628"/>
                </a:moveTo>
                <a:cubicBezTo>
                  <a:pt x="127" y="629"/>
                  <a:pt x="128" y="629"/>
                  <a:pt x="127" y="630"/>
                </a:cubicBezTo>
                <a:cubicBezTo>
                  <a:pt x="127" y="630"/>
                  <a:pt x="127" y="630"/>
                  <a:pt x="127" y="630"/>
                </a:cubicBezTo>
                <a:cubicBezTo>
                  <a:pt x="128" y="630"/>
                  <a:pt x="128" y="630"/>
                  <a:pt x="128" y="630"/>
                </a:cubicBezTo>
                <a:cubicBezTo>
                  <a:pt x="128" y="629"/>
                  <a:pt x="128" y="629"/>
                  <a:pt x="128" y="628"/>
                </a:cubicBezTo>
                <a:lnTo>
                  <a:pt x="127" y="628"/>
                </a:lnTo>
                <a:close/>
                <a:moveTo>
                  <a:pt x="181" y="515"/>
                </a:moveTo>
                <a:cubicBezTo>
                  <a:pt x="181" y="515"/>
                  <a:pt x="180" y="515"/>
                  <a:pt x="181" y="515"/>
                </a:cubicBezTo>
                <a:cubicBezTo>
                  <a:pt x="181" y="515"/>
                  <a:pt x="181" y="516"/>
                  <a:pt x="181" y="516"/>
                </a:cubicBezTo>
                <a:cubicBezTo>
                  <a:pt x="181" y="517"/>
                  <a:pt x="181" y="517"/>
                  <a:pt x="181" y="517"/>
                </a:cubicBezTo>
                <a:cubicBezTo>
                  <a:pt x="181" y="517"/>
                  <a:pt x="181" y="516"/>
                  <a:pt x="181" y="516"/>
                </a:cubicBezTo>
                <a:cubicBezTo>
                  <a:pt x="181" y="516"/>
                  <a:pt x="181" y="515"/>
                  <a:pt x="181" y="515"/>
                </a:cubicBezTo>
                <a:cubicBezTo>
                  <a:pt x="181" y="515"/>
                  <a:pt x="181" y="514"/>
                  <a:pt x="181" y="515"/>
                </a:cubicBezTo>
                <a:cubicBezTo>
                  <a:pt x="181" y="515"/>
                  <a:pt x="181" y="515"/>
                  <a:pt x="181" y="515"/>
                </a:cubicBezTo>
                <a:close/>
                <a:moveTo>
                  <a:pt x="173" y="508"/>
                </a:moveTo>
                <a:cubicBezTo>
                  <a:pt x="173" y="507"/>
                  <a:pt x="173" y="507"/>
                  <a:pt x="173" y="507"/>
                </a:cubicBezTo>
                <a:cubicBezTo>
                  <a:pt x="173" y="507"/>
                  <a:pt x="173" y="507"/>
                  <a:pt x="173" y="507"/>
                </a:cubicBezTo>
                <a:cubicBezTo>
                  <a:pt x="173" y="507"/>
                  <a:pt x="173" y="507"/>
                  <a:pt x="173" y="507"/>
                </a:cubicBezTo>
                <a:cubicBezTo>
                  <a:pt x="173" y="508"/>
                  <a:pt x="173" y="508"/>
                  <a:pt x="173" y="508"/>
                </a:cubicBezTo>
                <a:cubicBezTo>
                  <a:pt x="173" y="508"/>
                  <a:pt x="173" y="509"/>
                  <a:pt x="173" y="509"/>
                </a:cubicBezTo>
                <a:cubicBezTo>
                  <a:pt x="173" y="509"/>
                  <a:pt x="173" y="509"/>
                  <a:pt x="173" y="509"/>
                </a:cubicBezTo>
                <a:cubicBezTo>
                  <a:pt x="173" y="509"/>
                  <a:pt x="173" y="509"/>
                  <a:pt x="173" y="509"/>
                </a:cubicBezTo>
                <a:cubicBezTo>
                  <a:pt x="173" y="509"/>
                  <a:pt x="173" y="508"/>
                  <a:pt x="173" y="508"/>
                </a:cubicBezTo>
                <a:cubicBezTo>
                  <a:pt x="173" y="508"/>
                  <a:pt x="173" y="508"/>
                  <a:pt x="173" y="508"/>
                </a:cubicBezTo>
                <a:close/>
                <a:moveTo>
                  <a:pt x="167" y="503"/>
                </a:moveTo>
                <a:cubicBezTo>
                  <a:pt x="167" y="503"/>
                  <a:pt x="167" y="503"/>
                  <a:pt x="166" y="503"/>
                </a:cubicBezTo>
                <a:cubicBezTo>
                  <a:pt x="166" y="503"/>
                  <a:pt x="166" y="503"/>
                  <a:pt x="166" y="503"/>
                </a:cubicBezTo>
                <a:cubicBezTo>
                  <a:pt x="166" y="503"/>
                  <a:pt x="166" y="503"/>
                  <a:pt x="166" y="503"/>
                </a:cubicBezTo>
                <a:cubicBezTo>
                  <a:pt x="166" y="503"/>
                  <a:pt x="166" y="504"/>
                  <a:pt x="166" y="505"/>
                </a:cubicBezTo>
                <a:cubicBezTo>
                  <a:pt x="166" y="506"/>
                  <a:pt x="167" y="507"/>
                  <a:pt x="166" y="508"/>
                </a:cubicBezTo>
                <a:cubicBezTo>
                  <a:pt x="166" y="508"/>
                  <a:pt x="166" y="508"/>
                  <a:pt x="166" y="508"/>
                </a:cubicBezTo>
                <a:cubicBezTo>
                  <a:pt x="166" y="508"/>
                  <a:pt x="167" y="508"/>
                  <a:pt x="167" y="508"/>
                </a:cubicBezTo>
                <a:cubicBezTo>
                  <a:pt x="167" y="507"/>
                  <a:pt x="167" y="506"/>
                  <a:pt x="167" y="505"/>
                </a:cubicBezTo>
                <a:cubicBezTo>
                  <a:pt x="167" y="504"/>
                  <a:pt x="167" y="503"/>
                  <a:pt x="167" y="503"/>
                </a:cubicBezTo>
                <a:close/>
                <a:moveTo>
                  <a:pt x="167" y="487"/>
                </a:moveTo>
                <a:cubicBezTo>
                  <a:pt x="167" y="487"/>
                  <a:pt x="167" y="487"/>
                  <a:pt x="167" y="487"/>
                </a:cubicBezTo>
                <a:cubicBezTo>
                  <a:pt x="167" y="488"/>
                  <a:pt x="167" y="488"/>
                  <a:pt x="167" y="489"/>
                </a:cubicBezTo>
                <a:cubicBezTo>
                  <a:pt x="167" y="489"/>
                  <a:pt x="167" y="489"/>
                  <a:pt x="167" y="489"/>
                </a:cubicBezTo>
                <a:cubicBezTo>
                  <a:pt x="167" y="489"/>
                  <a:pt x="167" y="489"/>
                  <a:pt x="167" y="489"/>
                </a:cubicBezTo>
                <a:cubicBezTo>
                  <a:pt x="167" y="489"/>
                  <a:pt x="167" y="489"/>
                  <a:pt x="167" y="489"/>
                </a:cubicBezTo>
                <a:cubicBezTo>
                  <a:pt x="167" y="489"/>
                  <a:pt x="167" y="489"/>
                  <a:pt x="167" y="489"/>
                </a:cubicBezTo>
                <a:cubicBezTo>
                  <a:pt x="167" y="488"/>
                  <a:pt x="168" y="488"/>
                  <a:pt x="167" y="487"/>
                </a:cubicBezTo>
                <a:cubicBezTo>
                  <a:pt x="167" y="487"/>
                  <a:pt x="167" y="487"/>
                  <a:pt x="167" y="487"/>
                </a:cubicBezTo>
                <a:cubicBezTo>
                  <a:pt x="167" y="487"/>
                  <a:pt x="167" y="487"/>
                  <a:pt x="167" y="487"/>
                </a:cubicBezTo>
                <a:close/>
                <a:moveTo>
                  <a:pt x="165" y="465"/>
                </a:moveTo>
                <a:cubicBezTo>
                  <a:pt x="165" y="465"/>
                  <a:pt x="165" y="465"/>
                  <a:pt x="165" y="465"/>
                </a:cubicBezTo>
                <a:cubicBezTo>
                  <a:pt x="165" y="465"/>
                  <a:pt x="165" y="465"/>
                  <a:pt x="165" y="465"/>
                </a:cubicBezTo>
                <a:cubicBezTo>
                  <a:pt x="165" y="465"/>
                  <a:pt x="165" y="465"/>
                  <a:pt x="165" y="465"/>
                </a:cubicBezTo>
                <a:cubicBezTo>
                  <a:pt x="165" y="465"/>
                  <a:pt x="165" y="466"/>
                  <a:pt x="165" y="466"/>
                </a:cubicBezTo>
                <a:cubicBezTo>
                  <a:pt x="165" y="466"/>
                  <a:pt x="165" y="466"/>
                  <a:pt x="165" y="466"/>
                </a:cubicBezTo>
                <a:cubicBezTo>
                  <a:pt x="165" y="467"/>
                  <a:pt x="165" y="467"/>
                  <a:pt x="165" y="467"/>
                </a:cubicBezTo>
                <a:cubicBezTo>
                  <a:pt x="165" y="467"/>
                  <a:pt x="165" y="467"/>
                  <a:pt x="165" y="467"/>
                </a:cubicBezTo>
                <a:cubicBezTo>
                  <a:pt x="165" y="466"/>
                  <a:pt x="165" y="466"/>
                  <a:pt x="165" y="466"/>
                </a:cubicBezTo>
                <a:cubicBezTo>
                  <a:pt x="165" y="465"/>
                  <a:pt x="165" y="465"/>
                  <a:pt x="165" y="465"/>
                </a:cubicBezTo>
                <a:close/>
                <a:moveTo>
                  <a:pt x="161" y="368"/>
                </a:moveTo>
                <a:cubicBezTo>
                  <a:pt x="161" y="368"/>
                  <a:pt x="161" y="368"/>
                  <a:pt x="161" y="369"/>
                </a:cubicBezTo>
                <a:cubicBezTo>
                  <a:pt x="161" y="375"/>
                  <a:pt x="161" y="382"/>
                  <a:pt x="162" y="390"/>
                </a:cubicBezTo>
                <a:cubicBezTo>
                  <a:pt x="162" y="390"/>
                  <a:pt x="162" y="390"/>
                  <a:pt x="162" y="390"/>
                </a:cubicBezTo>
                <a:cubicBezTo>
                  <a:pt x="162" y="390"/>
                  <a:pt x="163" y="390"/>
                  <a:pt x="163" y="390"/>
                </a:cubicBezTo>
                <a:cubicBezTo>
                  <a:pt x="162" y="382"/>
                  <a:pt x="162" y="375"/>
                  <a:pt x="161" y="369"/>
                </a:cubicBezTo>
                <a:cubicBezTo>
                  <a:pt x="161" y="368"/>
                  <a:pt x="161" y="368"/>
                  <a:pt x="161" y="368"/>
                </a:cubicBezTo>
                <a:cubicBezTo>
                  <a:pt x="161" y="368"/>
                  <a:pt x="161" y="368"/>
                  <a:pt x="161" y="368"/>
                </a:cubicBezTo>
                <a:close/>
                <a:moveTo>
                  <a:pt x="159" y="266"/>
                </a:moveTo>
                <a:cubicBezTo>
                  <a:pt x="159" y="268"/>
                  <a:pt x="159" y="270"/>
                  <a:pt x="159" y="271"/>
                </a:cubicBezTo>
                <a:cubicBezTo>
                  <a:pt x="159" y="274"/>
                  <a:pt x="159" y="276"/>
                  <a:pt x="159" y="278"/>
                </a:cubicBezTo>
                <a:cubicBezTo>
                  <a:pt x="159" y="278"/>
                  <a:pt x="159" y="279"/>
                  <a:pt x="159" y="279"/>
                </a:cubicBezTo>
                <a:cubicBezTo>
                  <a:pt x="160" y="279"/>
                  <a:pt x="160" y="279"/>
                  <a:pt x="160" y="278"/>
                </a:cubicBezTo>
                <a:cubicBezTo>
                  <a:pt x="160" y="276"/>
                  <a:pt x="160" y="274"/>
                  <a:pt x="160" y="271"/>
                </a:cubicBezTo>
                <a:cubicBezTo>
                  <a:pt x="160" y="270"/>
                  <a:pt x="160" y="268"/>
                  <a:pt x="160" y="266"/>
                </a:cubicBezTo>
                <a:cubicBezTo>
                  <a:pt x="160" y="266"/>
                  <a:pt x="160" y="266"/>
                  <a:pt x="159" y="266"/>
                </a:cubicBezTo>
                <a:cubicBezTo>
                  <a:pt x="159" y="266"/>
                  <a:pt x="159" y="266"/>
                  <a:pt x="159" y="266"/>
                </a:cubicBezTo>
                <a:cubicBezTo>
                  <a:pt x="159" y="266"/>
                  <a:pt x="159" y="266"/>
                  <a:pt x="159" y="266"/>
                </a:cubicBezTo>
                <a:close/>
                <a:moveTo>
                  <a:pt x="162" y="156"/>
                </a:moveTo>
                <a:cubicBezTo>
                  <a:pt x="162" y="157"/>
                  <a:pt x="162" y="157"/>
                  <a:pt x="162" y="158"/>
                </a:cubicBezTo>
                <a:cubicBezTo>
                  <a:pt x="162" y="158"/>
                  <a:pt x="162" y="158"/>
                  <a:pt x="163" y="158"/>
                </a:cubicBezTo>
                <a:cubicBezTo>
                  <a:pt x="163" y="158"/>
                  <a:pt x="163" y="158"/>
                  <a:pt x="163" y="158"/>
                </a:cubicBezTo>
                <a:cubicBezTo>
                  <a:pt x="163" y="157"/>
                  <a:pt x="163" y="157"/>
                  <a:pt x="163" y="156"/>
                </a:cubicBezTo>
                <a:cubicBezTo>
                  <a:pt x="163" y="156"/>
                  <a:pt x="163" y="156"/>
                  <a:pt x="163" y="156"/>
                </a:cubicBezTo>
                <a:cubicBezTo>
                  <a:pt x="162" y="156"/>
                  <a:pt x="162" y="156"/>
                  <a:pt x="162" y="156"/>
                </a:cubicBezTo>
                <a:cubicBezTo>
                  <a:pt x="162" y="156"/>
                  <a:pt x="162" y="156"/>
                  <a:pt x="162" y="156"/>
                </a:cubicBezTo>
                <a:close/>
                <a:moveTo>
                  <a:pt x="178" y="666"/>
                </a:moveTo>
                <a:cubicBezTo>
                  <a:pt x="177" y="669"/>
                  <a:pt x="178" y="672"/>
                  <a:pt x="177" y="675"/>
                </a:cubicBezTo>
                <a:cubicBezTo>
                  <a:pt x="178" y="677"/>
                  <a:pt x="178" y="679"/>
                  <a:pt x="177" y="681"/>
                </a:cubicBezTo>
                <a:cubicBezTo>
                  <a:pt x="178" y="686"/>
                  <a:pt x="178" y="690"/>
                  <a:pt x="177" y="694"/>
                </a:cubicBezTo>
                <a:cubicBezTo>
                  <a:pt x="178" y="697"/>
                  <a:pt x="178" y="700"/>
                  <a:pt x="178" y="703"/>
                </a:cubicBezTo>
                <a:cubicBezTo>
                  <a:pt x="178" y="704"/>
                  <a:pt x="178" y="705"/>
                  <a:pt x="177" y="706"/>
                </a:cubicBezTo>
                <a:cubicBezTo>
                  <a:pt x="179" y="710"/>
                  <a:pt x="177" y="713"/>
                  <a:pt x="178" y="717"/>
                </a:cubicBezTo>
                <a:cubicBezTo>
                  <a:pt x="178" y="717"/>
                  <a:pt x="178" y="718"/>
                  <a:pt x="178" y="718"/>
                </a:cubicBezTo>
                <a:cubicBezTo>
                  <a:pt x="178" y="720"/>
                  <a:pt x="178" y="722"/>
                  <a:pt x="178" y="724"/>
                </a:cubicBezTo>
                <a:cubicBezTo>
                  <a:pt x="180" y="727"/>
                  <a:pt x="179" y="731"/>
                  <a:pt x="179" y="734"/>
                </a:cubicBezTo>
                <a:cubicBezTo>
                  <a:pt x="179" y="734"/>
                  <a:pt x="179" y="735"/>
                  <a:pt x="179" y="735"/>
                </a:cubicBezTo>
                <a:cubicBezTo>
                  <a:pt x="179" y="737"/>
                  <a:pt x="179" y="739"/>
                  <a:pt x="179" y="740"/>
                </a:cubicBezTo>
                <a:cubicBezTo>
                  <a:pt x="180" y="741"/>
                  <a:pt x="179" y="742"/>
                  <a:pt x="179" y="744"/>
                </a:cubicBezTo>
                <a:cubicBezTo>
                  <a:pt x="179" y="744"/>
                  <a:pt x="180" y="744"/>
                  <a:pt x="180" y="744"/>
                </a:cubicBezTo>
                <a:cubicBezTo>
                  <a:pt x="180" y="745"/>
                  <a:pt x="180" y="745"/>
                  <a:pt x="180" y="746"/>
                </a:cubicBezTo>
                <a:cubicBezTo>
                  <a:pt x="180" y="747"/>
                  <a:pt x="180" y="747"/>
                  <a:pt x="180" y="748"/>
                </a:cubicBezTo>
                <a:cubicBezTo>
                  <a:pt x="180" y="749"/>
                  <a:pt x="180" y="749"/>
                  <a:pt x="180" y="750"/>
                </a:cubicBezTo>
                <a:cubicBezTo>
                  <a:pt x="180" y="754"/>
                  <a:pt x="182" y="757"/>
                  <a:pt x="180" y="761"/>
                </a:cubicBezTo>
                <a:cubicBezTo>
                  <a:pt x="181" y="761"/>
                  <a:pt x="181" y="761"/>
                  <a:pt x="181" y="762"/>
                </a:cubicBezTo>
                <a:cubicBezTo>
                  <a:pt x="181" y="767"/>
                  <a:pt x="182" y="772"/>
                  <a:pt x="182" y="777"/>
                </a:cubicBezTo>
                <a:cubicBezTo>
                  <a:pt x="183" y="778"/>
                  <a:pt x="183" y="778"/>
                  <a:pt x="183" y="779"/>
                </a:cubicBezTo>
                <a:cubicBezTo>
                  <a:pt x="183" y="781"/>
                  <a:pt x="183" y="783"/>
                  <a:pt x="184" y="786"/>
                </a:cubicBezTo>
                <a:cubicBezTo>
                  <a:pt x="183" y="786"/>
                  <a:pt x="183" y="786"/>
                  <a:pt x="183" y="786"/>
                </a:cubicBezTo>
                <a:cubicBezTo>
                  <a:pt x="184" y="786"/>
                  <a:pt x="184" y="786"/>
                  <a:pt x="184" y="786"/>
                </a:cubicBezTo>
                <a:cubicBezTo>
                  <a:pt x="183" y="787"/>
                  <a:pt x="183" y="789"/>
                  <a:pt x="185" y="789"/>
                </a:cubicBezTo>
                <a:cubicBezTo>
                  <a:pt x="184" y="788"/>
                  <a:pt x="184" y="787"/>
                  <a:pt x="184" y="786"/>
                </a:cubicBezTo>
                <a:cubicBezTo>
                  <a:pt x="184" y="786"/>
                  <a:pt x="184" y="786"/>
                  <a:pt x="184" y="786"/>
                </a:cubicBezTo>
                <a:cubicBezTo>
                  <a:pt x="184" y="785"/>
                  <a:pt x="184" y="785"/>
                  <a:pt x="184" y="785"/>
                </a:cubicBezTo>
                <a:cubicBezTo>
                  <a:pt x="185" y="783"/>
                  <a:pt x="183" y="780"/>
                  <a:pt x="184" y="778"/>
                </a:cubicBezTo>
                <a:cubicBezTo>
                  <a:pt x="183" y="773"/>
                  <a:pt x="184" y="767"/>
                  <a:pt x="182" y="762"/>
                </a:cubicBezTo>
                <a:cubicBezTo>
                  <a:pt x="183" y="762"/>
                  <a:pt x="183" y="761"/>
                  <a:pt x="183" y="761"/>
                </a:cubicBezTo>
                <a:cubicBezTo>
                  <a:pt x="183" y="755"/>
                  <a:pt x="182" y="750"/>
                  <a:pt x="182" y="744"/>
                </a:cubicBezTo>
                <a:cubicBezTo>
                  <a:pt x="182" y="744"/>
                  <a:pt x="182" y="744"/>
                  <a:pt x="182" y="744"/>
                </a:cubicBezTo>
                <a:cubicBezTo>
                  <a:pt x="182" y="744"/>
                  <a:pt x="182" y="744"/>
                  <a:pt x="182" y="744"/>
                </a:cubicBezTo>
                <a:cubicBezTo>
                  <a:pt x="182" y="744"/>
                  <a:pt x="183" y="744"/>
                  <a:pt x="183" y="744"/>
                </a:cubicBezTo>
                <a:cubicBezTo>
                  <a:pt x="183" y="750"/>
                  <a:pt x="184" y="756"/>
                  <a:pt x="184" y="761"/>
                </a:cubicBezTo>
                <a:cubicBezTo>
                  <a:pt x="184" y="761"/>
                  <a:pt x="184" y="761"/>
                  <a:pt x="184" y="761"/>
                </a:cubicBezTo>
                <a:cubicBezTo>
                  <a:pt x="184" y="764"/>
                  <a:pt x="185" y="767"/>
                  <a:pt x="184" y="770"/>
                </a:cubicBezTo>
                <a:cubicBezTo>
                  <a:pt x="185" y="774"/>
                  <a:pt x="186" y="778"/>
                  <a:pt x="185" y="782"/>
                </a:cubicBezTo>
                <a:cubicBezTo>
                  <a:pt x="187" y="786"/>
                  <a:pt x="186" y="789"/>
                  <a:pt x="186" y="793"/>
                </a:cubicBezTo>
                <a:cubicBezTo>
                  <a:pt x="186" y="795"/>
                  <a:pt x="187" y="796"/>
                  <a:pt x="186" y="798"/>
                </a:cubicBezTo>
                <a:cubicBezTo>
                  <a:pt x="187" y="803"/>
                  <a:pt x="187" y="808"/>
                  <a:pt x="187" y="812"/>
                </a:cubicBezTo>
                <a:cubicBezTo>
                  <a:pt x="187" y="812"/>
                  <a:pt x="187" y="812"/>
                  <a:pt x="187" y="813"/>
                </a:cubicBezTo>
                <a:cubicBezTo>
                  <a:pt x="187" y="813"/>
                  <a:pt x="187" y="814"/>
                  <a:pt x="187" y="815"/>
                </a:cubicBezTo>
                <a:cubicBezTo>
                  <a:pt x="187" y="816"/>
                  <a:pt x="187" y="817"/>
                  <a:pt x="187" y="817"/>
                </a:cubicBezTo>
                <a:cubicBezTo>
                  <a:pt x="187" y="817"/>
                  <a:pt x="187" y="817"/>
                  <a:pt x="187" y="818"/>
                </a:cubicBezTo>
                <a:cubicBezTo>
                  <a:pt x="187" y="819"/>
                  <a:pt x="187" y="821"/>
                  <a:pt x="188" y="822"/>
                </a:cubicBezTo>
                <a:cubicBezTo>
                  <a:pt x="188" y="824"/>
                  <a:pt x="188" y="826"/>
                  <a:pt x="188" y="828"/>
                </a:cubicBezTo>
                <a:cubicBezTo>
                  <a:pt x="188" y="828"/>
                  <a:pt x="188" y="828"/>
                  <a:pt x="188" y="828"/>
                </a:cubicBezTo>
                <a:cubicBezTo>
                  <a:pt x="188" y="830"/>
                  <a:pt x="188" y="833"/>
                  <a:pt x="188" y="835"/>
                </a:cubicBezTo>
                <a:cubicBezTo>
                  <a:pt x="188" y="837"/>
                  <a:pt x="188" y="839"/>
                  <a:pt x="188" y="840"/>
                </a:cubicBezTo>
                <a:cubicBezTo>
                  <a:pt x="188" y="840"/>
                  <a:pt x="188" y="841"/>
                  <a:pt x="188" y="841"/>
                </a:cubicBezTo>
                <a:cubicBezTo>
                  <a:pt x="189" y="845"/>
                  <a:pt x="188" y="849"/>
                  <a:pt x="188" y="853"/>
                </a:cubicBezTo>
                <a:cubicBezTo>
                  <a:pt x="188" y="853"/>
                  <a:pt x="188" y="853"/>
                  <a:pt x="188" y="853"/>
                </a:cubicBezTo>
                <a:cubicBezTo>
                  <a:pt x="188" y="856"/>
                  <a:pt x="188" y="858"/>
                  <a:pt x="188" y="862"/>
                </a:cubicBezTo>
                <a:cubicBezTo>
                  <a:pt x="189" y="862"/>
                  <a:pt x="189" y="862"/>
                  <a:pt x="188" y="862"/>
                </a:cubicBezTo>
                <a:cubicBezTo>
                  <a:pt x="189" y="863"/>
                  <a:pt x="189" y="865"/>
                  <a:pt x="188" y="866"/>
                </a:cubicBezTo>
                <a:cubicBezTo>
                  <a:pt x="188" y="866"/>
                  <a:pt x="188" y="866"/>
                  <a:pt x="188" y="866"/>
                </a:cubicBezTo>
                <a:cubicBezTo>
                  <a:pt x="188" y="866"/>
                  <a:pt x="188" y="867"/>
                  <a:pt x="188" y="867"/>
                </a:cubicBezTo>
                <a:cubicBezTo>
                  <a:pt x="188" y="867"/>
                  <a:pt x="188" y="868"/>
                  <a:pt x="188" y="868"/>
                </a:cubicBezTo>
                <a:cubicBezTo>
                  <a:pt x="189" y="868"/>
                  <a:pt x="189" y="868"/>
                  <a:pt x="189" y="868"/>
                </a:cubicBezTo>
                <a:cubicBezTo>
                  <a:pt x="189" y="870"/>
                  <a:pt x="188" y="872"/>
                  <a:pt x="189" y="874"/>
                </a:cubicBezTo>
                <a:cubicBezTo>
                  <a:pt x="189" y="874"/>
                  <a:pt x="189" y="875"/>
                  <a:pt x="189" y="875"/>
                </a:cubicBezTo>
                <a:cubicBezTo>
                  <a:pt x="188" y="875"/>
                  <a:pt x="188" y="876"/>
                  <a:pt x="189" y="876"/>
                </a:cubicBezTo>
                <a:cubicBezTo>
                  <a:pt x="189" y="877"/>
                  <a:pt x="189" y="877"/>
                  <a:pt x="189" y="878"/>
                </a:cubicBezTo>
                <a:cubicBezTo>
                  <a:pt x="189" y="879"/>
                  <a:pt x="189" y="879"/>
                  <a:pt x="189" y="880"/>
                </a:cubicBezTo>
                <a:cubicBezTo>
                  <a:pt x="189" y="880"/>
                  <a:pt x="189" y="880"/>
                  <a:pt x="189" y="880"/>
                </a:cubicBezTo>
                <a:cubicBezTo>
                  <a:pt x="189" y="882"/>
                  <a:pt x="189" y="884"/>
                  <a:pt x="189" y="886"/>
                </a:cubicBezTo>
                <a:cubicBezTo>
                  <a:pt x="189" y="888"/>
                  <a:pt x="189" y="891"/>
                  <a:pt x="189" y="893"/>
                </a:cubicBezTo>
                <a:cubicBezTo>
                  <a:pt x="189" y="893"/>
                  <a:pt x="189" y="893"/>
                  <a:pt x="189" y="893"/>
                </a:cubicBezTo>
                <a:cubicBezTo>
                  <a:pt x="189" y="895"/>
                  <a:pt x="190" y="896"/>
                  <a:pt x="189" y="897"/>
                </a:cubicBezTo>
                <a:cubicBezTo>
                  <a:pt x="189" y="897"/>
                  <a:pt x="189" y="897"/>
                  <a:pt x="189" y="898"/>
                </a:cubicBezTo>
                <a:cubicBezTo>
                  <a:pt x="190" y="898"/>
                  <a:pt x="189" y="899"/>
                  <a:pt x="189" y="900"/>
                </a:cubicBezTo>
                <a:cubicBezTo>
                  <a:pt x="189" y="900"/>
                  <a:pt x="189" y="900"/>
                  <a:pt x="189" y="900"/>
                </a:cubicBezTo>
                <a:cubicBezTo>
                  <a:pt x="189" y="901"/>
                  <a:pt x="189" y="902"/>
                  <a:pt x="189" y="904"/>
                </a:cubicBezTo>
                <a:cubicBezTo>
                  <a:pt x="189" y="904"/>
                  <a:pt x="189" y="904"/>
                  <a:pt x="189" y="904"/>
                </a:cubicBezTo>
                <a:cubicBezTo>
                  <a:pt x="189" y="905"/>
                  <a:pt x="189" y="906"/>
                  <a:pt x="189" y="907"/>
                </a:cubicBezTo>
                <a:cubicBezTo>
                  <a:pt x="189" y="907"/>
                  <a:pt x="189" y="907"/>
                  <a:pt x="189" y="907"/>
                </a:cubicBezTo>
                <a:cubicBezTo>
                  <a:pt x="189" y="907"/>
                  <a:pt x="189" y="907"/>
                  <a:pt x="189" y="907"/>
                </a:cubicBezTo>
                <a:cubicBezTo>
                  <a:pt x="190" y="910"/>
                  <a:pt x="190" y="913"/>
                  <a:pt x="189" y="915"/>
                </a:cubicBezTo>
                <a:cubicBezTo>
                  <a:pt x="189" y="915"/>
                  <a:pt x="189" y="915"/>
                  <a:pt x="189" y="915"/>
                </a:cubicBezTo>
                <a:cubicBezTo>
                  <a:pt x="189" y="916"/>
                  <a:pt x="189" y="916"/>
                  <a:pt x="189" y="916"/>
                </a:cubicBezTo>
                <a:cubicBezTo>
                  <a:pt x="189" y="917"/>
                  <a:pt x="189" y="917"/>
                  <a:pt x="189" y="918"/>
                </a:cubicBezTo>
                <a:cubicBezTo>
                  <a:pt x="189" y="917"/>
                  <a:pt x="189" y="917"/>
                  <a:pt x="189" y="917"/>
                </a:cubicBezTo>
                <a:cubicBezTo>
                  <a:pt x="190" y="920"/>
                  <a:pt x="189" y="922"/>
                  <a:pt x="189" y="924"/>
                </a:cubicBezTo>
                <a:cubicBezTo>
                  <a:pt x="189" y="924"/>
                  <a:pt x="190" y="925"/>
                  <a:pt x="190" y="926"/>
                </a:cubicBezTo>
                <a:cubicBezTo>
                  <a:pt x="190" y="927"/>
                  <a:pt x="189" y="928"/>
                  <a:pt x="189" y="930"/>
                </a:cubicBezTo>
                <a:cubicBezTo>
                  <a:pt x="189" y="931"/>
                  <a:pt x="190" y="932"/>
                  <a:pt x="190" y="933"/>
                </a:cubicBezTo>
                <a:cubicBezTo>
                  <a:pt x="190" y="933"/>
                  <a:pt x="190" y="933"/>
                  <a:pt x="190" y="934"/>
                </a:cubicBezTo>
                <a:cubicBezTo>
                  <a:pt x="190" y="935"/>
                  <a:pt x="190" y="936"/>
                  <a:pt x="189" y="937"/>
                </a:cubicBezTo>
                <a:cubicBezTo>
                  <a:pt x="190" y="938"/>
                  <a:pt x="190" y="938"/>
                  <a:pt x="190" y="939"/>
                </a:cubicBezTo>
                <a:cubicBezTo>
                  <a:pt x="189" y="941"/>
                  <a:pt x="191" y="943"/>
                  <a:pt x="189" y="945"/>
                </a:cubicBezTo>
                <a:cubicBezTo>
                  <a:pt x="191" y="949"/>
                  <a:pt x="190" y="953"/>
                  <a:pt x="190" y="956"/>
                </a:cubicBezTo>
                <a:cubicBezTo>
                  <a:pt x="191" y="958"/>
                  <a:pt x="190" y="960"/>
                  <a:pt x="189" y="962"/>
                </a:cubicBezTo>
                <a:cubicBezTo>
                  <a:pt x="189" y="964"/>
                  <a:pt x="190" y="967"/>
                  <a:pt x="190" y="970"/>
                </a:cubicBezTo>
                <a:cubicBezTo>
                  <a:pt x="190" y="971"/>
                  <a:pt x="189" y="973"/>
                  <a:pt x="190" y="975"/>
                </a:cubicBezTo>
                <a:cubicBezTo>
                  <a:pt x="190" y="976"/>
                  <a:pt x="190" y="977"/>
                  <a:pt x="189" y="977"/>
                </a:cubicBezTo>
                <a:cubicBezTo>
                  <a:pt x="189" y="978"/>
                  <a:pt x="190" y="978"/>
                  <a:pt x="190" y="979"/>
                </a:cubicBezTo>
                <a:cubicBezTo>
                  <a:pt x="189" y="982"/>
                  <a:pt x="190" y="986"/>
                  <a:pt x="190" y="989"/>
                </a:cubicBezTo>
                <a:cubicBezTo>
                  <a:pt x="191" y="991"/>
                  <a:pt x="189" y="994"/>
                  <a:pt x="190" y="996"/>
                </a:cubicBezTo>
                <a:cubicBezTo>
                  <a:pt x="190" y="996"/>
                  <a:pt x="190" y="996"/>
                  <a:pt x="190" y="997"/>
                </a:cubicBezTo>
                <a:cubicBezTo>
                  <a:pt x="190" y="998"/>
                  <a:pt x="190" y="1000"/>
                  <a:pt x="190" y="1002"/>
                </a:cubicBezTo>
                <a:cubicBezTo>
                  <a:pt x="190" y="1003"/>
                  <a:pt x="190" y="1003"/>
                  <a:pt x="190" y="1003"/>
                </a:cubicBezTo>
                <a:cubicBezTo>
                  <a:pt x="190" y="1004"/>
                  <a:pt x="190" y="1004"/>
                  <a:pt x="190" y="1004"/>
                </a:cubicBezTo>
                <a:cubicBezTo>
                  <a:pt x="190" y="1005"/>
                  <a:pt x="190" y="1005"/>
                  <a:pt x="190" y="1005"/>
                </a:cubicBezTo>
                <a:cubicBezTo>
                  <a:pt x="190" y="1007"/>
                  <a:pt x="189" y="1009"/>
                  <a:pt x="190" y="1011"/>
                </a:cubicBezTo>
                <a:cubicBezTo>
                  <a:pt x="190" y="1011"/>
                  <a:pt x="190" y="1011"/>
                  <a:pt x="190" y="1011"/>
                </a:cubicBezTo>
                <a:cubicBezTo>
                  <a:pt x="191" y="1015"/>
                  <a:pt x="190" y="1023"/>
                  <a:pt x="190" y="1028"/>
                </a:cubicBezTo>
                <a:cubicBezTo>
                  <a:pt x="190" y="1028"/>
                  <a:pt x="190" y="1029"/>
                  <a:pt x="190" y="1029"/>
                </a:cubicBezTo>
                <a:cubicBezTo>
                  <a:pt x="191" y="1032"/>
                  <a:pt x="190" y="1034"/>
                  <a:pt x="190" y="1037"/>
                </a:cubicBezTo>
                <a:cubicBezTo>
                  <a:pt x="191" y="1039"/>
                  <a:pt x="189" y="1041"/>
                  <a:pt x="190" y="1043"/>
                </a:cubicBezTo>
                <a:cubicBezTo>
                  <a:pt x="190" y="1044"/>
                  <a:pt x="190" y="1044"/>
                  <a:pt x="190" y="1045"/>
                </a:cubicBezTo>
                <a:cubicBezTo>
                  <a:pt x="191" y="1048"/>
                  <a:pt x="190" y="1051"/>
                  <a:pt x="190" y="1054"/>
                </a:cubicBezTo>
                <a:cubicBezTo>
                  <a:pt x="190" y="1057"/>
                  <a:pt x="190" y="1060"/>
                  <a:pt x="190" y="1063"/>
                </a:cubicBezTo>
                <a:cubicBezTo>
                  <a:pt x="190" y="1064"/>
                  <a:pt x="190" y="1066"/>
                  <a:pt x="190" y="1067"/>
                </a:cubicBezTo>
                <a:cubicBezTo>
                  <a:pt x="190" y="1068"/>
                  <a:pt x="190" y="1068"/>
                  <a:pt x="190" y="1068"/>
                </a:cubicBezTo>
                <a:cubicBezTo>
                  <a:pt x="190" y="1070"/>
                  <a:pt x="190" y="1071"/>
                  <a:pt x="190" y="1072"/>
                </a:cubicBezTo>
                <a:cubicBezTo>
                  <a:pt x="190" y="1074"/>
                  <a:pt x="190" y="1075"/>
                  <a:pt x="190" y="1077"/>
                </a:cubicBezTo>
                <a:cubicBezTo>
                  <a:pt x="191" y="1077"/>
                  <a:pt x="190" y="1075"/>
                  <a:pt x="191" y="1074"/>
                </a:cubicBezTo>
                <a:cubicBezTo>
                  <a:pt x="192" y="1073"/>
                  <a:pt x="192" y="1072"/>
                  <a:pt x="192" y="1071"/>
                </a:cubicBezTo>
                <a:cubicBezTo>
                  <a:pt x="192" y="1071"/>
                  <a:pt x="192" y="1072"/>
                  <a:pt x="192" y="1072"/>
                </a:cubicBezTo>
                <a:cubicBezTo>
                  <a:pt x="192" y="1072"/>
                  <a:pt x="192" y="1072"/>
                  <a:pt x="192" y="1072"/>
                </a:cubicBezTo>
                <a:cubicBezTo>
                  <a:pt x="191" y="1072"/>
                  <a:pt x="191" y="1072"/>
                  <a:pt x="191" y="1072"/>
                </a:cubicBezTo>
                <a:cubicBezTo>
                  <a:pt x="191" y="1072"/>
                  <a:pt x="191" y="1072"/>
                  <a:pt x="191" y="1072"/>
                </a:cubicBezTo>
                <a:cubicBezTo>
                  <a:pt x="191" y="1072"/>
                  <a:pt x="191" y="1072"/>
                  <a:pt x="191" y="1072"/>
                </a:cubicBezTo>
                <a:cubicBezTo>
                  <a:pt x="192" y="1071"/>
                  <a:pt x="192" y="1071"/>
                  <a:pt x="192" y="1071"/>
                </a:cubicBezTo>
                <a:cubicBezTo>
                  <a:pt x="192" y="1071"/>
                  <a:pt x="192" y="1071"/>
                  <a:pt x="192" y="1071"/>
                </a:cubicBezTo>
                <a:cubicBezTo>
                  <a:pt x="192" y="1071"/>
                  <a:pt x="192" y="1071"/>
                  <a:pt x="192" y="1071"/>
                </a:cubicBezTo>
                <a:cubicBezTo>
                  <a:pt x="193" y="1070"/>
                  <a:pt x="192" y="1070"/>
                  <a:pt x="193" y="1069"/>
                </a:cubicBezTo>
                <a:cubicBezTo>
                  <a:pt x="192" y="1068"/>
                  <a:pt x="194" y="1067"/>
                  <a:pt x="192" y="1065"/>
                </a:cubicBezTo>
                <a:cubicBezTo>
                  <a:pt x="192" y="1065"/>
                  <a:pt x="194" y="1065"/>
                  <a:pt x="194" y="1064"/>
                </a:cubicBezTo>
                <a:cubicBezTo>
                  <a:pt x="193" y="1063"/>
                  <a:pt x="193" y="1065"/>
                  <a:pt x="192" y="1064"/>
                </a:cubicBezTo>
                <a:cubicBezTo>
                  <a:pt x="192" y="1063"/>
                  <a:pt x="193" y="1063"/>
                  <a:pt x="192" y="1061"/>
                </a:cubicBezTo>
                <a:cubicBezTo>
                  <a:pt x="193" y="1061"/>
                  <a:pt x="193" y="1061"/>
                  <a:pt x="193" y="1061"/>
                </a:cubicBezTo>
                <a:cubicBezTo>
                  <a:pt x="193" y="1058"/>
                  <a:pt x="193" y="1056"/>
                  <a:pt x="192" y="1054"/>
                </a:cubicBezTo>
                <a:cubicBezTo>
                  <a:pt x="194" y="1053"/>
                  <a:pt x="192" y="1051"/>
                  <a:pt x="194" y="1050"/>
                </a:cubicBezTo>
                <a:cubicBezTo>
                  <a:pt x="193" y="1050"/>
                  <a:pt x="193" y="1050"/>
                  <a:pt x="193" y="1049"/>
                </a:cubicBezTo>
                <a:cubicBezTo>
                  <a:pt x="194" y="1049"/>
                  <a:pt x="193" y="1048"/>
                  <a:pt x="193" y="1047"/>
                </a:cubicBezTo>
                <a:cubicBezTo>
                  <a:pt x="193" y="1046"/>
                  <a:pt x="194" y="1045"/>
                  <a:pt x="193" y="1044"/>
                </a:cubicBezTo>
                <a:cubicBezTo>
                  <a:pt x="193" y="1043"/>
                  <a:pt x="193" y="1043"/>
                  <a:pt x="194" y="1042"/>
                </a:cubicBezTo>
                <a:cubicBezTo>
                  <a:pt x="193" y="1041"/>
                  <a:pt x="194" y="1041"/>
                  <a:pt x="193" y="1040"/>
                </a:cubicBezTo>
                <a:cubicBezTo>
                  <a:pt x="193" y="1040"/>
                  <a:pt x="193" y="1040"/>
                  <a:pt x="193" y="1040"/>
                </a:cubicBezTo>
                <a:cubicBezTo>
                  <a:pt x="193" y="1040"/>
                  <a:pt x="193" y="1040"/>
                  <a:pt x="193" y="1040"/>
                </a:cubicBezTo>
                <a:cubicBezTo>
                  <a:pt x="193" y="1039"/>
                  <a:pt x="192" y="1038"/>
                  <a:pt x="194" y="1038"/>
                </a:cubicBezTo>
                <a:cubicBezTo>
                  <a:pt x="193" y="1035"/>
                  <a:pt x="194" y="1032"/>
                  <a:pt x="193" y="1029"/>
                </a:cubicBezTo>
                <a:cubicBezTo>
                  <a:pt x="194" y="1026"/>
                  <a:pt x="193" y="1024"/>
                  <a:pt x="193" y="1021"/>
                </a:cubicBezTo>
                <a:cubicBezTo>
                  <a:pt x="192" y="1021"/>
                  <a:pt x="193" y="1018"/>
                  <a:pt x="193" y="1017"/>
                </a:cubicBezTo>
                <a:cubicBezTo>
                  <a:pt x="194" y="1016"/>
                  <a:pt x="192" y="1016"/>
                  <a:pt x="193" y="1016"/>
                </a:cubicBezTo>
                <a:cubicBezTo>
                  <a:pt x="193" y="1015"/>
                  <a:pt x="193" y="1014"/>
                  <a:pt x="193" y="1013"/>
                </a:cubicBezTo>
                <a:cubicBezTo>
                  <a:pt x="193" y="1012"/>
                  <a:pt x="194" y="1011"/>
                  <a:pt x="193" y="1011"/>
                </a:cubicBezTo>
                <a:cubicBezTo>
                  <a:pt x="193" y="1010"/>
                  <a:pt x="193" y="1010"/>
                  <a:pt x="194" y="1009"/>
                </a:cubicBezTo>
                <a:cubicBezTo>
                  <a:pt x="194" y="1007"/>
                  <a:pt x="193" y="1005"/>
                  <a:pt x="194" y="1002"/>
                </a:cubicBezTo>
                <a:cubicBezTo>
                  <a:pt x="194" y="998"/>
                  <a:pt x="194" y="994"/>
                  <a:pt x="194" y="990"/>
                </a:cubicBezTo>
                <a:cubicBezTo>
                  <a:pt x="194" y="990"/>
                  <a:pt x="194" y="991"/>
                  <a:pt x="194" y="990"/>
                </a:cubicBezTo>
                <a:cubicBezTo>
                  <a:pt x="195" y="990"/>
                  <a:pt x="194" y="989"/>
                  <a:pt x="194" y="990"/>
                </a:cubicBezTo>
                <a:cubicBezTo>
                  <a:pt x="194" y="989"/>
                  <a:pt x="194" y="988"/>
                  <a:pt x="195" y="988"/>
                </a:cubicBezTo>
                <a:cubicBezTo>
                  <a:pt x="194" y="987"/>
                  <a:pt x="194" y="987"/>
                  <a:pt x="194" y="987"/>
                </a:cubicBezTo>
                <a:cubicBezTo>
                  <a:pt x="194" y="985"/>
                  <a:pt x="194" y="983"/>
                  <a:pt x="194" y="981"/>
                </a:cubicBezTo>
                <a:cubicBezTo>
                  <a:pt x="194" y="981"/>
                  <a:pt x="194" y="980"/>
                  <a:pt x="194" y="980"/>
                </a:cubicBezTo>
                <a:cubicBezTo>
                  <a:pt x="194" y="979"/>
                  <a:pt x="194" y="979"/>
                  <a:pt x="194" y="979"/>
                </a:cubicBezTo>
                <a:cubicBezTo>
                  <a:pt x="194" y="977"/>
                  <a:pt x="194" y="975"/>
                  <a:pt x="194" y="973"/>
                </a:cubicBezTo>
                <a:cubicBezTo>
                  <a:pt x="194" y="972"/>
                  <a:pt x="194" y="972"/>
                  <a:pt x="194" y="972"/>
                </a:cubicBezTo>
                <a:cubicBezTo>
                  <a:pt x="194" y="971"/>
                  <a:pt x="193" y="970"/>
                  <a:pt x="195" y="970"/>
                </a:cubicBezTo>
                <a:cubicBezTo>
                  <a:pt x="193" y="968"/>
                  <a:pt x="195" y="966"/>
                  <a:pt x="194" y="964"/>
                </a:cubicBezTo>
                <a:cubicBezTo>
                  <a:pt x="194" y="964"/>
                  <a:pt x="194" y="964"/>
                  <a:pt x="195" y="963"/>
                </a:cubicBezTo>
                <a:cubicBezTo>
                  <a:pt x="193" y="961"/>
                  <a:pt x="195" y="959"/>
                  <a:pt x="194" y="957"/>
                </a:cubicBezTo>
                <a:cubicBezTo>
                  <a:pt x="194" y="957"/>
                  <a:pt x="195" y="957"/>
                  <a:pt x="195" y="956"/>
                </a:cubicBezTo>
                <a:cubicBezTo>
                  <a:pt x="195" y="955"/>
                  <a:pt x="194" y="953"/>
                  <a:pt x="195" y="952"/>
                </a:cubicBezTo>
                <a:cubicBezTo>
                  <a:pt x="195" y="952"/>
                  <a:pt x="194" y="952"/>
                  <a:pt x="194" y="951"/>
                </a:cubicBezTo>
                <a:cubicBezTo>
                  <a:pt x="195" y="948"/>
                  <a:pt x="194" y="945"/>
                  <a:pt x="195" y="942"/>
                </a:cubicBezTo>
                <a:cubicBezTo>
                  <a:pt x="195" y="941"/>
                  <a:pt x="195" y="941"/>
                  <a:pt x="195" y="940"/>
                </a:cubicBezTo>
                <a:cubicBezTo>
                  <a:pt x="195" y="939"/>
                  <a:pt x="195" y="939"/>
                  <a:pt x="195" y="939"/>
                </a:cubicBezTo>
                <a:cubicBezTo>
                  <a:pt x="195" y="937"/>
                  <a:pt x="196" y="935"/>
                  <a:pt x="195" y="933"/>
                </a:cubicBezTo>
                <a:cubicBezTo>
                  <a:pt x="196" y="932"/>
                  <a:pt x="194" y="932"/>
                  <a:pt x="195" y="931"/>
                </a:cubicBezTo>
                <a:cubicBezTo>
                  <a:pt x="195" y="931"/>
                  <a:pt x="194" y="930"/>
                  <a:pt x="194" y="930"/>
                </a:cubicBezTo>
                <a:cubicBezTo>
                  <a:pt x="195" y="929"/>
                  <a:pt x="195" y="928"/>
                  <a:pt x="196" y="928"/>
                </a:cubicBezTo>
                <a:cubicBezTo>
                  <a:pt x="194" y="925"/>
                  <a:pt x="195" y="923"/>
                  <a:pt x="195" y="921"/>
                </a:cubicBezTo>
                <a:cubicBezTo>
                  <a:pt x="194" y="918"/>
                  <a:pt x="194" y="916"/>
                  <a:pt x="195" y="914"/>
                </a:cubicBezTo>
                <a:cubicBezTo>
                  <a:pt x="195" y="913"/>
                  <a:pt x="195" y="913"/>
                  <a:pt x="194" y="912"/>
                </a:cubicBezTo>
                <a:cubicBezTo>
                  <a:pt x="195" y="911"/>
                  <a:pt x="194" y="911"/>
                  <a:pt x="195" y="911"/>
                </a:cubicBezTo>
                <a:cubicBezTo>
                  <a:pt x="194" y="909"/>
                  <a:pt x="194" y="906"/>
                  <a:pt x="195" y="904"/>
                </a:cubicBezTo>
                <a:cubicBezTo>
                  <a:pt x="194" y="903"/>
                  <a:pt x="195" y="902"/>
                  <a:pt x="194" y="901"/>
                </a:cubicBezTo>
                <a:cubicBezTo>
                  <a:pt x="196" y="899"/>
                  <a:pt x="194" y="897"/>
                  <a:pt x="195" y="895"/>
                </a:cubicBezTo>
                <a:cubicBezTo>
                  <a:pt x="195" y="895"/>
                  <a:pt x="195" y="894"/>
                  <a:pt x="195" y="894"/>
                </a:cubicBezTo>
                <a:cubicBezTo>
                  <a:pt x="195" y="893"/>
                  <a:pt x="195" y="892"/>
                  <a:pt x="195" y="892"/>
                </a:cubicBezTo>
                <a:cubicBezTo>
                  <a:pt x="195" y="890"/>
                  <a:pt x="194" y="888"/>
                  <a:pt x="195" y="887"/>
                </a:cubicBezTo>
                <a:cubicBezTo>
                  <a:pt x="194" y="880"/>
                  <a:pt x="195" y="874"/>
                  <a:pt x="194" y="868"/>
                </a:cubicBezTo>
                <a:cubicBezTo>
                  <a:pt x="195" y="865"/>
                  <a:pt x="195" y="862"/>
                  <a:pt x="194" y="859"/>
                </a:cubicBezTo>
                <a:cubicBezTo>
                  <a:pt x="195" y="858"/>
                  <a:pt x="195" y="857"/>
                  <a:pt x="195" y="856"/>
                </a:cubicBezTo>
                <a:cubicBezTo>
                  <a:pt x="195" y="854"/>
                  <a:pt x="194" y="853"/>
                  <a:pt x="195" y="852"/>
                </a:cubicBezTo>
                <a:cubicBezTo>
                  <a:pt x="195" y="852"/>
                  <a:pt x="195" y="851"/>
                  <a:pt x="194" y="852"/>
                </a:cubicBezTo>
                <a:cubicBezTo>
                  <a:pt x="195" y="850"/>
                  <a:pt x="195" y="849"/>
                  <a:pt x="194" y="848"/>
                </a:cubicBezTo>
                <a:cubicBezTo>
                  <a:pt x="195" y="847"/>
                  <a:pt x="195" y="846"/>
                  <a:pt x="195" y="845"/>
                </a:cubicBezTo>
                <a:cubicBezTo>
                  <a:pt x="195" y="845"/>
                  <a:pt x="195" y="845"/>
                  <a:pt x="195" y="845"/>
                </a:cubicBezTo>
                <a:cubicBezTo>
                  <a:pt x="195" y="845"/>
                  <a:pt x="195" y="845"/>
                  <a:pt x="194" y="845"/>
                </a:cubicBezTo>
                <a:cubicBezTo>
                  <a:pt x="195" y="841"/>
                  <a:pt x="194" y="838"/>
                  <a:pt x="195" y="834"/>
                </a:cubicBezTo>
                <a:cubicBezTo>
                  <a:pt x="195" y="834"/>
                  <a:pt x="195" y="834"/>
                  <a:pt x="195" y="834"/>
                </a:cubicBezTo>
                <a:cubicBezTo>
                  <a:pt x="194" y="828"/>
                  <a:pt x="194" y="821"/>
                  <a:pt x="194" y="815"/>
                </a:cubicBezTo>
                <a:cubicBezTo>
                  <a:pt x="194" y="812"/>
                  <a:pt x="194" y="810"/>
                  <a:pt x="193" y="807"/>
                </a:cubicBezTo>
                <a:cubicBezTo>
                  <a:pt x="193" y="807"/>
                  <a:pt x="193" y="807"/>
                  <a:pt x="193" y="807"/>
                </a:cubicBezTo>
                <a:cubicBezTo>
                  <a:pt x="193" y="807"/>
                  <a:pt x="193" y="806"/>
                  <a:pt x="194" y="806"/>
                </a:cubicBezTo>
                <a:cubicBezTo>
                  <a:pt x="194" y="806"/>
                  <a:pt x="195" y="807"/>
                  <a:pt x="194" y="807"/>
                </a:cubicBezTo>
                <a:cubicBezTo>
                  <a:pt x="194" y="810"/>
                  <a:pt x="195" y="812"/>
                  <a:pt x="195" y="815"/>
                </a:cubicBezTo>
                <a:cubicBezTo>
                  <a:pt x="195" y="821"/>
                  <a:pt x="195" y="828"/>
                  <a:pt x="196" y="834"/>
                </a:cubicBezTo>
                <a:cubicBezTo>
                  <a:pt x="196" y="834"/>
                  <a:pt x="196" y="834"/>
                  <a:pt x="196" y="834"/>
                </a:cubicBezTo>
                <a:cubicBezTo>
                  <a:pt x="196" y="835"/>
                  <a:pt x="196" y="836"/>
                  <a:pt x="196" y="837"/>
                </a:cubicBezTo>
                <a:cubicBezTo>
                  <a:pt x="196" y="838"/>
                  <a:pt x="196" y="839"/>
                  <a:pt x="196" y="840"/>
                </a:cubicBezTo>
                <a:cubicBezTo>
                  <a:pt x="196" y="842"/>
                  <a:pt x="197" y="843"/>
                  <a:pt x="196" y="845"/>
                </a:cubicBezTo>
                <a:cubicBezTo>
                  <a:pt x="196" y="845"/>
                  <a:pt x="196" y="845"/>
                  <a:pt x="196" y="845"/>
                </a:cubicBezTo>
                <a:cubicBezTo>
                  <a:pt x="196" y="845"/>
                  <a:pt x="196" y="845"/>
                  <a:pt x="196" y="846"/>
                </a:cubicBezTo>
                <a:cubicBezTo>
                  <a:pt x="196" y="846"/>
                  <a:pt x="196" y="846"/>
                  <a:pt x="196" y="846"/>
                </a:cubicBezTo>
                <a:cubicBezTo>
                  <a:pt x="196" y="846"/>
                  <a:pt x="197" y="847"/>
                  <a:pt x="196" y="848"/>
                </a:cubicBezTo>
                <a:cubicBezTo>
                  <a:pt x="197" y="850"/>
                  <a:pt x="196" y="853"/>
                  <a:pt x="197" y="854"/>
                </a:cubicBezTo>
                <a:cubicBezTo>
                  <a:pt x="197" y="859"/>
                  <a:pt x="197" y="863"/>
                  <a:pt x="197" y="868"/>
                </a:cubicBezTo>
                <a:cubicBezTo>
                  <a:pt x="197" y="868"/>
                  <a:pt x="198" y="868"/>
                  <a:pt x="197" y="868"/>
                </a:cubicBezTo>
                <a:cubicBezTo>
                  <a:pt x="198" y="869"/>
                  <a:pt x="198" y="871"/>
                  <a:pt x="197" y="872"/>
                </a:cubicBezTo>
                <a:cubicBezTo>
                  <a:pt x="198" y="876"/>
                  <a:pt x="199" y="880"/>
                  <a:pt x="198" y="884"/>
                </a:cubicBezTo>
                <a:cubicBezTo>
                  <a:pt x="198" y="885"/>
                  <a:pt x="199" y="885"/>
                  <a:pt x="199" y="885"/>
                </a:cubicBezTo>
                <a:cubicBezTo>
                  <a:pt x="198" y="887"/>
                  <a:pt x="198" y="888"/>
                  <a:pt x="199" y="890"/>
                </a:cubicBezTo>
                <a:cubicBezTo>
                  <a:pt x="198" y="894"/>
                  <a:pt x="199" y="898"/>
                  <a:pt x="199" y="902"/>
                </a:cubicBezTo>
                <a:cubicBezTo>
                  <a:pt x="198" y="902"/>
                  <a:pt x="199" y="903"/>
                  <a:pt x="198" y="903"/>
                </a:cubicBezTo>
                <a:cubicBezTo>
                  <a:pt x="199" y="904"/>
                  <a:pt x="198" y="906"/>
                  <a:pt x="199" y="907"/>
                </a:cubicBezTo>
                <a:cubicBezTo>
                  <a:pt x="199" y="907"/>
                  <a:pt x="198" y="907"/>
                  <a:pt x="198" y="908"/>
                </a:cubicBezTo>
                <a:cubicBezTo>
                  <a:pt x="200" y="911"/>
                  <a:pt x="198" y="916"/>
                  <a:pt x="199" y="919"/>
                </a:cubicBezTo>
                <a:cubicBezTo>
                  <a:pt x="198" y="920"/>
                  <a:pt x="199" y="921"/>
                  <a:pt x="198" y="922"/>
                </a:cubicBezTo>
                <a:cubicBezTo>
                  <a:pt x="198" y="923"/>
                  <a:pt x="198" y="924"/>
                  <a:pt x="199" y="924"/>
                </a:cubicBezTo>
                <a:cubicBezTo>
                  <a:pt x="197" y="927"/>
                  <a:pt x="199" y="930"/>
                  <a:pt x="197" y="932"/>
                </a:cubicBezTo>
                <a:cubicBezTo>
                  <a:pt x="197" y="933"/>
                  <a:pt x="198" y="933"/>
                  <a:pt x="198" y="933"/>
                </a:cubicBezTo>
                <a:cubicBezTo>
                  <a:pt x="197" y="934"/>
                  <a:pt x="198" y="936"/>
                  <a:pt x="197" y="937"/>
                </a:cubicBezTo>
                <a:cubicBezTo>
                  <a:pt x="197" y="940"/>
                  <a:pt x="199" y="942"/>
                  <a:pt x="198" y="945"/>
                </a:cubicBezTo>
                <a:cubicBezTo>
                  <a:pt x="200" y="948"/>
                  <a:pt x="197" y="951"/>
                  <a:pt x="199" y="955"/>
                </a:cubicBezTo>
                <a:cubicBezTo>
                  <a:pt x="198" y="956"/>
                  <a:pt x="198" y="957"/>
                  <a:pt x="198" y="958"/>
                </a:cubicBezTo>
                <a:cubicBezTo>
                  <a:pt x="199" y="960"/>
                  <a:pt x="199" y="961"/>
                  <a:pt x="198" y="963"/>
                </a:cubicBezTo>
                <a:cubicBezTo>
                  <a:pt x="198" y="963"/>
                  <a:pt x="199" y="963"/>
                  <a:pt x="199" y="964"/>
                </a:cubicBezTo>
                <a:cubicBezTo>
                  <a:pt x="199" y="966"/>
                  <a:pt x="198" y="968"/>
                  <a:pt x="198" y="969"/>
                </a:cubicBezTo>
                <a:cubicBezTo>
                  <a:pt x="198" y="971"/>
                  <a:pt x="199" y="973"/>
                  <a:pt x="199" y="974"/>
                </a:cubicBezTo>
                <a:cubicBezTo>
                  <a:pt x="199" y="974"/>
                  <a:pt x="198" y="974"/>
                  <a:pt x="198" y="974"/>
                </a:cubicBezTo>
                <a:cubicBezTo>
                  <a:pt x="198" y="974"/>
                  <a:pt x="199" y="974"/>
                  <a:pt x="199" y="974"/>
                </a:cubicBezTo>
                <a:cubicBezTo>
                  <a:pt x="198" y="979"/>
                  <a:pt x="198" y="984"/>
                  <a:pt x="199" y="989"/>
                </a:cubicBezTo>
                <a:cubicBezTo>
                  <a:pt x="197" y="992"/>
                  <a:pt x="200" y="994"/>
                  <a:pt x="198" y="997"/>
                </a:cubicBezTo>
                <a:cubicBezTo>
                  <a:pt x="198" y="1000"/>
                  <a:pt x="199" y="1003"/>
                  <a:pt x="198" y="1006"/>
                </a:cubicBezTo>
                <a:cubicBezTo>
                  <a:pt x="199" y="1011"/>
                  <a:pt x="198" y="1017"/>
                  <a:pt x="199" y="1022"/>
                </a:cubicBezTo>
                <a:cubicBezTo>
                  <a:pt x="198" y="1025"/>
                  <a:pt x="198" y="1028"/>
                  <a:pt x="199" y="1031"/>
                </a:cubicBezTo>
                <a:cubicBezTo>
                  <a:pt x="198" y="1032"/>
                  <a:pt x="199" y="1032"/>
                  <a:pt x="198" y="1033"/>
                </a:cubicBezTo>
                <a:cubicBezTo>
                  <a:pt x="198" y="1033"/>
                  <a:pt x="198" y="1034"/>
                  <a:pt x="199" y="1034"/>
                </a:cubicBezTo>
                <a:cubicBezTo>
                  <a:pt x="197" y="1040"/>
                  <a:pt x="200" y="1045"/>
                  <a:pt x="198" y="1050"/>
                </a:cubicBezTo>
                <a:cubicBezTo>
                  <a:pt x="199" y="1052"/>
                  <a:pt x="199" y="1054"/>
                  <a:pt x="199" y="1056"/>
                </a:cubicBezTo>
                <a:cubicBezTo>
                  <a:pt x="199" y="1057"/>
                  <a:pt x="199" y="1058"/>
                  <a:pt x="198" y="1059"/>
                </a:cubicBezTo>
                <a:cubicBezTo>
                  <a:pt x="200" y="1062"/>
                  <a:pt x="198" y="1064"/>
                  <a:pt x="199" y="1067"/>
                </a:cubicBezTo>
                <a:cubicBezTo>
                  <a:pt x="198" y="1068"/>
                  <a:pt x="199" y="1069"/>
                  <a:pt x="198" y="1070"/>
                </a:cubicBezTo>
                <a:cubicBezTo>
                  <a:pt x="198" y="1070"/>
                  <a:pt x="198" y="1070"/>
                  <a:pt x="199" y="1070"/>
                </a:cubicBezTo>
                <a:cubicBezTo>
                  <a:pt x="198" y="1071"/>
                  <a:pt x="199" y="1071"/>
                  <a:pt x="198" y="1072"/>
                </a:cubicBezTo>
                <a:cubicBezTo>
                  <a:pt x="199" y="1073"/>
                  <a:pt x="198" y="1075"/>
                  <a:pt x="198" y="1077"/>
                </a:cubicBezTo>
                <a:cubicBezTo>
                  <a:pt x="198" y="1079"/>
                  <a:pt x="198" y="1082"/>
                  <a:pt x="198" y="1084"/>
                </a:cubicBezTo>
                <a:cubicBezTo>
                  <a:pt x="198" y="1087"/>
                  <a:pt x="199" y="1090"/>
                  <a:pt x="197" y="1093"/>
                </a:cubicBezTo>
                <a:cubicBezTo>
                  <a:pt x="197" y="1093"/>
                  <a:pt x="198" y="1093"/>
                  <a:pt x="198" y="1094"/>
                </a:cubicBezTo>
                <a:cubicBezTo>
                  <a:pt x="197" y="1100"/>
                  <a:pt x="198" y="1106"/>
                  <a:pt x="196" y="1111"/>
                </a:cubicBezTo>
                <a:cubicBezTo>
                  <a:pt x="196" y="1118"/>
                  <a:pt x="196" y="1125"/>
                  <a:pt x="195" y="1131"/>
                </a:cubicBezTo>
                <a:cubicBezTo>
                  <a:pt x="195" y="1133"/>
                  <a:pt x="195" y="1135"/>
                  <a:pt x="195" y="1137"/>
                </a:cubicBezTo>
                <a:cubicBezTo>
                  <a:pt x="195" y="1140"/>
                  <a:pt x="195" y="1142"/>
                  <a:pt x="194" y="1145"/>
                </a:cubicBezTo>
                <a:cubicBezTo>
                  <a:pt x="194" y="1146"/>
                  <a:pt x="194" y="1146"/>
                  <a:pt x="194" y="1147"/>
                </a:cubicBezTo>
                <a:cubicBezTo>
                  <a:pt x="194" y="1147"/>
                  <a:pt x="195" y="1148"/>
                  <a:pt x="195" y="1148"/>
                </a:cubicBezTo>
                <a:cubicBezTo>
                  <a:pt x="195" y="1149"/>
                  <a:pt x="194" y="1150"/>
                  <a:pt x="194" y="1151"/>
                </a:cubicBezTo>
                <a:cubicBezTo>
                  <a:pt x="194" y="1153"/>
                  <a:pt x="195" y="1156"/>
                  <a:pt x="193" y="1159"/>
                </a:cubicBezTo>
                <a:cubicBezTo>
                  <a:pt x="193" y="1160"/>
                  <a:pt x="194" y="1160"/>
                  <a:pt x="194" y="1160"/>
                </a:cubicBezTo>
                <a:cubicBezTo>
                  <a:pt x="194" y="1164"/>
                  <a:pt x="194" y="1168"/>
                  <a:pt x="194" y="1172"/>
                </a:cubicBezTo>
                <a:cubicBezTo>
                  <a:pt x="193" y="1173"/>
                  <a:pt x="192" y="1174"/>
                  <a:pt x="192" y="1176"/>
                </a:cubicBezTo>
                <a:cubicBezTo>
                  <a:pt x="191" y="1177"/>
                  <a:pt x="191" y="1176"/>
                  <a:pt x="191" y="1176"/>
                </a:cubicBezTo>
                <a:cubicBezTo>
                  <a:pt x="190" y="1175"/>
                  <a:pt x="189" y="1176"/>
                  <a:pt x="188" y="1174"/>
                </a:cubicBezTo>
                <a:cubicBezTo>
                  <a:pt x="188" y="1174"/>
                  <a:pt x="187" y="1174"/>
                  <a:pt x="187" y="1175"/>
                </a:cubicBezTo>
                <a:cubicBezTo>
                  <a:pt x="187" y="1175"/>
                  <a:pt x="186" y="1174"/>
                  <a:pt x="186" y="1173"/>
                </a:cubicBezTo>
                <a:cubicBezTo>
                  <a:pt x="185" y="1174"/>
                  <a:pt x="184" y="1175"/>
                  <a:pt x="184" y="1175"/>
                </a:cubicBezTo>
                <a:cubicBezTo>
                  <a:pt x="182" y="1176"/>
                  <a:pt x="179" y="1178"/>
                  <a:pt x="177" y="1177"/>
                </a:cubicBezTo>
                <a:cubicBezTo>
                  <a:pt x="177" y="1177"/>
                  <a:pt x="177" y="1177"/>
                  <a:pt x="177" y="1177"/>
                </a:cubicBezTo>
                <a:cubicBezTo>
                  <a:pt x="177" y="1177"/>
                  <a:pt x="177" y="1177"/>
                  <a:pt x="177" y="1177"/>
                </a:cubicBezTo>
                <a:cubicBezTo>
                  <a:pt x="177" y="1177"/>
                  <a:pt x="176" y="1178"/>
                  <a:pt x="176" y="1177"/>
                </a:cubicBezTo>
                <a:cubicBezTo>
                  <a:pt x="176" y="1177"/>
                  <a:pt x="176" y="1177"/>
                  <a:pt x="176" y="1177"/>
                </a:cubicBezTo>
                <a:cubicBezTo>
                  <a:pt x="176" y="1177"/>
                  <a:pt x="176" y="1177"/>
                  <a:pt x="176" y="1177"/>
                </a:cubicBezTo>
                <a:cubicBezTo>
                  <a:pt x="177" y="1174"/>
                  <a:pt x="174" y="1174"/>
                  <a:pt x="172" y="1173"/>
                </a:cubicBezTo>
                <a:cubicBezTo>
                  <a:pt x="171" y="1172"/>
                  <a:pt x="172" y="1171"/>
                  <a:pt x="172" y="1171"/>
                </a:cubicBezTo>
                <a:cubicBezTo>
                  <a:pt x="171" y="1169"/>
                  <a:pt x="173" y="1167"/>
                  <a:pt x="172" y="1164"/>
                </a:cubicBezTo>
                <a:cubicBezTo>
                  <a:pt x="172" y="1163"/>
                  <a:pt x="172" y="1161"/>
                  <a:pt x="172" y="1160"/>
                </a:cubicBezTo>
                <a:cubicBezTo>
                  <a:pt x="173" y="1158"/>
                  <a:pt x="172" y="1155"/>
                  <a:pt x="173" y="1153"/>
                </a:cubicBezTo>
                <a:cubicBezTo>
                  <a:pt x="172" y="1150"/>
                  <a:pt x="173" y="1147"/>
                  <a:pt x="173" y="1143"/>
                </a:cubicBezTo>
                <a:cubicBezTo>
                  <a:pt x="173" y="1139"/>
                  <a:pt x="174" y="1135"/>
                  <a:pt x="174" y="1130"/>
                </a:cubicBezTo>
                <a:cubicBezTo>
                  <a:pt x="175" y="1123"/>
                  <a:pt x="175" y="1115"/>
                  <a:pt x="176" y="1108"/>
                </a:cubicBezTo>
                <a:cubicBezTo>
                  <a:pt x="177" y="1102"/>
                  <a:pt x="177" y="1096"/>
                  <a:pt x="177" y="1089"/>
                </a:cubicBezTo>
                <a:cubicBezTo>
                  <a:pt x="177" y="1087"/>
                  <a:pt x="178" y="1085"/>
                  <a:pt x="178" y="1082"/>
                </a:cubicBezTo>
                <a:cubicBezTo>
                  <a:pt x="178" y="1079"/>
                  <a:pt x="178" y="1076"/>
                  <a:pt x="178" y="1072"/>
                </a:cubicBezTo>
                <a:cubicBezTo>
                  <a:pt x="178" y="1067"/>
                  <a:pt x="178" y="1063"/>
                  <a:pt x="178" y="1058"/>
                </a:cubicBezTo>
                <a:cubicBezTo>
                  <a:pt x="179" y="1057"/>
                  <a:pt x="179" y="1058"/>
                  <a:pt x="180" y="1057"/>
                </a:cubicBezTo>
                <a:cubicBezTo>
                  <a:pt x="180" y="1056"/>
                  <a:pt x="179" y="1055"/>
                  <a:pt x="181" y="1053"/>
                </a:cubicBezTo>
                <a:cubicBezTo>
                  <a:pt x="181" y="1039"/>
                  <a:pt x="181" y="1024"/>
                  <a:pt x="181" y="1009"/>
                </a:cubicBezTo>
                <a:cubicBezTo>
                  <a:pt x="181" y="990"/>
                  <a:pt x="181" y="970"/>
                  <a:pt x="182" y="951"/>
                </a:cubicBezTo>
                <a:cubicBezTo>
                  <a:pt x="182" y="950"/>
                  <a:pt x="182" y="949"/>
                  <a:pt x="182" y="948"/>
                </a:cubicBezTo>
                <a:cubicBezTo>
                  <a:pt x="183" y="939"/>
                  <a:pt x="181" y="930"/>
                  <a:pt x="182" y="920"/>
                </a:cubicBezTo>
                <a:cubicBezTo>
                  <a:pt x="182" y="917"/>
                  <a:pt x="182" y="913"/>
                  <a:pt x="182" y="909"/>
                </a:cubicBezTo>
                <a:cubicBezTo>
                  <a:pt x="182" y="907"/>
                  <a:pt x="182" y="906"/>
                  <a:pt x="182" y="904"/>
                </a:cubicBezTo>
                <a:cubicBezTo>
                  <a:pt x="182" y="900"/>
                  <a:pt x="182" y="896"/>
                  <a:pt x="182" y="892"/>
                </a:cubicBezTo>
                <a:cubicBezTo>
                  <a:pt x="182" y="890"/>
                  <a:pt x="182" y="889"/>
                  <a:pt x="182" y="888"/>
                </a:cubicBezTo>
                <a:cubicBezTo>
                  <a:pt x="182" y="882"/>
                  <a:pt x="182" y="876"/>
                  <a:pt x="182" y="869"/>
                </a:cubicBezTo>
                <a:cubicBezTo>
                  <a:pt x="182" y="866"/>
                  <a:pt x="181" y="862"/>
                  <a:pt x="182" y="857"/>
                </a:cubicBezTo>
                <a:cubicBezTo>
                  <a:pt x="181" y="854"/>
                  <a:pt x="181" y="849"/>
                  <a:pt x="181" y="845"/>
                </a:cubicBezTo>
                <a:cubicBezTo>
                  <a:pt x="181" y="834"/>
                  <a:pt x="181" y="822"/>
                  <a:pt x="180" y="811"/>
                </a:cubicBezTo>
                <a:cubicBezTo>
                  <a:pt x="180" y="811"/>
                  <a:pt x="180" y="811"/>
                  <a:pt x="180" y="811"/>
                </a:cubicBezTo>
                <a:cubicBezTo>
                  <a:pt x="179" y="803"/>
                  <a:pt x="179" y="796"/>
                  <a:pt x="179" y="788"/>
                </a:cubicBezTo>
                <a:cubicBezTo>
                  <a:pt x="178" y="783"/>
                  <a:pt x="178" y="779"/>
                  <a:pt x="178" y="774"/>
                </a:cubicBezTo>
                <a:cubicBezTo>
                  <a:pt x="178" y="772"/>
                  <a:pt x="177" y="770"/>
                  <a:pt x="177" y="768"/>
                </a:cubicBezTo>
                <a:cubicBezTo>
                  <a:pt x="177" y="763"/>
                  <a:pt x="177" y="758"/>
                  <a:pt x="176" y="753"/>
                </a:cubicBezTo>
                <a:cubicBezTo>
                  <a:pt x="176" y="751"/>
                  <a:pt x="176" y="748"/>
                  <a:pt x="176" y="745"/>
                </a:cubicBezTo>
                <a:cubicBezTo>
                  <a:pt x="175" y="742"/>
                  <a:pt x="176" y="739"/>
                  <a:pt x="176" y="735"/>
                </a:cubicBezTo>
                <a:cubicBezTo>
                  <a:pt x="175" y="734"/>
                  <a:pt x="175" y="734"/>
                  <a:pt x="175" y="733"/>
                </a:cubicBezTo>
                <a:cubicBezTo>
                  <a:pt x="175" y="732"/>
                  <a:pt x="175" y="730"/>
                  <a:pt x="175" y="729"/>
                </a:cubicBezTo>
                <a:cubicBezTo>
                  <a:pt x="175" y="726"/>
                  <a:pt x="175" y="723"/>
                  <a:pt x="175" y="720"/>
                </a:cubicBezTo>
                <a:cubicBezTo>
                  <a:pt x="174" y="718"/>
                  <a:pt x="174" y="716"/>
                  <a:pt x="174" y="713"/>
                </a:cubicBezTo>
                <a:cubicBezTo>
                  <a:pt x="174" y="713"/>
                  <a:pt x="174" y="712"/>
                  <a:pt x="174" y="712"/>
                </a:cubicBezTo>
                <a:cubicBezTo>
                  <a:pt x="174" y="706"/>
                  <a:pt x="173" y="700"/>
                  <a:pt x="174" y="694"/>
                </a:cubicBezTo>
                <a:cubicBezTo>
                  <a:pt x="173" y="687"/>
                  <a:pt x="175" y="681"/>
                  <a:pt x="174" y="675"/>
                </a:cubicBezTo>
                <a:cubicBezTo>
                  <a:pt x="174" y="674"/>
                  <a:pt x="174" y="674"/>
                  <a:pt x="174" y="673"/>
                </a:cubicBezTo>
                <a:cubicBezTo>
                  <a:pt x="174" y="669"/>
                  <a:pt x="174" y="665"/>
                  <a:pt x="174" y="660"/>
                </a:cubicBezTo>
                <a:cubicBezTo>
                  <a:pt x="174" y="660"/>
                  <a:pt x="174" y="660"/>
                  <a:pt x="174" y="660"/>
                </a:cubicBezTo>
                <a:cubicBezTo>
                  <a:pt x="174" y="660"/>
                  <a:pt x="174" y="660"/>
                  <a:pt x="174" y="659"/>
                </a:cubicBezTo>
                <a:cubicBezTo>
                  <a:pt x="174" y="659"/>
                  <a:pt x="174" y="659"/>
                  <a:pt x="174" y="659"/>
                </a:cubicBezTo>
                <a:cubicBezTo>
                  <a:pt x="174" y="659"/>
                  <a:pt x="174" y="658"/>
                  <a:pt x="174" y="658"/>
                </a:cubicBezTo>
                <a:cubicBezTo>
                  <a:pt x="174" y="658"/>
                  <a:pt x="174" y="658"/>
                  <a:pt x="174" y="658"/>
                </a:cubicBezTo>
                <a:cubicBezTo>
                  <a:pt x="174" y="658"/>
                  <a:pt x="174" y="658"/>
                  <a:pt x="175" y="658"/>
                </a:cubicBezTo>
                <a:cubicBezTo>
                  <a:pt x="175" y="659"/>
                  <a:pt x="175" y="659"/>
                  <a:pt x="175" y="659"/>
                </a:cubicBezTo>
                <a:cubicBezTo>
                  <a:pt x="175" y="660"/>
                  <a:pt x="175" y="660"/>
                  <a:pt x="175" y="660"/>
                </a:cubicBezTo>
                <a:cubicBezTo>
                  <a:pt x="175" y="660"/>
                  <a:pt x="175" y="660"/>
                  <a:pt x="175" y="660"/>
                </a:cubicBezTo>
                <a:cubicBezTo>
                  <a:pt x="176" y="660"/>
                  <a:pt x="175" y="658"/>
                  <a:pt x="176" y="657"/>
                </a:cubicBezTo>
                <a:cubicBezTo>
                  <a:pt x="176" y="657"/>
                  <a:pt x="176" y="657"/>
                  <a:pt x="176" y="657"/>
                </a:cubicBezTo>
                <a:cubicBezTo>
                  <a:pt x="176" y="656"/>
                  <a:pt x="176" y="655"/>
                  <a:pt x="176" y="655"/>
                </a:cubicBezTo>
                <a:cubicBezTo>
                  <a:pt x="176" y="654"/>
                  <a:pt x="176" y="654"/>
                  <a:pt x="176" y="653"/>
                </a:cubicBezTo>
                <a:cubicBezTo>
                  <a:pt x="176" y="653"/>
                  <a:pt x="176" y="653"/>
                  <a:pt x="176" y="653"/>
                </a:cubicBezTo>
                <a:cubicBezTo>
                  <a:pt x="176" y="653"/>
                  <a:pt x="176" y="653"/>
                  <a:pt x="176" y="653"/>
                </a:cubicBezTo>
                <a:cubicBezTo>
                  <a:pt x="177" y="652"/>
                  <a:pt x="177" y="653"/>
                  <a:pt x="177" y="653"/>
                </a:cubicBezTo>
                <a:cubicBezTo>
                  <a:pt x="177" y="654"/>
                  <a:pt x="177" y="654"/>
                  <a:pt x="177" y="655"/>
                </a:cubicBezTo>
                <a:cubicBezTo>
                  <a:pt x="177" y="655"/>
                  <a:pt x="177" y="656"/>
                  <a:pt x="177" y="656"/>
                </a:cubicBezTo>
                <a:cubicBezTo>
                  <a:pt x="177" y="658"/>
                  <a:pt x="177" y="659"/>
                  <a:pt x="177" y="660"/>
                </a:cubicBezTo>
                <a:cubicBezTo>
                  <a:pt x="177" y="661"/>
                  <a:pt x="177" y="661"/>
                  <a:pt x="177" y="661"/>
                </a:cubicBezTo>
                <a:cubicBezTo>
                  <a:pt x="177" y="662"/>
                  <a:pt x="177" y="664"/>
                  <a:pt x="177" y="665"/>
                </a:cubicBezTo>
                <a:cubicBezTo>
                  <a:pt x="177" y="665"/>
                  <a:pt x="177" y="665"/>
                  <a:pt x="178" y="666"/>
                </a:cubicBezTo>
                <a:close/>
                <a:moveTo>
                  <a:pt x="187" y="925"/>
                </a:moveTo>
                <a:cubicBezTo>
                  <a:pt x="187" y="925"/>
                  <a:pt x="187" y="925"/>
                  <a:pt x="187" y="925"/>
                </a:cubicBezTo>
                <a:cubicBezTo>
                  <a:pt x="187" y="925"/>
                  <a:pt x="187" y="926"/>
                  <a:pt x="188" y="926"/>
                </a:cubicBezTo>
                <a:cubicBezTo>
                  <a:pt x="188" y="926"/>
                  <a:pt x="188" y="926"/>
                  <a:pt x="188" y="925"/>
                </a:cubicBezTo>
                <a:cubicBezTo>
                  <a:pt x="188" y="925"/>
                  <a:pt x="188" y="925"/>
                  <a:pt x="187" y="925"/>
                </a:cubicBezTo>
                <a:close/>
                <a:moveTo>
                  <a:pt x="188" y="920"/>
                </a:moveTo>
                <a:cubicBezTo>
                  <a:pt x="187" y="920"/>
                  <a:pt x="187" y="922"/>
                  <a:pt x="188" y="922"/>
                </a:cubicBezTo>
                <a:cubicBezTo>
                  <a:pt x="188" y="921"/>
                  <a:pt x="189" y="920"/>
                  <a:pt x="188" y="920"/>
                </a:cubicBezTo>
                <a:close/>
                <a:moveTo>
                  <a:pt x="188" y="909"/>
                </a:moveTo>
                <a:cubicBezTo>
                  <a:pt x="188" y="909"/>
                  <a:pt x="187" y="909"/>
                  <a:pt x="187" y="910"/>
                </a:cubicBezTo>
                <a:cubicBezTo>
                  <a:pt x="187" y="909"/>
                  <a:pt x="187" y="910"/>
                  <a:pt x="187" y="910"/>
                </a:cubicBezTo>
                <a:cubicBezTo>
                  <a:pt x="188" y="910"/>
                  <a:pt x="188" y="909"/>
                  <a:pt x="188" y="909"/>
                </a:cubicBezTo>
                <a:close/>
                <a:moveTo>
                  <a:pt x="188" y="904"/>
                </a:moveTo>
                <a:cubicBezTo>
                  <a:pt x="188" y="904"/>
                  <a:pt x="188" y="905"/>
                  <a:pt x="187" y="905"/>
                </a:cubicBezTo>
                <a:cubicBezTo>
                  <a:pt x="187" y="905"/>
                  <a:pt x="187" y="905"/>
                  <a:pt x="187" y="905"/>
                </a:cubicBezTo>
                <a:cubicBezTo>
                  <a:pt x="187" y="905"/>
                  <a:pt x="187" y="905"/>
                  <a:pt x="187" y="905"/>
                </a:cubicBezTo>
                <a:cubicBezTo>
                  <a:pt x="187" y="906"/>
                  <a:pt x="187" y="906"/>
                  <a:pt x="187" y="906"/>
                </a:cubicBezTo>
                <a:cubicBezTo>
                  <a:pt x="187" y="907"/>
                  <a:pt x="188" y="907"/>
                  <a:pt x="188" y="907"/>
                </a:cubicBezTo>
                <a:cubicBezTo>
                  <a:pt x="188" y="907"/>
                  <a:pt x="188" y="907"/>
                  <a:pt x="188" y="907"/>
                </a:cubicBezTo>
                <a:cubicBezTo>
                  <a:pt x="188" y="907"/>
                  <a:pt x="188" y="907"/>
                  <a:pt x="188" y="907"/>
                </a:cubicBezTo>
                <a:cubicBezTo>
                  <a:pt x="188" y="906"/>
                  <a:pt x="188" y="905"/>
                  <a:pt x="188" y="904"/>
                </a:cubicBezTo>
                <a:close/>
                <a:moveTo>
                  <a:pt x="185" y="800"/>
                </a:moveTo>
                <a:cubicBezTo>
                  <a:pt x="185" y="800"/>
                  <a:pt x="184" y="800"/>
                  <a:pt x="184" y="801"/>
                </a:cubicBezTo>
                <a:cubicBezTo>
                  <a:pt x="184" y="801"/>
                  <a:pt x="184" y="801"/>
                  <a:pt x="184" y="801"/>
                </a:cubicBezTo>
                <a:cubicBezTo>
                  <a:pt x="184" y="801"/>
                  <a:pt x="184" y="800"/>
                  <a:pt x="184" y="800"/>
                </a:cubicBezTo>
                <a:cubicBezTo>
                  <a:pt x="184" y="800"/>
                  <a:pt x="184" y="800"/>
                  <a:pt x="184" y="800"/>
                </a:cubicBezTo>
                <a:cubicBezTo>
                  <a:pt x="184" y="799"/>
                  <a:pt x="184" y="799"/>
                  <a:pt x="184" y="799"/>
                </a:cubicBezTo>
                <a:cubicBezTo>
                  <a:pt x="184" y="799"/>
                  <a:pt x="184" y="799"/>
                  <a:pt x="184" y="799"/>
                </a:cubicBezTo>
                <a:cubicBezTo>
                  <a:pt x="184" y="800"/>
                  <a:pt x="183" y="802"/>
                  <a:pt x="183" y="803"/>
                </a:cubicBezTo>
                <a:cubicBezTo>
                  <a:pt x="183" y="803"/>
                  <a:pt x="184" y="804"/>
                  <a:pt x="184" y="804"/>
                </a:cubicBezTo>
                <a:cubicBezTo>
                  <a:pt x="184" y="804"/>
                  <a:pt x="185" y="804"/>
                  <a:pt x="185" y="804"/>
                </a:cubicBezTo>
                <a:cubicBezTo>
                  <a:pt x="185" y="805"/>
                  <a:pt x="185" y="806"/>
                  <a:pt x="185" y="808"/>
                </a:cubicBezTo>
                <a:cubicBezTo>
                  <a:pt x="185" y="808"/>
                  <a:pt x="185" y="808"/>
                  <a:pt x="185" y="809"/>
                </a:cubicBezTo>
                <a:cubicBezTo>
                  <a:pt x="185" y="809"/>
                  <a:pt x="185" y="809"/>
                  <a:pt x="185" y="809"/>
                </a:cubicBezTo>
                <a:cubicBezTo>
                  <a:pt x="185" y="809"/>
                  <a:pt x="185" y="809"/>
                  <a:pt x="185" y="809"/>
                </a:cubicBezTo>
                <a:cubicBezTo>
                  <a:pt x="185" y="810"/>
                  <a:pt x="185" y="811"/>
                  <a:pt x="185" y="812"/>
                </a:cubicBezTo>
                <a:cubicBezTo>
                  <a:pt x="185" y="813"/>
                  <a:pt x="185" y="813"/>
                  <a:pt x="185" y="814"/>
                </a:cubicBezTo>
                <a:cubicBezTo>
                  <a:pt x="185" y="814"/>
                  <a:pt x="185" y="814"/>
                  <a:pt x="185" y="814"/>
                </a:cubicBezTo>
                <a:cubicBezTo>
                  <a:pt x="185" y="814"/>
                  <a:pt x="185" y="814"/>
                  <a:pt x="185" y="814"/>
                </a:cubicBezTo>
                <a:cubicBezTo>
                  <a:pt x="185" y="813"/>
                  <a:pt x="185" y="813"/>
                  <a:pt x="185" y="812"/>
                </a:cubicBezTo>
                <a:cubicBezTo>
                  <a:pt x="185" y="811"/>
                  <a:pt x="185" y="810"/>
                  <a:pt x="184" y="809"/>
                </a:cubicBezTo>
                <a:cubicBezTo>
                  <a:pt x="184" y="809"/>
                  <a:pt x="184" y="809"/>
                  <a:pt x="184" y="809"/>
                </a:cubicBezTo>
                <a:cubicBezTo>
                  <a:pt x="184" y="809"/>
                  <a:pt x="184" y="809"/>
                  <a:pt x="184" y="809"/>
                </a:cubicBezTo>
                <a:cubicBezTo>
                  <a:pt x="185" y="808"/>
                  <a:pt x="185" y="808"/>
                  <a:pt x="184" y="808"/>
                </a:cubicBezTo>
                <a:cubicBezTo>
                  <a:pt x="184" y="808"/>
                  <a:pt x="184" y="808"/>
                  <a:pt x="184" y="808"/>
                </a:cubicBezTo>
                <a:cubicBezTo>
                  <a:pt x="184" y="808"/>
                  <a:pt x="184" y="808"/>
                  <a:pt x="184" y="808"/>
                </a:cubicBezTo>
                <a:cubicBezTo>
                  <a:pt x="184" y="808"/>
                  <a:pt x="184" y="809"/>
                  <a:pt x="184" y="809"/>
                </a:cubicBezTo>
                <a:cubicBezTo>
                  <a:pt x="184" y="809"/>
                  <a:pt x="184" y="809"/>
                  <a:pt x="184" y="809"/>
                </a:cubicBezTo>
                <a:cubicBezTo>
                  <a:pt x="184" y="810"/>
                  <a:pt x="184" y="810"/>
                  <a:pt x="184" y="810"/>
                </a:cubicBezTo>
                <a:cubicBezTo>
                  <a:pt x="184" y="810"/>
                  <a:pt x="184" y="810"/>
                  <a:pt x="184" y="811"/>
                </a:cubicBezTo>
                <a:cubicBezTo>
                  <a:pt x="185" y="818"/>
                  <a:pt x="184" y="826"/>
                  <a:pt x="185" y="833"/>
                </a:cubicBezTo>
                <a:cubicBezTo>
                  <a:pt x="184" y="834"/>
                  <a:pt x="185" y="836"/>
                  <a:pt x="184" y="837"/>
                </a:cubicBezTo>
                <a:cubicBezTo>
                  <a:pt x="185" y="837"/>
                  <a:pt x="185" y="838"/>
                  <a:pt x="185" y="838"/>
                </a:cubicBezTo>
                <a:cubicBezTo>
                  <a:pt x="185" y="839"/>
                  <a:pt x="185" y="841"/>
                  <a:pt x="185" y="842"/>
                </a:cubicBezTo>
                <a:cubicBezTo>
                  <a:pt x="186" y="843"/>
                  <a:pt x="185" y="845"/>
                  <a:pt x="185" y="846"/>
                </a:cubicBezTo>
                <a:cubicBezTo>
                  <a:pt x="185" y="846"/>
                  <a:pt x="185" y="847"/>
                  <a:pt x="185" y="847"/>
                </a:cubicBezTo>
                <a:cubicBezTo>
                  <a:pt x="186" y="848"/>
                  <a:pt x="185" y="850"/>
                  <a:pt x="185" y="851"/>
                </a:cubicBezTo>
                <a:cubicBezTo>
                  <a:pt x="186" y="854"/>
                  <a:pt x="186" y="857"/>
                  <a:pt x="185" y="859"/>
                </a:cubicBezTo>
                <a:cubicBezTo>
                  <a:pt x="185" y="861"/>
                  <a:pt x="186" y="863"/>
                  <a:pt x="185" y="865"/>
                </a:cubicBezTo>
                <a:cubicBezTo>
                  <a:pt x="187" y="870"/>
                  <a:pt x="184" y="875"/>
                  <a:pt x="186" y="881"/>
                </a:cubicBezTo>
                <a:cubicBezTo>
                  <a:pt x="185" y="885"/>
                  <a:pt x="186" y="888"/>
                  <a:pt x="186" y="892"/>
                </a:cubicBezTo>
                <a:cubicBezTo>
                  <a:pt x="186" y="892"/>
                  <a:pt x="186" y="893"/>
                  <a:pt x="186" y="893"/>
                </a:cubicBezTo>
                <a:cubicBezTo>
                  <a:pt x="185" y="898"/>
                  <a:pt x="186" y="904"/>
                  <a:pt x="186" y="910"/>
                </a:cubicBezTo>
                <a:cubicBezTo>
                  <a:pt x="186" y="912"/>
                  <a:pt x="185" y="915"/>
                  <a:pt x="186" y="916"/>
                </a:cubicBezTo>
                <a:cubicBezTo>
                  <a:pt x="186" y="916"/>
                  <a:pt x="186" y="916"/>
                  <a:pt x="186" y="916"/>
                </a:cubicBezTo>
                <a:cubicBezTo>
                  <a:pt x="187" y="916"/>
                  <a:pt x="187" y="916"/>
                  <a:pt x="187" y="916"/>
                </a:cubicBezTo>
                <a:cubicBezTo>
                  <a:pt x="187" y="916"/>
                  <a:pt x="187" y="916"/>
                  <a:pt x="187" y="916"/>
                </a:cubicBezTo>
                <a:cubicBezTo>
                  <a:pt x="187" y="916"/>
                  <a:pt x="187" y="916"/>
                  <a:pt x="187" y="916"/>
                </a:cubicBezTo>
                <a:cubicBezTo>
                  <a:pt x="187" y="917"/>
                  <a:pt x="187" y="917"/>
                  <a:pt x="187" y="917"/>
                </a:cubicBezTo>
                <a:cubicBezTo>
                  <a:pt x="187" y="917"/>
                  <a:pt x="187" y="917"/>
                  <a:pt x="187" y="917"/>
                </a:cubicBezTo>
                <a:cubicBezTo>
                  <a:pt x="187" y="917"/>
                  <a:pt x="187" y="918"/>
                  <a:pt x="188" y="918"/>
                </a:cubicBezTo>
                <a:cubicBezTo>
                  <a:pt x="188" y="918"/>
                  <a:pt x="188" y="918"/>
                  <a:pt x="188" y="918"/>
                </a:cubicBezTo>
                <a:cubicBezTo>
                  <a:pt x="188" y="918"/>
                  <a:pt x="188" y="918"/>
                  <a:pt x="188" y="918"/>
                </a:cubicBezTo>
                <a:cubicBezTo>
                  <a:pt x="188" y="917"/>
                  <a:pt x="188" y="917"/>
                  <a:pt x="188" y="917"/>
                </a:cubicBezTo>
                <a:cubicBezTo>
                  <a:pt x="188" y="916"/>
                  <a:pt x="188" y="916"/>
                  <a:pt x="188" y="915"/>
                </a:cubicBezTo>
                <a:cubicBezTo>
                  <a:pt x="188" y="915"/>
                  <a:pt x="188" y="915"/>
                  <a:pt x="188" y="915"/>
                </a:cubicBezTo>
                <a:cubicBezTo>
                  <a:pt x="188" y="915"/>
                  <a:pt x="188" y="915"/>
                  <a:pt x="188" y="915"/>
                </a:cubicBezTo>
                <a:cubicBezTo>
                  <a:pt x="188" y="915"/>
                  <a:pt x="187" y="915"/>
                  <a:pt x="187" y="915"/>
                </a:cubicBezTo>
                <a:cubicBezTo>
                  <a:pt x="187" y="914"/>
                  <a:pt x="187" y="913"/>
                  <a:pt x="187" y="912"/>
                </a:cubicBezTo>
                <a:cubicBezTo>
                  <a:pt x="187" y="911"/>
                  <a:pt x="187" y="911"/>
                  <a:pt x="187" y="911"/>
                </a:cubicBezTo>
                <a:cubicBezTo>
                  <a:pt x="187" y="911"/>
                  <a:pt x="187" y="911"/>
                  <a:pt x="187" y="911"/>
                </a:cubicBezTo>
                <a:cubicBezTo>
                  <a:pt x="187" y="911"/>
                  <a:pt x="187" y="911"/>
                  <a:pt x="187" y="911"/>
                </a:cubicBezTo>
                <a:cubicBezTo>
                  <a:pt x="187" y="910"/>
                  <a:pt x="187" y="910"/>
                  <a:pt x="187" y="909"/>
                </a:cubicBezTo>
                <a:cubicBezTo>
                  <a:pt x="187" y="909"/>
                  <a:pt x="187" y="909"/>
                  <a:pt x="187" y="909"/>
                </a:cubicBezTo>
                <a:cubicBezTo>
                  <a:pt x="188" y="909"/>
                  <a:pt x="188" y="908"/>
                  <a:pt x="188" y="908"/>
                </a:cubicBezTo>
                <a:cubicBezTo>
                  <a:pt x="188" y="908"/>
                  <a:pt x="188" y="908"/>
                  <a:pt x="188" y="908"/>
                </a:cubicBezTo>
                <a:cubicBezTo>
                  <a:pt x="188" y="908"/>
                  <a:pt x="188" y="908"/>
                  <a:pt x="188" y="908"/>
                </a:cubicBezTo>
                <a:cubicBezTo>
                  <a:pt x="188" y="907"/>
                  <a:pt x="188" y="907"/>
                  <a:pt x="188" y="907"/>
                </a:cubicBezTo>
                <a:cubicBezTo>
                  <a:pt x="188" y="908"/>
                  <a:pt x="188" y="908"/>
                  <a:pt x="188" y="908"/>
                </a:cubicBezTo>
                <a:cubicBezTo>
                  <a:pt x="187" y="907"/>
                  <a:pt x="187" y="907"/>
                  <a:pt x="187" y="907"/>
                </a:cubicBezTo>
                <a:cubicBezTo>
                  <a:pt x="187" y="906"/>
                  <a:pt x="187" y="906"/>
                  <a:pt x="187" y="905"/>
                </a:cubicBezTo>
                <a:cubicBezTo>
                  <a:pt x="187" y="905"/>
                  <a:pt x="187" y="905"/>
                  <a:pt x="187" y="904"/>
                </a:cubicBezTo>
                <a:cubicBezTo>
                  <a:pt x="187" y="904"/>
                  <a:pt x="187" y="904"/>
                  <a:pt x="187" y="904"/>
                </a:cubicBezTo>
                <a:cubicBezTo>
                  <a:pt x="186" y="902"/>
                  <a:pt x="187" y="899"/>
                  <a:pt x="187" y="897"/>
                </a:cubicBezTo>
                <a:cubicBezTo>
                  <a:pt x="187" y="897"/>
                  <a:pt x="187" y="897"/>
                  <a:pt x="187" y="897"/>
                </a:cubicBezTo>
                <a:cubicBezTo>
                  <a:pt x="187" y="897"/>
                  <a:pt x="187" y="897"/>
                  <a:pt x="187" y="897"/>
                </a:cubicBezTo>
                <a:cubicBezTo>
                  <a:pt x="187" y="897"/>
                  <a:pt x="187" y="897"/>
                  <a:pt x="187" y="897"/>
                </a:cubicBezTo>
                <a:cubicBezTo>
                  <a:pt x="187" y="899"/>
                  <a:pt x="187" y="902"/>
                  <a:pt x="187" y="904"/>
                </a:cubicBezTo>
                <a:cubicBezTo>
                  <a:pt x="187" y="904"/>
                  <a:pt x="187" y="904"/>
                  <a:pt x="187" y="904"/>
                </a:cubicBezTo>
                <a:cubicBezTo>
                  <a:pt x="187" y="904"/>
                  <a:pt x="188" y="904"/>
                  <a:pt x="188" y="904"/>
                </a:cubicBezTo>
                <a:cubicBezTo>
                  <a:pt x="188" y="904"/>
                  <a:pt x="188" y="904"/>
                  <a:pt x="188" y="904"/>
                </a:cubicBezTo>
                <a:cubicBezTo>
                  <a:pt x="188" y="904"/>
                  <a:pt x="188" y="904"/>
                  <a:pt x="188" y="904"/>
                </a:cubicBezTo>
                <a:cubicBezTo>
                  <a:pt x="188" y="902"/>
                  <a:pt x="188" y="901"/>
                  <a:pt x="188" y="900"/>
                </a:cubicBezTo>
                <a:cubicBezTo>
                  <a:pt x="188" y="900"/>
                  <a:pt x="188" y="900"/>
                  <a:pt x="188" y="900"/>
                </a:cubicBezTo>
                <a:cubicBezTo>
                  <a:pt x="188" y="900"/>
                  <a:pt x="187" y="899"/>
                  <a:pt x="187" y="899"/>
                </a:cubicBezTo>
                <a:cubicBezTo>
                  <a:pt x="188" y="898"/>
                  <a:pt x="188" y="898"/>
                  <a:pt x="188" y="898"/>
                </a:cubicBezTo>
                <a:cubicBezTo>
                  <a:pt x="188" y="898"/>
                  <a:pt x="188" y="898"/>
                  <a:pt x="188" y="898"/>
                </a:cubicBezTo>
                <a:cubicBezTo>
                  <a:pt x="188" y="898"/>
                  <a:pt x="188" y="897"/>
                  <a:pt x="188" y="897"/>
                </a:cubicBezTo>
                <a:cubicBezTo>
                  <a:pt x="188" y="897"/>
                  <a:pt x="188" y="897"/>
                  <a:pt x="188" y="897"/>
                </a:cubicBezTo>
                <a:cubicBezTo>
                  <a:pt x="188" y="897"/>
                  <a:pt x="188" y="897"/>
                  <a:pt x="188" y="897"/>
                </a:cubicBezTo>
                <a:cubicBezTo>
                  <a:pt x="187" y="896"/>
                  <a:pt x="189" y="895"/>
                  <a:pt x="187" y="894"/>
                </a:cubicBezTo>
                <a:cubicBezTo>
                  <a:pt x="188" y="894"/>
                  <a:pt x="188" y="894"/>
                  <a:pt x="188" y="893"/>
                </a:cubicBezTo>
                <a:cubicBezTo>
                  <a:pt x="188" y="893"/>
                  <a:pt x="188" y="893"/>
                  <a:pt x="188" y="893"/>
                </a:cubicBezTo>
                <a:cubicBezTo>
                  <a:pt x="188" y="893"/>
                  <a:pt x="188" y="893"/>
                  <a:pt x="188" y="893"/>
                </a:cubicBezTo>
                <a:cubicBezTo>
                  <a:pt x="188" y="891"/>
                  <a:pt x="188" y="888"/>
                  <a:pt x="188" y="886"/>
                </a:cubicBezTo>
                <a:cubicBezTo>
                  <a:pt x="188" y="884"/>
                  <a:pt x="188" y="882"/>
                  <a:pt x="188" y="880"/>
                </a:cubicBezTo>
                <a:cubicBezTo>
                  <a:pt x="187" y="879"/>
                  <a:pt x="187" y="879"/>
                  <a:pt x="188" y="878"/>
                </a:cubicBezTo>
                <a:cubicBezTo>
                  <a:pt x="188" y="878"/>
                  <a:pt x="188" y="878"/>
                  <a:pt x="188" y="878"/>
                </a:cubicBezTo>
                <a:cubicBezTo>
                  <a:pt x="188" y="878"/>
                  <a:pt x="188" y="878"/>
                  <a:pt x="188" y="878"/>
                </a:cubicBezTo>
                <a:cubicBezTo>
                  <a:pt x="188" y="877"/>
                  <a:pt x="188" y="877"/>
                  <a:pt x="188" y="877"/>
                </a:cubicBezTo>
                <a:cubicBezTo>
                  <a:pt x="188" y="876"/>
                  <a:pt x="188" y="875"/>
                  <a:pt x="188" y="874"/>
                </a:cubicBezTo>
                <a:cubicBezTo>
                  <a:pt x="188" y="874"/>
                  <a:pt x="188" y="874"/>
                  <a:pt x="188" y="874"/>
                </a:cubicBezTo>
                <a:cubicBezTo>
                  <a:pt x="186" y="872"/>
                  <a:pt x="188" y="871"/>
                  <a:pt x="187" y="869"/>
                </a:cubicBezTo>
                <a:cubicBezTo>
                  <a:pt x="187" y="869"/>
                  <a:pt x="187" y="869"/>
                  <a:pt x="188" y="868"/>
                </a:cubicBezTo>
                <a:cubicBezTo>
                  <a:pt x="188" y="868"/>
                  <a:pt x="188" y="868"/>
                  <a:pt x="188" y="868"/>
                </a:cubicBezTo>
                <a:cubicBezTo>
                  <a:pt x="188" y="868"/>
                  <a:pt x="188" y="867"/>
                  <a:pt x="188" y="867"/>
                </a:cubicBezTo>
                <a:cubicBezTo>
                  <a:pt x="188" y="867"/>
                  <a:pt x="188" y="866"/>
                  <a:pt x="188" y="866"/>
                </a:cubicBezTo>
                <a:cubicBezTo>
                  <a:pt x="188" y="866"/>
                  <a:pt x="188" y="866"/>
                  <a:pt x="188" y="866"/>
                </a:cubicBezTo>
                <a:cubicBezTo>
                  <a:pt x="187" y="866"/>
                  <a:pt x="187" y="866"/>
                  <a:pt x="187" y="866"/>
                </a:cubicBezTo>
                <a:cubicBezTo>
                  <a:pt x="188" y="865"/>
                  <a:pt x="187" y="864"/>
                  <a:pt x="187" y="864"/>
                </a:cubicBezTo>
                <a:cubicBezTo>
                  <a:pt x="187" y="864"/>
                  <a:pt x="187" y="864"/>
                  <a:pt x="187" y="864"/>
                </a:cubicBezTo>
                <a:cubicBezTo>
                  <a:pt x="187" y="864"/>
                  <a:pt x="187" y="864"/>
                  <a:pt x="186" y="864"/>
                </a:cubicBezTo>
                <a:cubicBezTo>
                  <a:pt x="186" y="863"/>
                  <a:pt x="186" y="863"/>
                  <a:pt x="186" y="862"/>
                </a:cubicBezTo>
                <a:cubicBezTo>
                  <a:pt x="186" y="862"/>
                  <a:pt x="186" y="862"/>
                  <a:pt x="186" y="862"/>
                </a:cubicBezTo>
                <a:cubicBezTo>
                  <a:pt x="186" y="862"/>
                  <a:pt x="186" y="862"/>
                  <a:pt x="186" y="862"/>
                </a:cubicBezTo>
                <a:cubicBezTo>
                  <a:pt x="186" y="862"/>
                  <a:pt x="187" y="862"/>
                  <a:pt x="187" y="862"/>
                </a:cubicBezTo>
                <a:cubicBezTo>
                  <a:pt x="186" y="862"/>
                  <a:pt x="186" y="863"/>
                  <a:pt x="187" y="864"/>
                </a:cubicBezTo>
                <a:cubicBezTo>
                  <a:pt x="187" y="864"/>
                  <a:pt x="187" y="864"/>
                  <a:pt x="187" y="864"/>
                </a:cubicBezTo>
                <a:cubicBezTo>
                  <a:pt x="187" y="864"/>
                  <a:pt x="187" y="864"/>
                  <a:pt x="187" y="863"/>
                </a:cubicBezTo>
                <a:cubicBezTo>
                  <a:pt x="187" y="863"/>
                  <a:pt x="187" y="862"/>
                  <a:pt x="188" y="862"/>
                </a:cubicBezTo>
                <a:cubicBezTo>
                  <a:pt x="187" y="859"/>
                  <a:pt x="187" y="856"/>
                  <a:pt x="187" y="853"/>
                </a:cubicBezTo>
                <a:cubicBezTo>
                  <a:pt x="187" y="853"/>
                  <a:pt x="187" y="853"/>
                  <a:pt x="187" y="853"/>
                </a:cubicBezTo>
                <a:cubicBezTo>
                  <a:pt x="187" y="853"/>
                  <a:pt x="187" y="853"/>
                  <a:pt x="187" y="853"/>
                </a:cubicBezTo>
                <a:cubicBezTo>
                  <a:pt x="186" y="854"/>
                  <a:pt x="186" y="854"/>
                  <a:pt x="186" y="855"/>
                </a:cubicBezTo>
                <a:cubicBezTo>
                  <a:pt x="186" y="855"/>
                  <a:pt x="186" y="856"/>
                  <a:pt x="186" y="856"/>
                </a:cubicBezTo>
                <a:cubicBezTo>
                  <a:pt x="186" y="856"/>
                  <a:pt x="186" y="856"/>
                  <a:pt x="186" y="856"/>
                </a:cubicBezTo>
                <a:cubicBezTo>
                  <a:pt x="186" y="856"/>
                  <a:pt x="186" y="856"/>
                  <a:pt x="186" y="856"/>
                </a:cubicBezTo>
                <a:cubicBezTo>
                  <a:pt x="186" y="856"/>
                  <a:pt x="186" y="855"/>
                  <a:pt x="186" y="855"/>
                </a:cubicBezTo>
                <a:cubicBezTo>
                  <a:pt x="186" y="854"/>
                  <a:pt x="186" y="853"/>
                  <a:pt x="186" y="853"/>
                </a:cubicBezTo>
                <a:cubicBezTo>
                  <a:pt x="186" y="853"/>
                  <a:pt x="186" y="852"/>
                  <a:pt x="186" y="852"/>
                </a:cubicBezTo>
                <a:cubicBezTo>
                  <a:pt x="186" y="852"/>
                  <a:pt x="186" y="852"/>
                  <a:pt x="186" y="852"/>
                </a:cubicBezTo>
                <a:cubicBezTo>
                  <a:pt x="186" y="852"/>
                  <a:pt x="186" y="852"/>
                  <a:pt x="186" y="852"/>
                </a:cubicBezTo>
                <a:cubicBezTo>
                  <a:pt x="186" y="852"/>
                  <a:pt x="186" y="852"/>
                  <a:pt x="186" y="852"/>
                </a:cubicBezTo>
                <a:cubicBezTo>
                  <a:pt x="186" y="851"/>
                  <a:pt x="186" y="852"/>
                  <a:pt x="186" y="852"/>
                </a:cubicBezTo>
                <a:cubicBezTo>
                  <a:pt x="186" y="852"/>
                  <a:pt x="186" y="852"/>
                  <a:pt x="186" y="852"/>
                </a:cubicBezTo>
                <a:cubicBezTo>
                  <a:pt x="187" y="852"/>
                  <a:pt x="187" y="852"/>
                  <a:pt x="187" y="852"/>
                </a:cubicBezTo>
                <a:cubicBezTo>
                  <a:pt x="187" y="852"/>
                  <a:pt x="187" y="852"/>
                  <a:pt x="187" y="852"/>
                </a:cubicBezTo>
                <a:cubicBezTo>
                  <a:pt x="187" y="850"/>
                  <a:pt x="187" y="848"/>
                  <a:pt x="187" y="845"/>
                </a:cubicBezTo>
                <a:cubicBezTo>
                  <a:pt x="187" y="845"/>
                  <a:pt x="187" y="845"/>
                  <a:pt x="187" y="845"/>
                </a:cubicBezTo>
                <a:cubicBezTo>
                  <a:pt x="187" y="845"/>
                  <a:pt x="187" y="845"/>
                  <a:pt x="187" y="845"/>
                </a:cubicBezTo>
                <a:cubicBezTo>
                  <a:pt x="186" y="845"/>
                  <a:pt x="187" y="844"/>
                  <a:pt x="187" y="844"/>
                </a:cubicBezTo>
                <a:cubicBezTo>
                  <a:pt x="187" y="844"/>
                  <a:pt x="187" y="844"/>
                  <a:pt x="187" y="844"/>
                </a:cubicBezTo>
                <a:cubicBezTo>
                  <a:pt x="187" y="843"/>
                  <a:pt x="187" y="843"/>
                  <a:pt x="187" y="843"/>
                </a:cubicBezTo>
                <a:cubicBezTo>
                  <a:pt x="188" y="842"/>
                  <a:pt x="187" y="841"/>
                  <a:pt x="186" y="841"/>
                </a:cubicBezTo>
                <a:cubicBezTo>
                  <a:pt x="187" y="841"/>
                  <a:pt x="187" y="840"/>
                  <a:pt x="187" y="840"/>
                </a:cubicBezTo>
                <a:cubicBezTo>
                  <a:pt x="187" y="839"/>
                  <a:pt x="187" y="837"/>
                  <a:pt x="187" y="835"/>
                </a:cubicBezTo>
                <a:cubicBezTo>
                  <a:pt x="187" y="833"/>
                  <a:pt x="187" y="830"/>
                  <a:pt x="187" y="828"/>
                </a:cubicBezTo>
                <a:cubicBezTo>
                  <a:pt x="186" y="828"/>
                  <a:pt x="186" y="828"/>
                  <a:pt x="186" y="828"/>
                </a:cubicBezTo>
                <a:cubicBezTo>
                  <a:pt x="185" y="827"/>
                  <a:pt x="185" y="827"/>
                  <a:pt x="185" y="826"/>
                </a:cubicBezTo>
                <a:cubicBezTo>
                  <a:pt x="185" y="825"/>
                  <a:pt x="185" y="825"/>
                  <a:pt x="185" y="825"/>
                </a:cubicBezTo>
                <a:cubicBezTo>
                  <a:pt x="185" y="824"/>
                  <a:pt x="185" y="824"/>
                  <a:pt x="185" y="824"/>
                </a:cubicBezTo>
                <a:cubicBezTo>
                  <a:pt x="185" y="824"/>
                  <a:pt x="185" y="824"/>
                  <a:pt x="185" y="824"/>
                </a:cubicBezTo>
                <a:cubicBezTo>
                  <a:pt x="185" y="824"/>
                  <a:pt x="185" y="824"/>
                  <a:pt x="185" y="824"/>
                </a:cubicBezTo>
                <a:cubicBezTo>
                  <a:pt x="186" y="825"/>
                  <a:pt x="186" y="825"/>
                  <a:pt x="186" y="826"/>
                </a:cubicBezTo>
                <a:cubicBezTo>
                  <a:pt x="186" y="827"/>
                  <a:pt x="186" y="827"/>
                  <a:pt x="186" y="828"/>
                </a:cubicBezTo>
                <a:cubicBezTo>
                  <a:pt x="186" y="828"/>
                  <a:pt x="186" y="827"/>
                  <a:pt x="186" y="827"/>
                </a:cubicBezTo>
                <a:cubicBezTo>
                  <a:pt x="186" y="826"/>
                  <a:pt x="186" y="824"/>
                  <a:pt x="186" y="822"/>
                </a:cubicBezTo>
                <a:cubicBezTo>
                  <a:pt x="186" y="821"/>
                  <a:pt x="186" y="819"/>
                  <a:pt x="186" y="818"/>
                </a:cubicBezTo>
                <a:cubicBezTo>
                  <a:pt x="186" y="818"/>
                  <a:pt x="186" y="818"/>
                  <a:pt x="186" y="818"/>
                </a:cubicBezTo>
                <a:cubicBezTo>
                  <a:pt x="185" y="819"/>
                  <a:pt x="185" y="820"/>
                  <a:pt x="185" y="820"/>
                </a:cubicBezTo>
                <a:cubicBezTo>
                  <a:pt x="185" y="821"/>
                  <a:pt x="185" y="821"/>
                  <a:pt x="185" y="822"/>
                </a:cubicBezTo>
                <a:cubicBezTo>
                  <a:pt x="185" y="822"/>
                  <a:pt x="185" y="822"/>
                  <a:pt x="185" y="822"/>
                </a:cubicBezTo>
                <a:cubicBezTo>
                  <a:pt x="185" y="822"/>
                  <a:pt x="185" y="822"/>
                  <a:pt x="185" y="822"/>
                </a:cubicBezTo>
                <a:cubicBezTo>
                  <a:pt x="185" y="821"/>
                  <a:pt x="185" y="821"/>
                  <a:pt x="185" y="820"/>
                </a:cubicBezTo>
                <a:cubicBezTo>
                  <a:pt x="185" y="820"/>
                  <a:pt x="185" y="819"/>
                  <a:pt x="185" y="818"/>
                </a:cubicBezTo>
                <a:cubicBezTo>
                  <a:pt x="185" y="818"/>
                  <a:pt x="185" y="818"/>
                  <a:pt x="185" y="818"/>
                </a:cubicBezTo>
                <a:cubicBezTo>
                  <a:pt x="185" y="818"/>
                  <a:pt x="185" y="818"/>
                  <a:pt x="185" y="818"/>
                </a:cubicBezTo>
                <a:cubicBezTo>
                  <a:pt x="185" y="818"/>
                  <a:pt x="185" y="818"/>
                  <a:pt x="185" y="818"/>
                </a:cubicBezTo>
                <a:cubicBezTo>
                  <a:pt x="186" y="818"/>
                  <a:pt x="186" y="818"/>
                  <a:pt x="186" y="818"/>
                </a:cubicBezTo>
                <a:cubicBezTo>
                  <a:pt x="186" y="818"/>
                  <a:pt x="186" y="818"/>
                  <a:pt x="186" y="818"/>
                </a:cubicBezTo>
                <a:cubicBezTo>
                  <a:pt x="186" y="817"/>
                  <a:pt x="186" y="817"/>
                  <a:pt x="186" y="817"/>
                </a:cubicBezTo>
                <a:cubicBezTo>
                  <a:pt x="186" y="817"/>
                  <a:pt x="186" y="816"/>
                  <a:pt x="186" y="815"/>
                </a:cubicBezTo>
                <a:cubicBezTo>
                  <a:pt x="186" y="814"/>
                  <a:pt x="186" y="813"/>
                  <a:pt x="186" y="812"/>
                </a:cubicBezTo>
                <a:cubicBezTo>
                  <a:pt x="186" y="812"/>
                  <a:pt x="186" y="812"/>
                  <a:pt x="186" y="812"/>
                </a:cubicBezTo>
                <a:cubicBezTo>
                  <a:pt x="184" y="808"/>
                  <a:pt x="186" y="804"/>
                  <a:pt x="185" y="800"/>
                </a:cubicBezTo>
                <a:close/>
                <a:moveTo>
                  <a:pt x="184" y="795"/>
                </a:moveTo>
                <a:cubicBezTo>
                  <a:pt x="184" y="796"/>
                  <a:pt x="184" y="797"/>
                  <a:pt x="184" y="798"/>
                </a:cubicBezTo>
                <a:cubicBezTo>
                  <a:pt x="184" y="798"/>
                  <a:pt x="184" y="798"/>
                  <a:pt x="184" y="798"/>
                </a:cubicBezTo>
                <a:cubicBezTo>
                  <a:pt x="184" y="799"/>
                  <a:pt x="184" y="799"/>
                  <a:pt x="184" y="799"/>
                </a:cubicBezTo>
                <a:cubicBezTo>
                  <a:pt x="184" y="799"/>
                  <a:pt x="184" y="799"/>
                  <a:pt x="185" y="799"/>
                </a:cubicBezTo>
                <a:cubicBezTo>
                  <a:pt x="185" y="798"/>
                  <a:pt x="185" y="796"/>
                  <a:pt x="184" y="795"/>
                </a:cubicBezTo>
                <a:close/>
                <a:moveTo>
                  <a:pt x="184" y="790"/>
                </a:moveTo>
                <a:cubicBezTo>
                  <a:pt x="184" y="791"/>
                  <a:pt x="184" y="792"/>
                  <a:pt x="184" y="793"/>
                </a:cubicBezTo>
                <a:cubicBezTo>
                  <a:pt x="184" y="792"/>
                  <a:pt x="185" y="791"/>
                  <a:pt x="184" y="790"/>
                </a:cubicBezTo>
                <a:close/>
                <a:moveTo>
                  <a:pt x="186" y="842"/>
                </a:moveTo>
                <a:cubicBezTo>
                  <a:pt x="186" y="842"/>
                  <a:pt x="186" y="843"/>
                  <a:pt x="186" y="843"/>
                </a:cubicBezTo>
                <a:cubicBezTo>
                  <a:pt x="186" y="843"/>
                  <a:pt x="186" y="843"/>
                  <a:pt x="186" y="843"/>
                </a:cubicBezTo>
                <a:cubicBezTo>
                  <a:pt x="186" y="843"/>
                  <a:pt x="186" y="844"/>
                  <a:pt x="186" y="844"/>
                </a:cubicBezTo>
                <a:cubicBezTo>
                  <a:pt x="186" y="844"/>
                  <a:pt x="186" y="844"/>
                  <a:pt x="186" y="844"/>
                </a:cubicBezTo>
                <a:cubicBezTo>
                  <a:pt x="186" y="845"/>
                  <a:pt x="186" y="845"/>
                  <a:pt x="186" y="845"/>
                </a:cubicBezTo>
                <a:cubicBezTo>
                  <a:pt x="186" y="846"/>
                  <a:pt x="186" y="846"/>
                  <a:pt x="186" y="846"/>
                </a:cubicBezTo>
                <a:cubicBezTo>
                  <a:pt x="186" y="847"/>
                  <a:pt x="186" y="847"/>
                  <a:pt x="186" y="847"/>
                </a:cubicBezTo>
                <a:cubicBezTo>
                  <a:pt x="186" y="847"/>
                  <a:pt x="186" y="847"/>
                  <a:pt x="186" y="847"/>
                </a:cubicBezTo>
                <a:cubicBezTo>
                  <a:pt x="186" y="847"/>
                  <a:pt x="186" y="847"/>
                  <a:pt x="186" y="847"/>
                </a:cubicBezTo>
                <a:cubicBezTo>
                  <a:pt x="186" y="847"/>
                  <a:pt x="186" y="847"/>
                  <a:pt x="186" y="846"/>
                </a:cubicBezTo>
                <a:cubicBezTo>
                  <a:pt x="186" y="846"/>
                  <a:pt x="186" y="846"/>
                  <a:pt x="186" y="845"/>
                </a:cubicBezTo>
                <a:cubicBezTo>
                  <a:pt x="186" y="845"/>
                  <a:pt x="186" y="845"/>
                  <a:pt x="186" y="845"/>
                </a:cubicBezTo>
                <a:cubicBezTo>
                  <a:pt x="186" y="845"/>
                  <a:pt x="186" y="845"/>
                  <a:pt x="186" y="845"/>
                </a:cubicBezTo>
                <a:cubicBezTo>
                  <a:pt x="186" y="845"/>
                  <a:pt x="186" y="845"/>
                  <a:pt x="186" y="844"/>
                </a:cubicBezTo>
                <a:cubicBezTo>
                  <a:pt x="186" y="844"/>
                  <a:pt x="186" y="844"/>
                  <a:pt x="186" y="844"/>
                </a:cubicBezTo>
                <a:cubicBezTo>
                  <a:pt x="186" y="844"/>
                  <a:pt x="186" y="844"/>
                  <a:pt x="186" y="844"/>
                </a:cubicBezTo>
                <a:cubicBezTo>
                  <a:pt x="186" y="844"/>
                  <a:pt x="186" y="844"/>
                  <a:pt x="186" y="844"/>
                </a:cubicBezTo>
                <a:cubicBezTo>
                  <a:pt x="186" y="844"/>
                  <a:pt x="186" y="844"/>
                  <a:pt x="186" y="844"/>
                </a:cubicBezTo>
                <a:cubicBezTo>
                  <a:pt x="186" y="844"/>
                  <a:pt x="186" y="844"/>
                  <a:pt x="186" y="844"/>
                </a:cubicBezTo>
                <a:cubicBezTo>
                  <a:pt x="186" y="844"/>
                  <a:pt x="186" y="844"/>
                  <a:pt x="186" y="844"/>
                </a:cubicBezTo>
                <a:cubicBezTo>
                  <a:pt x="186" y="843"/>
                  <a:pt x="186" y="843"/>
                  <a:pt x="186" y="843"/>
                </a:cubicBezTo>
                <a:cubicBezTo>
                  <a:pt x="186" y="843"/>
                  <a:pt x="186" y="843"/>
                  <a:pt x="186" y="843"/>
                </a:cubicBezTo>
                <a:cubicBezTo>
                  <a:pt x="186" y="842"/>
                  <a:pt x="186" y="842"/>
                  <a:pt x="186" y="842"/>
                </a:cubicBezTo>
                <a:cubicBezTo>
                  <a:pt x="186" y="842"/>
                  <a:pt x="186" y="842"/>
                  <a:pt x="186" y="842"/>
                </a:cubicBezTo>
                <a:close/>
                <a:moveTo>
                  <a:pt x="9" y="151"/>
                </a:moveTo>
                <a:cubicBezTo>
                  <a:pt x="9" y="142"/>
                  <a:pt x="11" y="134"/>
                  <a:pt x="11" y="125"/>
                </a:cubicBezTo>
                <a:cubicBezTo>
                  <a:pt x="11" y="125"/>
                  <a:pt x="12" y="124"/>
                  <a:pt x="12" y="124"/>
                </a:cubicBezTo>
                <a:cubicBezTo>
                  <a:pt x="13" y="117"/>
                  <a:pt x="13" y="110"/>
                  <a:pt x="13" y="103"/>
                </a:cubicBezTo>
                <a:cubicBezTo>
                  <a:pt x="14" y="103"/>
                  <a:pt x="15" y="103"/>
                  <a:pt x="15" y="102"/>
                </a:cubicBezTo>
                <a:cubicBezTo>
                  <a:pt x="16" y="102"/>
                  <a:pt x="16" y="101"/>
                  <a:pt x="16" y="101"/>
                </a:cubicBezTo>
                <a:cubicBezTo>
                  <a:pt x="16" y="92"/>
                  <a:pt x="17" y="84"/>
                  <a:pt x="16" y="75"/>
                </a:cubicBezTo>
                <a:cubicBezTo>
                  <a:pt x="16" y="75"/>
                  <a:pt x="17" y="74"/>
                  <a:pt x="17" y="74"/>
                </a:cubicBezTo>
                <a:cubicBezTo>
                  <a:pt x="17" y="71"/>
                  <a:pt x="18" y="68"/>
                  <a:pt x="18" y="64"/>
                </a:cubicBezTo>
                <a:cubicBezTo>
                  <a:pt x="18" y="64"/>
                  <a:pt x="18" y="63"/>
                  <a:pt x="18" y="63"/>
                </a:cubicBezTo>
                <a:cubicBezTo>
                  <a:pt x="18" y="60"/>
                  <a:pt x="18" y="58"/>
                  <a:pt x="18" y="55"/>
                </a:cubicBezTo>
                <a:cubicBezTo>
                  <a:pt x="18" y="48"/>
                  <a:pt x="18" y="41"/>
                  <a:pt x="18" y="34"/>
                </a:cubicBezTo>
                <a:cubicBezTo>
                  <a:pt x="18" y="34"/>
                  <a:pt x="18" y="34"/>
                  <a:pt x="18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20" y="34"/>
                  <a:pt x="19" y="33"/>
                  <a:pt x="20" y="32"/>
                </a:cubicBezTo>
                <a:cubicBezTo>
                  <a:pt x="20" y="31"/>
                  <a:pt x="21" y="32"/>
                  <a:pt x="21" y="32"/>
                </a:cubicBezTo>
                <a:cubicBezTo>
                  <a:pt x="22" y="26"/>
                  <a:pt x="21" y="20"/>
                  <a:pt x="21" y="14"/>
                </a:cubicBezTo>
                <a:cubicBezTo>
                  <a:pt x="21" y="14"/>
                  <a:pt x="21" y="14"/>
                  <a:pt x="21" y="14"/>
                </a:cubicBezTo>
                <a:cubicBezTo>
                  <a:pt x="21" y="14"/>
                  <a:pt x="21" y="14"/>
                  <a:pt x="21" y="14"/>
                </a:cubicBezTo>
                <a:cubicBezTo>
                  <a:pt x="24" y="14"/>
                  <a:pt x="26" y="14"/>
                  <a:pt x="28" y="14"/>
                </a:cubicBezTo>
                <a:cubicBezTo>
                  <a:pt x="32" y="12"/>
                  <a:pt x="36" y="14"/>
                  <a:pt x="39" y="15"/>
                </a:cubicBezTo>
                <a:cubicBezTo>
                  <a:pt x="40" y="15"/>
                  <a:pt x="41" y="14"/>
                  <a:pt x="41" y="14"/>
                </a:cubicBezTo>
                <a:cubicBezTo>
                  <a:pt x="42" y="20"/>
                  <a:pt x="42" y="26"/>
                  <a:pt x="43" y="33"/>
                </a:cubicBezTo>
                <a:cubicBezTo>
                  <a:pt x="44" y="33"/>
                  <a:pt x="44" y="35"/>
                  <a:pt x="45" y="36"/>
                </a:cubicBezTo>
                <a:cubicBezTo>
                  <a:pt x="45" y="37"/>
                  <a:pt x="45" y="37"/>
                  <a:pt x="45" y="37"/>
                </a:cubicBezTo>
                <a:cubicBezTo>
                  <a:pt x="45" y="37"/>
                  <a:pt x="45" y="37"/>
                  <a:pt x="45" y="37"/>
                </a:cubicBezTo>
                <a:cubicBezTo>
                  <a:pt x="45" y="37"/>
                  <a:pt x="45" y="37"/>
                  <a:pt x="45" y="37"/>
                </a:cubicBezTo>
                <a:cubicBezTo>
                  <a:pt x="45" y="37"/>
                  <a:pt x="46" y="37"/>
                  <a:pt x="46" y="37"/>
                </a:cubicBezTo>
                <a:cubicBezTo>
                  <a:pt x="46" y="37"/>
                  <a:pt x="46" y="37"/>
                  <a:pt x="46" y="36"/>
                </a:cubicBezTo>
                <a:cubicBezTo>
                  <a:pt x="46" y="36"/>
                  <a:pt x="46" y="36"/>
                  <a:pt x="46" y="36"/>
                </a:cubicBezTo>
                <a:cubicBezTo>
                  <a:pt x="46" y="36"/>
                  <a:pt x="45" y="36"/>
                  <a:pt x="45" y="36"/>
                </a:cubicBezTo>
                <a:cubicBezTo>
                  <a:pt x="46" y="36"/>
                  <a:pt x="46" y="36"/>
                  <a:pt x="46" y="36"/>
                </a:cubicBezTo>
                <a:cubicBezTo>
                  <a:pt x="46" y="36"/>
                  <a:pt x="46" y="36"/>
                  <a:pt x="46" y="36"/>
                </a:cubicBezTo>
                <a:cubicBezTo>
                  <a:pt x="46" y="36"/>
                  <a:pt x="46" y="36"/>
                  <a:pt x="46" y="36"/>
                </a:cubicBezTo>
                <a:cubicBezTo>
                  <a:pt x="45" y="36"/>
                  <a:pt x="45" y="36"/>
                  <a:pt x="45" y="36"/>
                </a:cubicBezTo>
                <a:cubicBezTo>
                  <a:pt x="45" y="35"/>
                  <a:pt x="46" y="36"/>
                  <a:pt x="46" y="35"/>
                </a:cubicBezTo>
                <a:cubicBezTo>
                  <a:pt x="46" y="35"/>
                  <a:pt x="47" y="36"/>
                  <a:pt x="46" y="36"/>
                </a:cubicBezTo>
                <a:cubicBezTo>
                  <a:pt x="46" y="36"/>
                  <a:pt x="46" y="36"/>
                  <a:pt x="46" y="36"/>
                </a:cubicBezTo>
                <a:cubicBezTo>
                  <a:pt x="46" y="37"/>
                  <a:pt x="46" y="37"/>
                  <a:pt x="46" y="38"/>
                </a:cubicBezTo>
                <a:cubicBezTo>
                  <a:pt x="47" y="37"/>
                  <a:pt x="47" y="37"/>
                  <a:pt x="47" y="37"/>
                </a:cubicBezTo>
                <a:cubicBezTo>
                  <a:pt x="47" y="38"/>
                  <a:pt x="47" y="39"/>
                  <a:pt x="47" y="39"/>
                </a:cubicBezTo>
                <a:cubicBezTo>
                  <a:pt x="48" y="40"/>
                  <a:pt x="47" y="39"/>
                  <a:pt x="48" y="39"/>
                </a:cubicBezTo>
                <a:cubicBezTo>
                  <a:pt x="48" y="40"/>
                  <a:pt x="49" y="41"/>
                  <a:pt x="49" y="41"/>
                </a:cubicBezTo>
                <a:cubicBezTo>
                  <a:pt x="49" y="42"/>
                  <a:pt x="49" y="42"/>
                  <a:pt x="49" y="43"/>
                </a:cubicBezTo>
                <a:cubicBezTo>
                  <a:pt x="50" y="43"/>
                  <a:pt x="50" y="42"/>
                  <a:pt x="50" y="42"/>
                </a:cubicBezTo>
                <a:cubicBezTo>
                  <a:pt x="51" y="42"/>
                  <a:pt x="51" y="42"/>
                  <a:pt x="52" y="41"/>
                </a:cubicBezTo>
                <a:cubicBezTo>
                  <a:pt x="53" y="40"/>
                  <a:pt x="52" y="40"/>
                  <a:pt x="52" y="39"/>
                </a:cubicBezTo>
                <a:cubicBezTo>
                  <a:pt x="53" y="38"/>
                  <a:pt x="53" y="38"/>
                  <a:pt x="54" y="39"/>
                </a:cubicBezTo>
                <a:cubicBezTo>
                  <a:pt x="54" y="38"/>
                  <a:pt x="55" y="35"/>
                  <a:pt x="55" y="36"/>
                </a:cubicBezTo>
                <a:cubicBezTo>
                  <a:pt x="55" y="36"/>
                  <a:pt x="56" y="34"/>
                  <a:pt x="56" y="36"/>
                </a:cubicBezTo>
                <a:cubicBezTo>
                  <a:pt x="57" y="36"/>
                  <a:pt x="56" y="35"/>
                  <a:pt x="56" y="34"/>
                </a:cubicBezTo>
                <a:cubicBezTo>
                  <a:pt x="56" y="34"/>
                  <a:pt x="56" y="34"/>
                  <a:pt x="56" y="34"/>
                </a:cubicBezTo>
                <a:cubicBezTo>
                  <a:pt x="56" y="34"/>
                  <a:pt x="56" y="34"/>
                  <a:pt x="56" y="34"/>
                </a:cubicBezTo>
                <a:cubicBezTo>
                  <a:pt x="56" y="34"/>
                  <a:pt x="56" y="34"/>
                  <a:pt x="56" y="34"/>
                </a:cubicBezTo>
                <a:cubicBezTo>
                  <a:pt x="56" y="33"/>
                  <a:pt x="57" y="34"/>
                  <a:pt x="57" y="34"/>
                </a:cubicBezTo>
                <a:cubicBezTo>
                  <a:pt x="57" y="34"/>
                  <a:pt x="57" y="34"/>
                  <a:pt x="57" y="35"/>
                </a:cubicBezTo>
                <a:cubicBezTo>
                  <a:pt x="57" y="35"/>
                  <a:pt x="57" y="35"/>
                  <a:pt x="57" y="35"/>
                </a:cubicBezTo>
                <a:cubicBezTo>
                  <a:pt x="58" y="35"/>
                  <a:pt x="57" y="36"/>
                  <a:pt x="58" y="36"/>
                </a:cubicBezTo>
                <a:cubicBezTo>
                  <a:pt x="59" y="37"/>
                  <a:pt x="58" y="36"/>
                  <a:pt x="59" y="37"/>
                </a:cubicBezTo>
                <a:cubicBezTo>
                  <a:pt x="62" y="33"/>
                  <a:pt x="59" y="28"/>
                  <a:pt x="61" y="24"/>
                </a:cubicBezTo>
                <a:cubicBezTo>
                  <a:pt x="61" y="22"/>
                  <a:pt x="60" y="20"/>
                  <a:pt x="61" y="17"/>
                </a:cubicBezTo>
                <a:cubicBezTo>
                  <a:pt x="61" y="18"/>
                  <a:pt x="61" y="18"/>
                  <a:pt x="61" y="18"/>
                </a:cubicBezTo>
                <a:cubicBezTo>
                  <a:pt x="61" y="17"/>
                  <a:pt x="61" y="17"/>
                  <a:pt x="61" y="17"/>
                </a:cubicBezTo>
                <a:cubicBezTo>
                  <a:pt x="61" y="17"/>
                  <a:pt x="61" y="17"/>
                  <a:pt x="62" y="18"/>
                </a:cubicBezTo>
                <a:cubicBezTo>
                  <a:pt x="63" y="15"/>
                  <a:pt x="61" y="12"/>
                  <a:pt x="62" y="9"/>
                </a:cubicBezTo>
                <a:cubicBezTo>
                  <a:pt x="62" y="9"/>
                  <a:pt x="62" y="9"/>
                  <a:pt x="62" y="9"/>
                </a:cubicBezTo>
                <a:cubicBezTo>
                  <a:pt x="62" y="9"/>
                  <a:pt x="62" y="9"/>
                  <a:pt x="62" y="9"/>
                </a:cubicBezTo>
                <a:cubicBezTo>
                  <a:pt x="62" y="7"/>
                  <a:pt x="62" y="5"/>
                  <a:pt x="62" y="4"/>
                </a:cubicBezTo>
                <a:cubicBezTo>
                  <a:pt x="62" y="3"/>
                  <a:pt x="62" y="1"/>
                  <a:pt x="61" y="0"/>
                </a:cubicBezTo>
                <a:cubicBezTo>
                  <a:pt x="61" y="0"/>
                  <a:pt x="61" y="0"/>
                  <a:pt x="61" y="0"/>
                </a:cubicBezTo>
                <a:cubicBezTo>
                  <a:pt x="62" y="0"/>
                  <a:pt x="62" y="0"/>
                  <a:pt x="62" y="0"/>
                </a:cubicBezTo>
                <a:cubicBezTo>
                  <a:pt x="62" y="0"/>
                  <a:pt x="62" y="0"/>
                  <a:pt x="62" y="0"/>
                </a:cubicBezTo>
                <a:cubicBezTo>
                  <a:pt x="62" y="1"/>
                  <a:pt x="62" y="3"/>
                  <a:pt x="62" y="4"/>
                </a:cubicBezTo>
                <a:cubicBezTo>
                  <a:pt x="63" y="5"/>
                  <a:pt x="63" y="7"/>
                  <a:pt x="63" y="8"/>
                </a:cubicBezTo>
                <a:cubicBezTo>
                  <a:pt x="63" y="8"/>
                  <a:pt x="63" y="8"/>
                  <a:pt x="63" y="8"/>
                </a:cubicBezTo>
                <a:cubicBezTo>
                  <a:pt x="64" y="13"/>
                  <a:pt x="63" y="16"/>
                  <a:pt x="64" y="20"/>
                </a:cubicBezTo>
                <a:cubicBezTo>
                  <a:pt x="65" y="21"/>
                  <a:pt x="65" y="19"/>
                  <a:pt x="65" y="19"/>
                </a:cubicBezTo>
                <a:cubicBezTo>
                  <a:pt x="65" y="19"/>
                  <a:pt x="65" y="19"/>
                  <a:pt x="65" y="19"/>
                </a:cubicBezTo>
                <a:cubicBezTo>
                  <a:pt x="65" y="18"/>
                  <a:pt x="65" y="17"/>
                  <a:pt x="65" y="16"/>
                </a:cubicBezTo>
                <a:cubicBezTo>
                  <a:pt x="65" y="15"/>
                  <a:pt x="65" y="13"/>
                  <a:pt x="65" y="11"/>
                </a:cubicBezTo>
                <a:cubicBezTo>
                  <a:pt x="65" y="11"/>
                  <a:pt x="65" y="11"/>
                  <a:pt x="65" y="11"/>
                </a:cubicBezTo>
                <a:cubicBezTo>
                  <a:pt x="65" y="11"/>
                  <a:pt x="65" y="11"/>
                  <a:pt x="65" y="11"/>
                </a:cubicBezTo>
                <a:cubicBezTo>
                  <a:pt x="65" y="11"/>
                  <a:pt x="65" y="11"/>
                  <a:pt x="65" y="11"/>
                </a:cubicBezTo>
                <a:cubicBezTo>
                  <a:pt x="65" y="13"/>
                  <a:pt x="65" y="15"/>
                  <a:pt x="65" y="16"/>
                </a:cubicBezTo>
                <a:cubicBezTo>
                  <a:pt x="66" y="17"/>
                  <a:pt x="66" y="18"/>
                  <a:pt x="66" y="19"/>
                </a:cubicBezTo>
                <a:cubicBezTo>
                  <a:pt x="66" y="19"/>
                  <a:pt x="66" y="19"/>
                  <a:pt x="66" y="19"/>
                </a:cubicBezTo>
                <a:cubicBezTo>
                  <a:pt x="66" y="20"/>
                  <a:pt x="67" y="22"/>
                  <a:pt x="66" y="24"/>
                </a:cubicBezTo>
                <a:cubicBezTo>
                  <a:pt x="67" y="24"/>
                  <a:pt x="67" y="25"/>
                  <a:pt x="68" y="26"/>
                </a:cubicBezTo>
                <a:cubicBezTo>
                  <a:pt x="69" y="25"/>
                  <a:pt x="68" y="24"/>
                  <a:pt x="69" y="24"/>
                </a:cubicBezTo>
                <a:cubicBezTo>
                  <a:pt x="70" y="29"/>
                  <a:pt x="70" y="34"/>
                  <a:pt x="71" y="40"/>
                </a:cubicBezTo>
                <a:cubicBezTo>
                  <a:pt x="71" y="40"/>
                  <a:pt x="71" y="40"/>
                  <a:pt x="72" y="40"/>
                </a:cubicBezTo>
                <a:cubicBezTo>
                  <a:pt x="71" y="41"/>
                  <a:pt x="71" y="42"/>
                  <a:pt x="71" y="42"/>
                </a:cubicBezTo>
                <a:cubicBezTo>
                  <a:pt x="73" y="48"/>
                  <a:pt x="73" y="54"/>
                  <a:pt x="73" y="60"/>
                </a:cubicBezTo>
                <a:cubicBezTo>
                  <a:pt x="74" y="62"/>
                  <a:pt x="74" y="64"/>
                  <a:pt x="74" y="66"/>
                </a:cubicBezTo>
                <a:cubicBezTo>
                  <a:pt x="75" y="66"/>
                  <a:pt x="74" y="67"/>
                  <a:pt x="75" y="68"/>
                </a:cubicBezTo>
                <a:cubicBezTo>
                  <a:pt x="74" y="71"/>
                  <a:pt x="75" y="75"/>
                  <a:pt x="75" y="78"/>
                </a:cubicBezTo>
                <a:cubicBezTo>
                  <a:pt x="75" y="79"/>
                  <a:pt x="75" y="80"/>
                  <a:pt x="76" y="80"/>
                </a:cubicBezTo>
                <a:cubicBezTo>
                  <a:pt x="75" y="84"/>
                  <a:pt x="76" y="88"/>
                  <a:pt x="76" y="92"/>
                </a:cubicBezTo>
                <a:cubicBezTo>
                  <a:pt x="77" y="92"/>
                  <a:pt x="77" y="91"/>
                  <a:pt x="78" y="92"/>
                </a:cubicBezTo>
                <a:cubicBezTo>
                  <a:pt x="80" y="90"/>
                  <a:pt x="78" y="88"/>
                  <a:pt x="79" y="87"/>
                </a:cubicBezTo>
                <a:cubicBezTo>
                  <a:pt x="79" y="87"/>
                  <a:pt x="79" y="87"/>
                  <a:pt x="79" y="87"/>
                </a:cubicBezTo>
                <a:cubicBezTo>
                  <a:pt x="79" y="85"/>
                  <a:pt x="79" y="84"/>
                  <a:pt x="79" y="83"/>
                </a:cubicBezTo>
                <a:cubicBezTo>
                  <a:pt x="79" y="83"/>
                  <a:pt x="79" y="82"/>
                  <a:pt x="79" y="81"/>
                </a:cubicBezTo>
                <a:cubicBezTo>
                  <a:pt x="79" y="81"/>
                  <a:pt x="79" y="81"/>
                  <a:pt x="79" y="81"/>
                </a:cubicBezTo>
                <a:cubicBezTo>
                  <a:pt x="79" y="81"/>
                  <a:pt x="80" y="81"/>
                  <a:pt x="80" y="81"/>
                </a:cubicBezTo>
                <a:cubicBezTo>
                  <a:pt x="80" y="81"/>
                  <a:pt x="80" y="81"/>
                  <a:pt x="80" y="81"/>
                </a:cubicBezTo>
                <a:cubicBezTo>
                  <a:pt x="80" y="82"/>
                  <a:pt x="80" y="83"/>
                  <a:pt x="80" y="83"/>
                </a:cubicBezTo>
                <a:cubicBezTo>
                  <a:pt x="80" y="84"/>
                  <a:pt x="80" y="86"/>
                  <a:pt x="80" y="87"/>
                </a:cubicBezTo>
                <a:cubicBezTo>
                  <a:pt x="80" y="87"/>
                  <a:pt x="80" y="87"/>
                  <a:pt x="80" y="87"/>
                </a:cubicBezTo>
                <a:cubicBezTo>
                  <a:pt x="82" y="94"/>
                  <a:pt x="82" y="101"/>
                  <a:pt x="82" y="108"/>
                </a:cubicBezTo>
                <a:cubicBezTo>
                  <a:pt x="83" y="109"/>
                  <a:pt x="83" y="109"/>
                  <a:pt x="83" y="110"/>
                </a:cubicBezTo>
                <a:cubicBezTo>
                  <a:pt x="83" y="110"/>
                  <a:pt x="83" y="111"/>
                  <a:pt x="82" y="112"/>
                </a:cubicBezTo>
                <a:cubicBezTo>
                  <a:pt x="83" y="113"/>
                  <a:pt x="83" y="114"/>
                  <a:pt x="84" y="115"/>
                </a:cubicBezTo>
                <a:cubicBezTo>
                  <a:pt x="84" y="118"/>
                  <a:pt x="84" y="120"/>
                  <a:pt x="84" y="123"/>
                </a:cubicBezTo>
                <a:cubicBezTo>
                  <a:pt x="84" y="130"/>
                  <a:pt x="84" y="138"/>
                  <a:pt x="83" y="145"/>
                </a:cubicBezTo>
                <a:cubicBezTo>
                  <a:pt x="84" y="148"/>
                  <a:pt x="84" y="151"/>
                  <a:pt x="85" y="153"/>
                </a:cubicBezTo>
                <a:cubicBezTo>
                  <a:pt x="84" y="153"/>
                  <a:pt x="84" y="153"/>
                  <a:pt x="84" y="153"/>
                </a:cubicBezTo>
                <a:cubicBezTo>
                  <a:pt x="85" y="154"/>
                  <a:pt x="85" y="154"/>
                  <a:pt x="85" y="154"/>
                </a:cubicBezTo>
                <a:cubicBezTo>
                  <a:pt x="84" y="154"/>
                  <a:pt x="86" y="155"/>
                  <a:pt x="85" y="154"/>
                </a:cubicBezTo>
                <a:cubicBezTo>
                  <a:pt x="85" y="154"/>
                  <a:pt x="85" y="154"/>
                  <a:pt x="85" y="154"/>
                </a:cubicBezTo>
                <a:cubicBezTo>
                  <a:pt x="85" y="154"/>
                  <a:pt x="85" y="154"/>
                  <a:pt x="85" y="154"/>
                </a:cubicBezTo>
                <a:cubicBezTo>
                  <a:pt x="86" y="150"/>
                  <a:pt x="85" y="147"/>
                  <a:pt x="85" y="143"/>
                </a:cubicBezTo>
                <a:cubicBezTo>
                  <a:pt x="85" y="142"/>
                  <a:pt x="86" y="141"/>
                  <a:pt x="86" y="140"/>
                </a:cubicBezTo>
                <a:cubicBezTo>
                  <a:pt x="86" y="135"/>
                  <a:pt x="85" y="129"/>
                  <a:pt x="87" y="123"/>
                </a:cubicBezTo>
                <a:cubicBezTo>
                  <a:pt x="87" y="123"/>
                  <a:pt x="87" y="123"/>
                  <a:pt x="87" y="123"/>
                </a:cubicBezTo>
                <a:cubicBezTo>
                  <a:pt x="87" y="122"/>
                  <a:pt x="87" y="120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8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8" y="121"/>
                  <a:pt x="88" y="122"/>
                  <a:pt x="88" y="123"/>
                </a:cubicBezTo>
                <a:cubicBezTo>
                  <a:pt x="88" y="125"/>
                  <a:pt x="88" y="126"/>
                  <a:pt x="88" y="128"/>
                </a:cubicBezTo>
                <a:cubicBezTo>
                  <a:pt x="90" y="134"/>
                  <a:pt x="89" y="139"/>
                  <a:pt x="88" y="145"/>
                </a:cubicBezTo>
                <a:cubicBezTo>
                  <a:pt x="89" y="145"/>
                  <a:pt x="88" y="145"/>
                  <a:pt x="89" y="146"/>
                </a:cubicBezTo>
                <a:cubicBezTo>
                  <a:pt x="89" y="150"/>
                  <a:pt x="88" y="153"/>
                  <a:pt x="89" y="157"/>
                </a:cubicBezTo>
                <a:cubicBezTo>
                  <a:pt x="88" y="157"/>
                  <a:pt x="89" y="158"/>
                  <a:pt x="88" y="158"/>
                </a:cubicBezTo>
                <a:cubicBezTo>
                  <a:pt x="89" y="159"/>
                  <a:pt x="88" y="160"/>
                  <a:pt x="88" y="161"/>
                </a:cubicBezTo>
                <a:cubicBezTo>
                  <a:pt x="88" y="166"/>
                  <a:pt x="89" y="171"/>
                  <a:pt x="88" y="176"/>
                </a:cubicBezTo>
                <a:cubicBezTo>
                  <a:pt x="89" y="180"/>
                  <a:pt x="88" y="184"/>
                  <a:pt x="88" y="188"/>
                </a:cubicBezTo>
                <a:cubicBezTo>
                  <a:pt x="88" y="188"/>
                  <a:pt x="88" y="189"/>
                  <a:pt x="88" y="189"/>
                </a:cubicBezTo>
                <a:cubicBezTo>
                  <a:pt x="89" y="191"/>
                  <a:pt x="88" y="192"/>
                  <a:pt x="89" y="193"/>
                </a:cubicBezTo>
                <a:cubicBezTo>
                  <a:pt x="88" y="194"/>
                  <a:pt x="89" y="195"/>
                  <a:pt x="89" y="197"/>
                </a:cubicBezTo>
                <a:cubicBezTo>
                  <a:pt x="89" y="197"/>
                  <a:pt x="89" y="198"/>
                  <a:pt x="89" y="198"/>
                </a:cubicBezTo>
                <a:cubicBezTo>
                  <a:pt x="89" y="199"/>
                  <a:pt x="89" y="199"/>
                  <a:pt x="89" y="199"/>
                </a:cubicBezTo>
                <a:cubicBezTo>
                  <a:pt x="89" y="200"/>
                  <a:pt x="89" y="201"/>
                  <a:pt x="90" y="200"/>
                </a:cubicBezTo>
                <a:cubicBezTo>
                  <a:pt x="90" y="200"/>
                  <a:pt x="90" y="200"/>
                  <a:pt x="90" y="200"/>
                </a:cubicBezTo>
                <a:cubicBezTo>
                  <a:pt x="90" y="200"/>
                  <a:pt x="90" y="200"/>
                  <a:pt x="90" y="200"/>
                </a:cubicBezTo>
                <a:cubicBezTo>
                  <a:pt x="90" y="200"/>
                  <a:pt x="90" y="200"/>
                  <a:pt x="91" y="200"/>
                </a:cubicBezTo>
                <a:cubicBezTo>
                  <a:pt x="91" y="200"/>
                  <a:pt x="91" y="200"/>
                  <a:pt x="91" y="200"/>
                </a:cubicBezTo>
                <a:cubicBezTo>
                  <a:pt x="91" y="200"/>
                  <a:pt x="91" y="200"/>
                  <a:pt x="91" y="201"/>
                </a:cubicBezTo>
                <a:cubicBezTo>
                  <a:pt x="91" y="201"/>
                  <a:pt x="91" y="201"/>
                  <a:pt x="91" y="201"/>
                </a:cubicBezTo>
                <a:cubicBezTo>
                  <a:pt x="91" y="203"/>
                  <a:pt x="92" y="205"/>
                  <a:pt x="92" y="207"/>
                </a:cubicBezTo>
                <a:cubicBezTo>
                  <a:pt x="92" y="207"/>
                  <a:pt x="91" y="208"/>
                  <a:pt x="91" y="209"/>
                </a:cubicBezTo>
                <a:cubicBezTo>
                  <a:pt x="91" y="212"/>
                  <a:pt x="91" y="214"/>
                  <a:pt x="92" y="217"/>
                </a:cubicBezTo>
                <a:cubicBezTo>
                  <a:pt x="92" y="222"/>
                  <a:pt x="92" y="228"/>
                  <a:pt x="92" y="233"/>
                </a:cubicBezTo>
                <a:cubicBezTo>
                  <a:pt x="92" y="236"/>
                  <a:pt x="92" y="239"/>
                  <a:pt x="93" y="241"/>
                </a:cubicBezTo>
                <a:cubicBezTo>
                  <a:pt x="94" y="233"/>
                  <a:pt x="92" y="224"/>
                  <a:pt x="93" y="216"/>
                </a:cubicBezTo>
                <a:cubicBezTo>
                  <a:pt x="93" y="214"/>
                  <a:pt x="93" y="212"/>
                  <a:pt x="93" y="209"/>
                </a:cubicBezTo>
                <a:cubicBezTo>
                  <a:pt x="92" y="207"/>
                  <a:pt x="93" y="205"/>
                  <a:pt x="93" y="203"/>
                </a:cubicBezTo>
                <a:cubicBezTo>
                  <a:pt x="93" y="201"/>
                  <a:pt x="92" y="200"/>
                  <a:pt x="93" y="198"/>
                </a:cubicBezTo>
                <a:cubicBezTo>
                  <a:pt x="93" y="198"/>
                  <a:pt x="93" y="197"/>
                  <a:pt x="93" y="197"/>
                </a:cubicBezTo>
                <a:cubicBezTo>
                  <a:pt x="92" y="195"/>
                  <a:pt x="93" y="192"/>
                  <a:pt x="93" y="190"/>
                </a:cubicBezTo>
                <a:cubicBezTo>
                  <a:pt x="93" y="190"/>
                  <a:pt x="93" y="189"/>
                  <a:pt x="93" y="189"/>
                </a:cubicBezTo>
                <a:cubicBezTo>
                  <a:pt x="93" y="187"/>
                  <a:pt x="93" y="185"/>
                  <a:pt x="93" y="184"/>
                </a:cubicBezTo>
                <a:cubicBezTo>
                  <a:pt x="93" y="183"/>
                  <a:pt x="93" y="183"/>
                  <a:pt x="93" y="182"/>
                </a:cubicBezTo>
                <a:cubicBezTo>
                  <a:pt x="93" y="182"/>
                  <a:pt x="94" y="181"/>
                  <a:pt x="94" y="181"/>
                </a:cubicBezTo>
                <a:cubicBezTo>
                  <a:pt x="94" y="180"/>
                  <a:pt x="93" y="179"/>
                  <a:pt x="93" y="178"/>
                </a:cubicBezTo>
                <a:cubicBezTo>
                  <a:pt x="93" y="177"/>
                  <a:pt x="94" y="175"/>
                  <a:pt x="94" y="174"/>
                </a:cubicBezTo>
                <a:cubicBezTo>
                  <a:pt x="94" y="172"/>
                  <a:pt x="94" y="171"/>
                  <a:pt x="95" y="170"/>
                </a:cubicBezTo>
                <a:cubicBezTo>
                  <a:pt x="95" y="170"/>
                  <a:pt x="95" y="170"/>
                  <a:pt x="95" y="170"/>
                </a:cubicBezTo>
                <a:cubicBezTo>
                  <a:pt x="95" y="168"/>
                  <a:pt x="95" y="167"/>
                  <a:pt x="95" y="166"/>
                </a:cubicBezTo>
                <a:cubicBezTo>
                  <a:pt x="95" y="166"/>
                  <a:pt x="95" y="166"/>
                  <a:pt x="95" y="166"/>
                </a:cubicBezTo>
                <a:cubicBezTo>
                  <a:pt x="95" y="166"/>
                  <a:pt x="95" y="166"/>
                  <a:pt x="95" y="166"/>
                </a:cubicBezTo>
                <a:cubicBezTo>
                  <a:pt x="95" y="166"/>
                  <a:pt x="96" y="166"/>
                  <a:pt x="95" y="166"/>
                </a:cubicBezTo>
                <a:cubicBezTo>
                  <a:pt x="95" y="167"/>
                  <a:pt x="95" y="168"/>
                  <a:pt x="95" y="170"/>
                </a:cubicBezTo>
                <a:cubicBezTo>
                  <a:pt x="95" y="170"/>
                  <a:pt x="95" y="170"/>
                  <a:pt x="95" y="170"/>
                </a:cubicBezTo>
                <a:cubicBezTo>
                  <a:pt x="95" y="171"/>
                  <a:pt x="96" y="172"/>
                  <a:pt x="95" y="173"/>
                </a:cubicBezTo>
                <a:cubicBezTo>
                  <a:pt x="96" y="174"/>
                  <a:pt x="96" y="174"/>
                  <a:pt x="96" y="175"/>
                </a:cubicBezTo>
                <a:cubicBezTo>
                  <a:pt x="96" y="183"/>
                  <a:pt x="96" y="192"/>
                  <a:pt x="96" y="200"/>
                </a:cubicBezTo>
                <a:cubicBezTo>
                  <a:pt x="97" y="198"/>
                  <a:pt x="96" y="194"/>
                  <a:pt x="97" y="192"/>
                </a:cubicBezTo>
                <a:cubicBezTo>
                  <a:pt x="99" y="191"/>
                  <a:pt x="97" y="195"/>
                  <a:pt x="99" y="194"/>
                </a:cubicBezTo>
                <a:cubicBezTo>
                  <a:pt x="99" y="194"/>
                  <a:pt x="99" y="194"/>
                  <a:pt x="99" y="194"/>
                </a:cubicBezTo>
                <a:cubicBezTo>
                  <a:pt x="99" y="194"/>
                  <a:pt x="99" y="194"/>
                  <a:pt x="99" y="194"/>
                </a:cubicBezTo>
                <a:cubicBezTo>
                  <a:pt x="99" y="194"/>
                  <a:pt x="100" y="193"/>
                  <a:pt x="100" y="194"/>
                </a:cubicBezTo>
                <a:cubicBezTo>
                  <a:pt x="100" y="194"/>
                  <a:pt x="100" y="194"/>
                  <a:pt x="100" y="194"/>
                </a:cubicBezTo>
                <a:cubicBezTo>
                  <a:pt x="100" y="195"/>
                  <a:pt x="100" y="195"/>
                  <a:pt x="100" y="195"/>
                </a:cubicBezTo>
                <a:cubicBezTo>
                  <a:pt x="100" y="195"/>
                  <a:pt x="100" y="195"/>
                  <a:pt x="100" y="195"/>
                </a:cubicBezTo>
                <a:cubicBezTo>
                  <a:pt x="100" y="195"/>
                  <a:pt x="100" y="195"/>
                  <a:pt x="100" y="195"/>
                </a:cubicBezTo>
                <a:cubicBezTo>
                  <a:pt x="100" y="201"/>
                  <a:pt x="99" y="208"/>
                  <a:pt x="100" y="214"/>
                </a:cubicBezTo>
                <a:cubicBezTo>
                  <a:pt x="99" y="220"/>
                  <a:pt x="101" y="226"/>
                  <a:pt x="100" y="232"/>
                </a:cubicBezTo>
                <a:cubicBezTo>
                  <a:pt x="101" y="243"/>
                  <a:pt x="100" y="255"/>
                  <a:pt x="100" y="267"/>
                </a:cubicBezTo>
                <a:cubicBezTo>
                  <a:pt x="100" y="267"/>
                  <a:pt x="101" y="267"/>
                  <a:pt x="101" y="267"/>
                </a:cubicBezTo>
                <a:cubicBezTo>
                  <a:pt x="102" y="269"/>
                  <a:pt x="101" y="274"/>
                  <a:pt x="101" y="277"/>
                </a:cubicBezTo>
                <a:cubicBezTo>
                  <a:pt x="101" y="278"/>
                  <a:pt x="100" y="277"/>
                  <a:pt x="100" y="278"/>
                </a:cubicBezTo>
                <a:cubicBezTo>
                  <a:pt x="100" y="279"/>
                  <a:pt x="101" y="280"/>
                  <a:pt x="101" y="281"/>
                </a:cubicBezTo>
                <a:cubicBezTo>
                  <a:pt x="100" y="282"/>
                  <a:pt x="102" y="284"/>
                  <a:pt x="101" y="285"/>
                </a:cubicBezTo>
                <a:cubicBezTo>
                  <a:pt x="101" y="286"/>
                  <a:pt x="101" y="286"/>
                  <a:pt x="102" y="287"/>
                </a:cubicBezTo>
                <a:cubicBezTo>
                  <a:pt x="101" y="290"/>
                  <a:pt x="102" y="293"/>
                  <a:pt x="101" y="296"/>
                </a:cubicBezTo>
                <a:cubicBezTo>
                  <a:pt x="102" y="299"/>
                  <a:pt x="100" y="303"/>
                  <a:pt x="102" y="307"/>
                </a:cubicBezTo>
                <a:cubicBezTo>
                  <a:pt x="101" y="309"/>
                  <a:pt x="102" y="311"/>
                  <a:pt x="101" y="312"/>
                </a:cubicBezTo>
                <a:cubicBezTo>
                  <a:pt x="101" y="313"/>
                  <a:pt x="101" y="313"/>
                  <a:pt x="102" y="313"/>
                </a:cubicBezTo>
                <a:cubicBezTo>
                  <a:pt x="101" y="314"/>
                  <a:pt x="101" y="314"/>
                  <a:pt x="101" y="315"/>
                </a:cubicBezTo>
                <a:cubicBezTo>
                  <a:pt x="101" y="316"/>
                  <a:pt x="102" y="317"/>
                  <a:pt x="101" y="317"/>
                </a:cubicBezTo>
                <a:cubicBezTo>
                  <a:pt x="103" y="318"/>
                  <a:pt x="103" y="321"/>
                  <a:pt x="104" y="323"/>
                </a:cubicBezTo>
                <a:cubicBezTo>
                  <a:pt x="105" y="322"/>
                  <a:pt x="105" y="321"/>
                  <a:pt x="105" y="319"/>
                </a:cubicBezTo>
                <a:cubicBezTo>
                  <a:pt x="105" y="319"/>
                  <a:pt x="105" y="319"/>
                  <a:pt x="105" y="319"/>
                </a:cubicBezTo>
                <a:cubicBezTo>
                  <a:pt x="105" y="319"/>
                  <a:pt x="105" y="318"/>
                  <a:pt x="105" y="317"/>
                </a:cubicBezTo>
                <a:cubicBezTo>
                  <a:pt x="105" y="315"/>
                  <a:pt x="105" y="313"/>
                  <a:pt x="105" y="312"/>
                </a:cubicBezTo>
                <a:cubicBezTo>
                  <a:pt x="105" y="312"/>
                  <a:pt x="105" y="311"/>
                  <a:pt x="105" y="311"/>
                </a:cubicBezTo>
                <a:cubicBezTo>
                  <a:pt x="106" y="311"/>
                  <a:pt x="106" y="311"/>
                  <a:pt x="106" y="311"/>
                </a:cubicBezTo>
                <a:cubicBezTo>
                  <a:pt x="106" y="311"/>
                  <a:pt x="106" y="312"/>
                  <a:pt x="106" y="312"/>
                </a:cubicBezTo>
                <a:cubicBezTo>
                  <a:pt x="106" y="313"/>
                  <a:pt x="106" y="315"/>
                  <a:pt x="106" y="317"/>
                </a:cubicBezTo>
                <a:cubicBezTo>
                  <a:pt x="106" y="318"/>
                  <a:pt x="106" y="319"/>
                  <a:pt x="106" y="319"/>
                </a:cubicBezTo>
                <a:cubicBezTo>
                  <a:pt x="106" y="320"/>
                  <a:pt x="106" y="320"/>
                  <a:pt x="106" y="320"/>
                </a:cubicBezTo>
                <a:cubicBezTo>
                  <a:pt x="107" y="327"/>
                  <a:pt x="107" y="335"/>
                  <a:pt x="107" y="343"/>
                </a:cubicBezTo>
                <a:cubicBezTo>
                  <a:pt x="107" y="343"/>
                  <a:pt x="107" y="343"/>
                  <a:pt x="107" y="344"/>
                </a:cubicBezTo>
                <a:cubicBezTo>
                  <a:pt x="107" y="344"/>
                  <a:pt x="107" y="344"/>
                  <a:pt x="108" y="345"/>
                </a:cubicBezTo>
                <a:cubicBezTo>
                  <a:pt x="108" y="372"/>
                  <a:pt x="111" y="400"/>
                  <a:pt x="112" y="427"/>
                </a:cubicBezTo>
                <a:cubicBezTo>
                  <a:pt x="112" y="432"/>
                  <a:pt x="113" y="438"/>
                  <a:pt x="113" y="443"/>
                </a:cubicBezTo>
                <a:cubicBezTo>
                  <a:pt x="113" y="447"/>
                  <a:pt x="114" y="451"/>
                  <a:pt x="114" y="455"/>
                </a:cubicBezTo>
                <a:cubicBezTo>
                  <a:pt x="114" y="456"/>
                  <a:pt x="113" y="457"/>
                  <a:pt x="113" y="458"/>
                </a:cubicBezTo>
                <a:cubicBezTo>
                  <a:pt x="113" y="460"/>
                  <a:pt x="114" y="462"/>
                  <a:pt x="114" y="464"/>
                </a:cubicBezTo>
                <a:cubicBezTo>
                  <a:pt x="114" y="465"/>
                  <a:pt x="114" y="466"/>
                  <a:pt x="114" y="467"/>
                </a:cubicBezTo>
                <a:cubicBezTo>
                  <a:pt x="114" y="468"/>
                  <a:pt x="115" y="469"/>
                  <a:pt x="114" y="471"/>
                </a:cubicBezTo>
                <a:cubicBezTo>
                  <a:pt x="115" y="477"/>
                  <a:pt x="115" y="483"/>
                  <a:pt x="115" y="489"/>
                </a:cubicBezTo>
                <a:cubicBezTo>
                  <a:pt x="115" y="494"/>
                  <a:pt x="115" y="500"/>
                  <a:pt x="115" y="505"/>
                </a:cubicBezTo>
                <a:cubicBezTo>
                  <a:pt x="115" y="507"/>
                  <a:pt x="116" y="510"/>
                  <a:pt x="116" y="512"/>
                </a:cubicBezTo>
                <a:cubicBezTo>
                  <a:pt x="116" y="514"/>
                  <a:pt x="115" y="516"/>
                  <a:pt x="115" y="518"/>
                </a:cubicBezTo>
                <a:cubicBezTo>
                  <a:pt x="115" y="518"/>
                  <a:pt x="116" y="519"/>
                  <a:pt x="116" y="519"/>
                </a:cubicBezTo>
                <a:cubicBezTo>
                  <a:pt x="116" y="526"/>
                  <a:pt x="116" y="534"/>
                  <a:pt x="117" y="542"/>
                </a:cubicBezTo>
                <a:cubicBezTo>
                  <a:pt x="117" y="546"/>
                  <a:pt x="117" y="550"/>
                  <a:pt x="117" y="554"/>
                </a:cubicBezTo>
                <a:cubicBezTo>
                  <a:pt x="117" y="558"/>
                  <a:pt x="118" y="562"/>
                  <a:pt x="118" y="566"/>
                </a:cubicBezTo>
                <a:cubicBezTo>
                  <a:pt x="119" y="582"/>
                  <a:pt x="120" y="598"/>
                  <a:pt x="121" y="614"/>
                </a:cubicBezTo>
                <a:cubicBezTo>
                  <a:pt x="121" y="620"/>
                  <a:pt x="122" y="627"/>
                  <a:pt x="122" y="634"/>
                </a:cubicBezTo>
                <a:cubicBezTo>
                  <a:pt x="122" y="641"/>
                  <a:pt x="122" y="647"/>
                  <a:pt x="122" y="654"/>
                </a:cubicBezTo>
                <a:cubicBezTo>
                  <a:pt x="123" y="662"/>
                  <a:pt x="122" y="669"/>
                  <a:pt x="122" y="676"/>
                </a:cubicBezTo>
                <a:cubicBezTo>
                  <a:pt x="122" y="684"/>
                  <a:pt x="123" y="691"/>
                  <a:pt x="123" y="699"/>
                </a:cubicBezTo>
                <a:cubicBezTo>
                  <a:pt x="123" y="701"/>
                  <a:pt x="123" y="703"/>
                  <a:pt x="123" y="706"/>
                </a:cubicBezTo>
                <a:cubicBezTo>
                  <a:pt x="123" y="713"/>
                  <a:pt x="124" y="720"/>
                  <a:pt x="124" y="728"/>
                </a:cubicBezTo>
                <a:cubicBezTo>
                  <a:pt x="125" y="731"/>
                  <a:pt x="125" y="734"/>
                  <a:pt x="125" y="736"/>
                </a:cubicBezTo>
                <a:cubicBezTo>
                  <a:pt x="125" y="739"/>
                  <a:pt x="125" y="743"/>
                  <a:pt x="126" y="746"/>
                </a:cubicBezTo>
                <a:cubicBezTo>
                  <a:pt x="126" y="752"/>
                  <a:pt x="126" y="758"/>
                  <a:pt x="127" y="763"/>
                </a:cubicBezTo>
                <a:cubicBezTo>
                  <a:pt x="126" y="770"/>
                  <a:pt x="128" y="776"/>
                  <a:pt x="127" y="782"/>
                </a:cubicBezTo>
                <a:cubicBezTo>
                  <a:pt x="128" y="783"/>
                  <a:pt x="127" y="784"/>
                  <a:pt x="128" y="784"/>
                </a:cubicBezTo>
                <a:cubicBezTo>
                  <a:pt x="128" y="791"/>
                  <a:pt x="128" y="799"/>
                  <a:pt x="129" y="806"/>
                </a:cubicBezTo>
                <a:cubicBezTo>
                  <a:pt x="129" y="813"/>
                  <a:pt x="129" y="820"/>
                  <a:pt x="130" y="827"/>
                </a:cubicBezTo>
                <a:cubicBezTo>
                  <a:pt x="129" y="830"/>
                  <a:pt x="130" y="833"/>
                  <a:pt x="130" y="835"/>
                </a:cubicBezTo>
                <a:cubicBezTo>
                  <a:pt x="130" y="837"/>
                  <a:pt x="129" y="838"/>
                  <a:pt x="130" y="839"/>
                </a:cubicBezTo>
                <a:cubicBezTo>
                  <a:pt x="129" y="841"/>
                  <a:pt x="130" y="842"/>
                  <a:pt x="129" y="844"/>
                </a:cubicBezTo>
                <a:cubicBezTo>
                  <a:pt x="129" y="844"/>
                  <a:pt x="129" y="844"/>
                  <a:pt x="129" y="844"/>
                </a:cubicBezTo>
                <a:cubicBezTo>
                  <a:pt x="129" y="844"/>
                  <a:pt x="130" y="845"/>
                  <a:pt x="130" y="845"/>
                </a:cubicBezTo>
                <a:cubicBezTo>
                  <a:pt x="130" y="846"/>
                  <a:pt x="129" y="846"/>
                  <a:pt x="129" y="846"/>
                </a:cubicBezTo>
                <a:cubicBezTo>
                  <a:pt x="129" y="847"/>
                  <a:pt x="129" y="847"/>
                  <a:pt x="129" y="847"/>
                </a:cubicBezTo>
                <a:cubicBezTo>
                  <a:pt x="129" y="847"/>
                  <a:pt x="129" y="847"/>
                  <a:pt x="130" y="848"/>
                </a:cubicBezTo>
                <a:cubicBezTo>
                  <a:pt x="130" y="848"/>
                  <a:pt x="130" y="848"/>
                  <a:pt x="130" y="848"/>
                </a:cubicBezTo>
                <a:cubicBezTo>
                  <a:pt x="130" y="848"/>
                  <a:pt x="130" y="849"/>
                  <a:pt x="130" y="849"/>
                </a:cubicBezTo>
                <a:cubicBezTo>
                  <a:pt x="130" y="850"/>
                  <a:pt x="130" y="851"/>
                  <a:pt x="129" y="853"/>
                </a:cubicBezTo>
                <a:cubicBezTo>
                  <a:pt x="129" y="853"/>
                  <a:pt x="129" y="853"/>
                  <a:pt x="129" y="853"/>
                </a:cubicBezTo>
                <a:cubicBezTo>
                  <a:pt x="130" y="854"/>
                  <a:pt x="130" y="856"/>
                  <a:pt x="130" y="858"/>
                </a:cubicBezTo>
                <a:cubicBezTo>
                  <a:pt x="130" y="858"/>
                  <a:pt x="130" y="858"/>
                  <a:pt x="130" y="858"/>
                </a:cubicBezTo>
                <a:cubicBezTo>
                  <a:pt x="130" y="858"/>
                  <a:pt x="130" y="858"/>
                  <a:pt x="130" y="858"/>
                </a:cubicBezTo>
                <a:cubicBezTo>
                  <a:pt x="130" y="859"/>
                  <a:pt x="130" y="860"/>
                  <a:pt x="129" y="860"/>
                </a:cubicBezTo>
                <a:cubicBezTo>
                  <a:pt x="129" y="860"/>
                  <a:pt x="129" y="860"/>
                  <a:pt x="129" y="860"/>
                </a:cubicBezTo>
                <a:cubicBezTo>
                  <a:pt x="130" y="861"/>
                  <a:pt x="130" y="862"/>
                  <a:pt x="130" y="863"/>
                </a:cubicBezTo>
                <a:cubicBezTo>
                  <a:pt x="130" y="863"/>
                  <a:pt x="130" y="863"/>
                  <a:pt x="130" y="863"/>
                </a:cubicBezTo>
                <a:cubicBezTo>
                  <a:pt x="130" y="865"/>
                  <a:pt x="130" y="868"/>
                  <a:pt x="130" y="870"/>
                </a:cubicBezTo>
                <a:cubicBezTo>
                  <a:pt x="130" y="870"/>
                  <a:pt x="130" y="870"/>
                  <a:pt x="130" y="871"/>
                </a:cubicBezTo>
                <a:cubicBezTo>
                  <a:pt x="130" y="871"/>
                  <a:pt x="130" y="871"/>
                  <a:pt x="130" y="871"/>
                </a:cubicBezTo>
                <a:cubicBezTo>
                  <a:pt x="130" y="871"/>
                  <a:pt x="129" y="871"/>
                  <a:pt x="129" y="871"/>
                </a:cubicBezTo>
                <a:cubicBezTo>
                  <a:pt x="129" y="871"/>
                  <a:pt x="129" y="870"/>
                  <a:pt x="129" y="870"/>
                </a:cubicBezTo>
                <a:cubicBezTo>
                  <a:pt x="129" y="870"/>
                  <a:pt x="129" y="870"/>
                  <a:pt x="129" y="870"/>
                </a:cubicBezTo>
                <a:cubicBezTo>
                  <a:pt x="128" y="871"/>
                  <a:pt x="129" y="872"/>
                  <a:pt x="129" y="873"/>
                </a:cubicBezTo>
                <a:cubicBezTo>
                  <a:pt x="129" y="873"/>
                  <a:pt x="129" y="873"/>
                  <a:pt x="130" y="872"/>
                </a:cubicBezTo>
                <a:cubicBezTo>
                  <a:pt x="130" y="873"/>
                  <a:pt x="130" y="873"/>
                  <a:pt x="130" y="874"/>
                </a:cubicBezTo>
                <a:cubicBezTo>
                  <a:pt x="130" y="874"/>
                  <a:pt x="130" y="874"/>
                  <a:pt x="130" y="874"/>
                </a:cubicBezTo>
                <a:cubicBezTo>
                  <a:pt x="130" y="874"/>
                  <a:pt x="130" y="875"/>
                  <a:pt x="130" y="875"/>
                </a:cubicBezTo>
                <a:cubicBezTo>
                  <a:pt x="130" y="876"/>
                  <a:pt x="130" y="877"/>
                  <a:pt x="130" y="878"/>
                </a:cubicBezTo>
                <a:cubicBezTo>
                  <a:pt x="129" y="879"/>
                  <a:pt x="129" y="879"/>
                  <a:pt x="129" y="879"/>
                </a:cubicBezTo>
                <a:cubicBezTo>
                  <a:pt x="129" y="879"/>
                  <a:pt x="129" y="879"/>
                  <a:pt x="129" y="879"/>
                </a:cubicBezTo>
                <a:cubicBezTo>
                  <a:pt x="129" y="879"/>
                  <a:pt x="129" y="880"/>
                  <a:pt x="129" y="880"/>
                </a:cubicBezTo>
                <a:cubicBezTo>
                  <a:pt x="130" y="880"/>
                  <a:pt x="130" y="880"/>
                  <a:pt x="130" y="880"/>
                </a:cubicBezTo>
                <a:cubicBezTo>
                  <a:pt x="130" y="881"/>
                  <a:pt x="130" y="881"/>
                  <a:pt x="130" y="881"/>
                </a:cubicBezTo>
                <a:cubicBezTo>
                  <a:pt x="130" y="881"/>
                  <a:pt x="130" y="882"/>
                  <a:pt x="130" y="883"/>
                </a:cubicBezTo>
                <a:cubicBezTo>
                  <a:pt x="130" y="883"/>
                  <a:pt x="130" y="883"/>
                  <a:pt x="130" y="883"/>
                </a:cubicBezTo>
                <a:cubicBezTo>
                  <a:pt x="130" y="883"/>
                  <a:pt x="130" y="884"/>
                  <a:pt x="130" y="884"/>
                </a:cubicBezTo>
                <a:cubicBezTo>
                  <a:pt x="130" y="884"/>
                  <a:pt x="130" y="884"/>
                  <a:pt x="130" y="884"/>
                </a:cubicBezTo>
                <a:cubicBezTo>
                  <a:pt x="130" y="885"/>
                  <a:pt x="130" y="887"/>
                  <a:pt x="130" y="888"/>
                </a:cubicBezTo>
                <a:cubicBezTo>
                  <a:pt x="129" y="886"/>
                  <a:pt x="129" y="890"/>
                  <a:pt x="129" y="891"/>
                </a:cubicBezTo>
                <a:cubicBezTo>
                  <a:pt x="129" y="891"/>
                  <a:pt x="129" y="891"/>
                  <a:pt x="129" y="891"/>
                </a:cubicBezTo>
                <a:cubicBezTo>
                  <a:pt x="129" y="891"/>
                  <a:pt x="129" y="891"/>
                  <a:pt x="129" y="891"/>
                </a:cubicBezTo>
                <a:cubicBezTo>
                  <a:pt x="129" y="892"/>
                  <a:pt x="129" y="892"/>
                  <a:pt x="129" y="892"/>
                </a:cubicBezTo>
                <a:cubicBezTo>
                  <a:pt x="129" y="892"/>
                  <a:pt x="129" y="892"/>
                  <a:pt x="129" y="891"/>
                </a:cubicBezTo>
                <a:cubicBezTo>
                  <a:pt x="129" y="891"/>
                  <a:pt x="129" y="891"/>
                  <a:pt x="129" y="891"/>
                </a:cubicBezTo>
                <a:cubicBezTo>
                  <a:pt x="129" y="891"/>
                  <a:pt x="129" y="891"/>
                  <a:pt x="129" y="891"/>
                </a:cubicBezTo>
                <a:cubicBezTo>
                  <a:pt x="129" y="891"/>
                  <a:pt x="129" y="891"/>
                  <a:pt x="129" y="890"/>
                </a:cubicBezTo>
                <a:cubicBezTo>
                  <a:pt x="129" y="890"/>
                  <a:pt x="129" y="890"/>
                  <a:pt x="130" y="889"/>
                </a:cubicBezTo>
                <a:cubicBezTo>
                  <a:pt x="130" y="889"/>
                  <a:pt x="130" y="889"/>
                  <a:pt x="130" y="889"/>
                </a:cubicBezTo>
                <a:cubicBezTo>
                  <a:pt x="130" y="889"/>
                  <a:pt x="130" y="889"/>
                  <a:pt x="130" y="889"/>
                </a:cubicBezTo>
                <a:cubicBezTo>
                  <a:pt x="130" y="889"/>
                  <a:pt x="130" y="889"/>
                  <a:pt x="130" y="889"/>
                </a:cubicBezTo>
                <a:cubicBezTo>
                  <a:pt x="130" y="890"/>
                  <a:pt x="130" y="890"/>
                  <a:pt x="130" y="891"/>
                </a:cubicBezTo>
                <a:cubicBezTo>
                  <a:pt x="130" y="891"/>
                  <a:pt x="130" y="891"/>
                  <a:pt x="130" y="891"/>
                </a:cubicBezTo>
                <a:cubicBezTo>
                  <a:pt x="130" y="891"/>
                  <a:pt x="130" y="891"/>
                  <a:pt x="130" y="891"/>
                </a:cubicBezTo>
                <a:cubicBezTo>
                  <a:pt x="130" y="891"/>
                  <a:pt x="130" y="891"/>
                  <a:pt x="130" y="892"/>
                </a:cubicBezTo>
                <a:cubicBezTo>
                  <a:pt x="130" y="892"/>
                  <a:pt x="131" y="893"/>
                  <a:pt x="130" y="893"/>
                </a:cubicBezTo>
                <a:cubicBezTo>
                  <a:pt x="130" y="894"/>
                  <a:pt x="130" y="894"/>
                  <a:pt x="130" y="895"/>
                </a:cubicBezTo>
                <a:cubicBezTo>
                  <a:pt x="130" y="900"/>
                  <a:pt x="131" y="905"/>
                  <a:pt x="130" y="910"/>
                </a:cubicBezTo>
                <a:cubicBezTo>
                  <a:pt x="131" y="913"/>
                  <a:pt x="130" y="915"/>
                  <a:pt x="130" y="918"/>
                </a:cubicBezTo>
                <a:cubicBezTo>
                  <a:pt x="131" y="918"/>
                  <a:pt x="130" y="919"/>
                  <a:pt x="131" y="919"/>
                </a:cubicBezTo>
                <a:cubicBezTo>
                  <a:pt x="130" y="921"/>
                  <a:pt x="130" y="922"/>
                  <a:pt x="131" y="924"/>
                </a:cubicBezTo>
                <a:cubicBezTo>
                  <a:pt x="130" y="924"/>
                  <a:pt x="130" y="925"/>
                  <a:pt x="130" y="925"/>
                </a:cubicBezTo>
                <a:cubicBezTo>
                  <a:pt x="130" y="925"/>
                  <a:pt x="131" y="925"/>
                  <a:pt x="131" y="926"/>
                </a:cubicBezTo>
                <a:cubicBezTo>
                  <a:pt x="130" y="926"/>
                  <a:pt x="130" y="926"/>
                  <a:pt x="130" y="926"/>
                </a:cubicBezTo>
                <a:cubicBezTo>
                  <a:pt x="131" y="926"/>
                  <a:pt x="131" y="926"/>
                  <a:pt x="131" y="926"/>
                </a:cubicBezTo>
                <a:cubicBezTo>
                  <a:pt x="130" y="927"/>
                  <a:pt x="132" y="928"/>
                  <a:pt x="130" y="929"/>
                </a:cubicBezTo>
                <a:cubicBezTo>
                  <a:pt x="131" y="929"/>
                  <a:pt x="131" y="928"/>
                  <a:pt x="131" y="929"/>
                </a:cubicBezTo>
                <a:cubicBezTo>
                  <a:pt x="131" y="930"/>
                  <a:pt x="131" y="930"/>
                  <a:pt x="130" y="932"/>
                </a:cubicBezTo>
                <a:cubicBezTo>
                  <a:pt x="131" y="933"/>
                  <a:pt x="130" y="933"/>
                  <a:pt x="131" y="935"/>
                </a:cubicBezTo>
                <a:cubicBezTo>
                  <a:pt x="130" y="935"/>
                  <a:pt x="132" y="936"/>
                  <a:pt x="131" y="936"/>
                </a:cubicBezTo>
                <a:cubicBezTo>
                  <a:pt x="131" y="937"/>
                  <a:pt x="131" y="937"/>
                  <a:pt x="131" y="937"/>
                </a:cubicBezTo>
                <a:cubicBezTo>
                  <a:pt x="131" y="952"/>
                  <a:pt x="131" y="967"/>
                  <a:pt x="131" y="982"/>
                </a:cubicBezTo>
                <a:cubicBezTo>
                  <a:pt x="131" y="983"/>
                  <a:pt x="131" y="984"/>
                  <a:pt x="131" y="985"/>
                </a:cubicBezTo>
                <a:cubicBezTo>
                  <a:pt x="130" y="996"/>
                  <a:pt x="131" y="1007"/>
                  <a:pt x="130" y="1018"/>
                </a:cubicBezTo>
                <a:cubicBezTo>
                  <a:pt x="131" y="1024"/>
                  <a:pt x="131" y="1030"/>
                  <a:pt x="130" y="1036"/>
                </a:cubicBezTo>
                <a:cubicBezTo>
                  <a:pt x="131" y="1053"/>
                  <a:pt x="131" y="1070"/>
                  <a:pt x="130" y="1087"/>
                </a:cubicBezTo>
                <a:cubicBezTo>
                  <a:pt x="129" y="1092"/>
                  <a:pt x="129" y="1096"/>
                  <a:pt x="129" y="1101"/>
                </a:cubicBezTo>
                <a:cubicBezTo>
                  <a:pt x="129" y="1103"/>
                  <a:pt x="129" y="1105"/>
                  <a:pt x="128" y="1108"/>
                </a:cubicBezTo>
                <a:cubicBezTo>
                  <a:pt x="128" y="1113"/>
                  <a:pt x="127" y="1120"/>
                  <a:pt x="127" y="1126"/>
                </a:cubicBezTo>
                <a:cubicBezTo>
                  <a:pt x="127" y="1126"/>
                  <a:pt x="128" y="1127"/>
                  <a:pt x="128" y="1127"/>
                </a:cubicBezTo>
                <a:cubicBezTo>
                  <a:pt x="127" y="1128"/>
                  <a:pt x="128" y="1130"/>
                  <a:pt x="127" y="1131"/>
                </a:cubicBezTo>
                <a:cubicBezTo>
                  <a:pt x="126" y="1134"/>
                  <a:pt x="128" y="1137"/>
                  <a:pt x="126" y="1140"/>
                </a:cubicBezTo>
                <a:cubicBezTo>
                  <a:pt x="127" y="1141"/>
                  <a:pt x="126" y="1141"/>
                  <a:pt x="127" y="1142"/>
                </a:cubicBezTo>
                <a:cubicBezTo>
                  <a:pt x="126" y="1144"/>
                  <a:pt x="127" y="1149"/>
                  <a:pt x="127" y="1153"/>
                </a:cubicBezTo>
                <a:cubicBezTo>
                  <a:pt x="127" y="1154"/>
                  <a:pt x="127" y="1155"/>
                  <a:pt x="125" y="1155"/>
                </a:cubicBezTo>
                <a:cubicBezTo>
                  <a:pt x="125" y="1159"/>
                  <a:pt x="125" y="1162"/>
                  <a:pt x="126" y="1166"/>
                </a:cubicBezTo>
                <a:cubicBezTo>
                  <a:pt x="125" y="1167"/>
                  <a:pt x="125" y="1166"/>
                  <a:pt x="125" y="1166"/>
                </a:cubicBezTo>
                <a:cubicBezTo>
                  <a:pt x="125" y="1167"/>
                  <a:pt x="125" y="1168"/>
                  <a:pt x="125" y="1169"/>
                </a:cubicBezTo>
                <a:cubicBezTo>
                  <a:pt x="125" y="1170"/>
                  <a:pt x="125" y="1170"/>
                  <a:pt x="125" y="1171"/>
                </a:cubicBezTo>
                <a:cubicBezTo>
                  <a:pt x="125" y="1171"/>
                  <a:pt x="125" y="1171"/>
                  <a:pt x="125" y="1171"/>
                </a:cubicBezTo>
                <a:cubicBezTo>
                  <a:pt x="124" y="1171"/>
                  <a:pt x="124" y="1171"/>
                  <a:pt x="124" y="1171"/>
                </a:cubicBezTo>
                <a:cubicBezTo>
                  <a:pt x="124" y="1170"/>
                  <a:pt x="124" y="1170"/>
                  <a:pt x="124" y="1169"/>
                </a:cubicBezTo>
                <a:cubicBezTo>
                  <a:pt x="124" y="1168"/>
                  <a:pt x="124" y="1167"/>
                  <a:pt x="124" y="1166"/>
                </a:cubicBezTo>
                <a:cubicBezTo>
                  <a:pt x="124" y="1166"/>
                  <a:pt x="124" y="1166"/>
                  <a:pt x="124" y="1166"/>
                </a:cubicBezTo>
                <a:cubicBezTo>
                  <a:pt x="124" y="1165"/>
                  <a:pt x="123" y="1164"/>
                  <a:pt x="122" y="1163"/>
                </a:cubicBezTo>
                <a:cubicBezTo>
                  <a:pt x="121" y="1164"/>
                  <a:pt x="122" y="1165"/>
                  <a:pt x="122" y="1166"/>
                </a:cubicBezTo>
                <a:cubicBezTo>
                  <a:pt x="120" y="1167"/>
                  <a:pt x="121" y="1169"/>
                  <a:pt x="120" y="1170"/>
                </a:cubicBezTo>
                <a:cubicBezTo>
                  <a:pt x="119" y="1170"/>
                  <a:pt x="118" y="1170"/>
                  <a:pt x="118" y="1171"/>
                </a:cubicBezTo>
                <a:cubicBezTo>
                  <a:pt x="115" y="1170"/>
                  <a:pt x="114" y="1169"/>
                  <a:pt x="114" y="1166"/>
                </a:cubicBezTo>
                <a:cubicBezTo>
                  <a:pt x="114" y="1162"/>
                  <a:pt x="115" y="1157"/>
                  <a:pt x="114" y="1154"/>
                </a:cubicBezTo>
                <a:cubicBezTo>
                  <a:pt x="114" y="1153"/>
                  <a:pt x="114" y="1153"/>
                  <a:pt x="114" y="1153"/>
                </a:cubicBezTo>
                <a:cubicBezTo>
                  <a:pt x="114" y="1152"/>
                  <a:pt x="114" y="1152"/>
                  <a:pt x="114" y="1151"/>
                </a:cubicBezTo>
                <a:cubicBezTo>
                  <a:pt x="114" y="1151"/>
                  <a:pt x="114" y="1151"/>
                  <a:pt x="114" y="1150"/>
                </a:cubicBezTo>
                <a:cubicBezTo>
                  <a:pt x="114" y="1150"/>
                  <a:pt x="114" y="1149"/>
                  <a:pt x="114" y="1148"/>
                </a:cubicBezTo>
                <a:cubicBezTo>
                  <a:pt x="114" y="1147"/>
                  <a:pt x="114" y="1146"/>
                  <a:pt x="114" y="1145"/>
                </a:cubicBezTo>
                <a:cubicBezTo>
                  <a:pt x="114" y="1145"/>
                  <a:pt x="114" y="1145"/>
                  <a:pt x="114" y="1144"/>
                </a:cubicBezTo>
                <a:cubicBezTo>
                  <a:pt x="114" y="1143"/>
                  <a:pt x="114" y="1143"/>
                  <a:pt x="114" y="1143"/>
                </a:cubicBezTo>
                <a:cubicBezTo>
                  <a:pt x="114" y="1141"/>
                  <a:pt x="114" y="1139"/>
                  <a:pt x="114" y="1138"/>
                </a:cubicBezTo>
                <a:cubicBezTo>
                  <a:pt x="114" y="1138"/>
                  <a:pt x="114" y="1138"/>
                  <a:pt x="113" y="1138"/>
                </a:cubicBezTo>
                <a:cubicBezTo>
                  <a:pt x="113" y="1145"/>
                  <a:pt x="112" y="1152"/>
                  <a:pt x="112" y="1160"/>
                </a:cubicBezTo>
                <a:cubicBezTo>
                  <a:pt x="112" y="1160"/>
                  <a:pt x="112" y="1160"/>
                  <a:pt x="112" y="1160"/>
                </a:cubicBezTo>
                <a:cubicBezTo>
                  <a:pt x="112" y="1160"/>
                  <a:pt x="112" y="1160"/>
                  <a:pt x="112" y="1160"/>
                </a:cubicBezTo>
                <a:cubicBezTo>
                  <a:pt x="112" y="1152"/>
                  <a:pt x="112" y="1145"/>
                  <a:pt x="113" y="1138"/>
                </a:cubicBezTo>
                <a:cubicBezTo>
                  <a:pt x="113" y="1138"/>
                  <a:pt x="113" y="1138"/>
                  <a:pt x="113" y="1138"/>
                </a:cubicBezTo>
                <a:cubicBezTo>
                  <a:pt x="113" y="1137"/>
                  <a:pt x="112" y="1137"/>
                  <a:pt x="113" y="1136"/>
                </a:cubicBezTo>
                <a:cubicBezTo>
                  <a:pt x="113" y="1136"/>
                  <a:pt x="113" y="1136"/>
                  <a:pt x="113" y="1136"/>
                </a:cubicBezTo>
                <a:cubicBezTo>
                  <a:pt x="113" y="1135"/>
                  <a:pt x="113" y="1134"/>
                  <a:pt x="113" y="1133"/>
                </a:cubicBezTo>
                <a:cubicBezTo>
                  <a:pt x="113" y="1132"/>
                  <a:pt x="113" y="1131"/>
                  <a:pt x="113" y="1130"/>
                </a:cubicBezTo>
                <a:cubicBezTo>
                  <a:pt x="113" y="1130"/>
                  <a:pt x="113" y="1130"/>
                  <a:pt x="113" y="1130"/>
                </a:cubicBezTo>
                <a:cubicBezTo>
                  <a:pt x="113" y="1130"/>
                  <a:pt x="113" y="1129"/>
                  <a:pt x="113" y="1128"/>
                </a:cubicBezTo>
                <a:cubicBezTo>
                  <a:pt x="113" y="1128"/>
                  <a:pt x="113" y="1128"/>
                  <a:pt x="113" y="1128"/>
                </a:cubicBezTo>
                <a:cubicBezTo>
                  <a:pt x="114" y="1125"/>
                  <a:pt x="114" y="1125"/>
                  <a:pt x="114" y="1125"/>
                </a:cubicBezTo>
                <a:cubicBezTo>
                  <a:pt x="114" y="1118"/>
                  <a:pt x="115" y="1111"/>
                  <a:pt x="115" y="1104"/>
                </a:cubicBezTo>
                <a:cubicBezTo>
                  <a:pt x="115" y="1104"/>
                  <a:pt x="115" y="1104"/>
                  <a:pt x="115" y="1104"/>
                </a:cubicBezTo>
                <a:cubicBezTo>
                  <a:pt x="116" y="1104"/>
                  <a:pt x="116" y="1104"/>
                  <a:pt x="116" y="1104"/>
                </a:cubicBezTo>
                <a:cubicBezTo>
                  <a:pt x="116" y="1104"/>
                  <a:pt x="116" y="1104"/>
                  <a:pt x="116" y="1104"/>
                </a:cubicBezTo>
                <a:cubicBezTo>
                  <a:pt x="116" y="1111"/>
                  <a:pt x="115" y="1118"/>
                  <a:pt x="114" y="1125"/>
                </a:cubicBezTo>
                <a:cubicBezTo>
                  <a:pt x="114" y="1128"/>
                  <a:pt x="114" y="1128"/>
                  <a:pt x="114" y="1128"/>
                </a:cubicBezTo>
                <a:cubicBezTo>
                  <a:pt x="114" y="1128"/>
                  <a:pt x="114" y="1128"/>
                  <a:pt x="114" y="1128"/>
                </a:cubicBezTo>
                <a:cubicBezTo>
                  <a:pt x="114" y="1128"/>
                  <a:pt x="114" y="1128"/>
                  <a:pt x="114" y="1128"/>
                </a:cubicBezTo>
                <a:cubicBezTo>
                  <a:pt x="115" y="1129"/>
                  <a:pt x="114" y="1127"/>
                  <a:pt x="115" y="1127"/>
                </a:cubicBezTo>
                <a:cubicBezTo>
                  <a:pt x="116" y="1119"/>
                  <a:pt x="116" y="1112"/>
                  <a:pt x="117" y="1103"/>
                </a:cubicBezTo>
                <a:cubicBezTo>
                  <a:pt x="118" y="1100"/>
                  <a:pt x="117" y="1098"/>
                  <a:pt x="118" y="1095"/>
                </a:cubicBezTo>
                <a:cubicBezTo>
                  <a:pt x="118" y="1093"/>
                  <a:pt x="118" y="1091"/>
                  <a:pt x="118" y="1089"/>
                </a:cubicBezTo>
                <a:cubicBezTo>
                  <a:pt x="118" y="1089"/>
                  <a:pt x="119" y="1089"/>
                  <a:pt x="119" y="1088"/>
                </a:cubicBezTo>
                <a:cubicBezTo>
                  <a:pt x="119" y="1088"/>
                  <a:pt x="118" y="1087"/>
                  <a:pt x="118" y="1086"/>
                </a:cubicBezTo>
                <a:cubicBezTo>
                  <a:pt x="118" y="1086"/>
                  <a:pt x="119" y="1084"/>
                  <a:pt x="118" y="1083"/>
                </a:cubicBezTo>
                <a:cubicBezTo>
                  <a:pt x="119" y="1081"/>
                  <a:pt x="119" y="1079"/>
                  <a:pt x="119" y="1077"/>
                </a:cubicBezTo>
                <a:cubicBezTo>
                  <a:pt x="119" y="1077"/>
                  <a:pt x="119" y="1077"/>
                  <a:pt x="120" y="1076"/>
                </a:cubicBezTo>
                <a:cubicBezTo>
                  <a:pt x="118" y="1073"/>
                  <a:pt x="121" y="1069"/>
                  <a:pt x="119" y="1065"/>
                </a:cubicBezTo>
                <a:cubicBezTo>
                  <a:pt x="120" y="1062"/>
                  <a:pt x="120" y="1059"/>
                  <a:pt x="119" y="1055"/>
                </a:cubicBezTo>
                <a:cubicBezTo>
                  <a:pt x="121" y="1044"/>
                  <a:pt x="119" y="1033"/>
                  <a:pt x="120" y="1021"/>
                </a:cubicBezTo>
                <a:cubicBezTo>
                  <a:pt x="120" y="1021"/>
                  <a:pt x="120" y="1021"/>
                  <a:pt x="120" y="1020"/>
                </a:cubicBezTo>
                <a:cubicBezTo>
                  <a:pt x="120" y="1020"/>
                  <a:pt x="120" y="1020"/>
                  <a:pt x="120" y="1020"/>
                </a:cubicBezTo>
                <a:cubicBezTo>
                  <a:pt x="120" y="1020"/>
                  <a:pt x="120" y="1020"/>
                  <a:pt x="120" y="1020"/>
                </a:cubicBezTo>
                <a:cubicBezTo>
                  <a:pt x="120" y="1020"/>
                  <a:pt x="120" y="1020"/>
                  <a:pt x="120" y="1020"/>
                </a:cubicBezTo>
                <a:cubicBezTo>
                  <a:pt x="120" y="1021"/>
                  <a:pt x="120" y="1021"/>
                  <a:pt x="120" y="1021"/>
                </a:cubicBezTo>
                <a:cubicBezTo>
                  <a:pt x="120" y="1021"/>
                  <a:pt x="120" y="1021"/>
                  <a:pt x="120" y="1021"/>
                </a:cubicBezTo>
                <a:cubicBezTo>
                  <a:pt x="120" y="1021"/>
                  <a:pt x="120" y="1021"/>
                  <a:pt x="120" y="1021"/>
                </a:cubicBezTo>
                <a:cubicBezTo>
                  <a:pt x="120" y="1021"/>
                  <a:pt x="120" y="1022"/>
                  <a:pt x="121" y="1022"/>
                </a:cubicBezTo>
                <a:cubicBezTo>
                  <a:pt x="121" y="1021"/>
                  <a:pt x="121" y="1021"/>
                  <a:pt x="120" y="1020"/>
                </a:cubicBezTo>
                <a:cubicBezTo>
                  <a:pt x="121" y="1020"/>
                  <a:pt x="121" y="1017"/>
                  <a:pt x="121" y="1016"/>
                </a:cubicBezTo>
                <a:cubicBezTo>
                  <a:pt x="121" y="1016"/>
                  <a:pt x="121" y="1016"/>
                  <a:pt x="121" y="1016"/>
                </a:cubicBezTo>
                <a:cubicBezTo>
                  <a:pt x="121" y="1016"/>
                  <a:pt x="121" y="1017"/>
                  <a:pt x="121" y="1017"/>
                </a:cubicBezTo>
                <a:cubicBezTo>
                  <a:pt x="121" y="1018"/>
                  <a:pt x="121" y="1018"/>
                  <a:pt x="120" y="1018"/>
                </a:cubicBezTo>
                <a:cubicBezTo>
                  <a:pt x="121" y="1019"/>
                  <a:pt x="120" y="1019"/>
                  <a:pt x="120" y="1019"/>
                </a:cubicBezTo>
                <a:cubicBezTo>
                  <a:pt x="120" y="1019"/>
                  <a:pt x="120" y="1018"/>
                  <a:pt x="120" y="1018"/>
                </a:cubicBezTo>
                <a:cubicBezTo>
                  <a:pt x="120" y="1018"/>
                  <a:pt x="120" y="1018"/>
                  <a:pt x="120" y="1017"/>
                </a:cubicBezTo>
                <a:cubicBezTo>
                  <a:pt x="120" y="1017"/>
                  <a:pt x="120" y="1016"/>
                  <a:pt x="120" y="1016"/>
                </a:cubicBezTo>
                <a:cubicBezTo>
                  <a:pt x="120" y="1016"/>
                  <a:pt x="120" y="1015"/>
                  <a:pt x="121" y="1015"/>
                </a:cubicBezTo>
                <a:cubicBezTo>
                  <a:pt x="121" y="1015"/>
                  <a:pt x="121" y="1015"/>
                  <a:pt x="121" y="1015"/>
                </a:cubicBezTo>
                <a:cubicBezTo>
                  <a:pt x="121" y="1015"/>
                  <a:pt x="121" y="1015"/>
                  <a:pt x="121" y="1015"/>
                </a:cubicBezTo>
                <a:cubicBezTo>
                  <a:pt x="122" y="1013"/>
                  <a:pt x="121" y="1013"/>
                  <a:pt x="120" y="1012"/>
                </a:cubicBezTo>
                <a:cubicBezTo>
                  <a:pt x="120" y="1012"/>
                  <a:pt x="121" y="1011"/>
                  <a:pt x="120" y="1011"/>
                </a:cubicBezTo>
                <a:cubicBezTo>
                  <a:pt x="121" y="1011"/>
                  <a:pt x="121" y="1011"/>
                  <a:pt x="121" y="1012"/>
                </a:cubicBezTo>
                <a:cubicBezTo>
                  <a:pt x="122" y="1008"/>
                  <a:pt x="121" y="1005"/>
                  <a:pt x="121" y="1002"/>
                </a:cubicBezTo>
                <a:cubicBezTo>
                  <a:pt x="121" y="1002"/>
                  <a:pt x="121" y="1002"/>
                  <a:pt x="121" y="1002"/>
                </a:cubicBezTo>
                <a:cubicBezTo>
                  <a:pt x="120" y="1002"/>
                  <a:pt x="120" y="1002"/>
                  <a:pt x="120" y="1001"/>
                </a:cubicBezTo>
                <a:cubicBezTo>
                  <a:pt x="120" y="1001"/>
                  <a:pt x="120" y="1001"/>
                  <a:pt x="121" y="1001"/>
                </a:cubicBezTo>
                <a:cubicBezTo>
                  <a:pt x="121" y="1000"/>
                  <a:pt x="121" y="1000"/>
                  <a:pt x="121" y="1000"/>
                </a:cubicBezTo>
                <a:cubicBezTo>
                  <a:pt x="121" y="1000"/>
                  <a:pt x="121" y="1000"/>
                  <a:pt x="121" y="1000"/>
                </a:cubicBezTo>
                <a:cubicBezTo>
                  <a:pt x="121" y="1000"/>
                  <a:pt x="121" y="999"/>
                  <a:pt x="121" y="999"/>
                </a:cubicBezTo>
                <a:cubicBezTo>
                  <a:pt x="121" y="992"/>
                  <a:pt x="122" y="985"/>
                  <a:pt x="121" y="978"/>
                </a:cubicBezTo>
                <a:cubicBezTo>
                  <a:pt x="121" y="978"/>
                  <a:pt x="121" y="978"/>
                  <a:pt x="121" y="978"/>
                </a:cubicBezTo>
                <a:cubicBezTo>
                  <a:pt x="121" y="978"/>
                  <a:pt x="121" y="978"/>
                  <a:pt x="121" y="978"/>
                </a:cubicBezTo>
                <a:cubicBezTo>
                  <a:pt x="120" y="980"/>
                  <a:pt x="120" y="981"/>
                  <a:pt x="120" y="983"/>
                </a:cubicBezTo>
                <a:cubicBezTo>
                  <a:pt x="120" y="984"/>
                  <a:pt x="120" y="984"/>
                  <a:pt x="120" y="985"/>
                </a:cubicBezTo>
                <a:cubicBezTo>
                  <a:pt x="120" y="986"/>
                  <a:pt x="119" y="987"/>
                  <a:pt x="119" y="988"/>
                </a:cubicBezTo>
                <a:cubicBezTo>
                  <a:pt x="119" y="993"/>
                  <a:pt x="119" y="999"/>
                  <a:pt x="119" y="1005"/>
                </a:cubicBezTo>
                <a:cubicBezTo>
                  <a:pt x="119" y="1006"/>
                  <a:pt x="118" y="1006"/>
                  <a:pt x="118" y="1007"/>
                </a:cubicBezTo>
                <a:cubicBezTo>
                  <a:pt x="119" y="1007"/>
                  <a:pt x="119" y="1007"/>
                  <a:pt x="119" y="1008"/>
                </a:cubicBezTo>
                <a:cubicBezTo>
                  <a:pt x="118" y="1009"/>
                  <a:pt x="119" y="1010"/>
                  <a:pt x="118" y="1011"/>
                </a:cubicBezTo>
                <a:cubicBezTo>
                  <a:pt x="119" y="1012"/>
                  <a:pt x="119" y="1012"/>
                  <a:pt x="119" y="1013"/>
                </a:cubicBezTo>
                <a:cubicBezTo>
                  <a:pt x="118" y="1016"/>
                  <a:pt x="119" y="1018"/>
                  <a:pt x="118" y="1021"/>
                </a:cubicBezTo>
                <a:cubicBezTo>
                  <a:pt x="119" y="1024"/>
                  <a:pt x="118" y="1027"/>
                  <a:pt x="118" y="1030"/>
                </a:cubicBezTo>
                <a:cubicBezTo>
                  <a:pt x="117" y="1031"/>
                  <a:pt x="118" y="1031"/>
                  <a:pt x="118" y="1032"/>
                </a:cubicBezTo>
                <a:cubicBezTo>
                  <a:pt x="118" y="1032"/>
                  <a:pt x="117" y="1032"/>
                  <a:pt x="117" y="1033"/>
                </a:cubicBezTo>
                <a:cubicBezTo>
                  <a:pt x="117" y="1035"/>
                  <a:pt x="116" y="1039"/>
                  <a:pt x="117" y="1041"/>
                </a:cubicBezTo>
                <a:cubicBezTo>
                  <a:pt x="118" y="1040"/>
                  <a:pt x="118" y="1038"/>
                  <a:pt x="117" y="1037"/>
                </a:cubicBezTo>
                <a:cubicBezTo>
                  <a:pt x="117" y="1036"/>
                  <a:pt x="117" y="1035"/>
                  <a:pt x="117" y="1034"/>
                </a:cubicBezTo>
                <a:cubicBezTo>
                  <a:pt x="117" y="1034"/>
                  <a:pt x="117" y="1034"/>
                  <a:pt x="117" y="1034"/>
                </a:cubicBezTo>
                <a:cubicBezTo>
                  <a:pt x="118" y="1034"/>
                  <a:pt x="118" y="1034"/>
                  <a:pt x="118" y="1034"/>
                </a:cubicBezTo>
                <a:cubicBezTo>
                  <a:pt x="118" y="1034"/>
                  <a:pt x="118" y="1034"/>
                  <a:pt x="118" y="1034"/>
                </a:cubicBezTo>
                <a:cubicBezTo>
                  <a:pt x="118" y="1035"/>
                  <a:pt x="118" y="1036"/>
                  <a:pt x="118" y="1037"/>
                </a:cubicBezTo>
                <a:cubicBezTo>
                  <a:pt x="118" y="1038"/>
                  <a:pt x="118" y="1040"/>
                  <a:pt x="118" y="1041"/>
                </a:cubicBezTo>
                <a:cubicBezTo>
                  <a:pt x="118" y="1042"/>
                  <a:pt x="119" y="1042"/>
                  <a:pt x="118" y="1043"/>
                </a:cubicBezTo>
                <a:cubicBezTo>
                  <a:pt x="118" y="1043"/>
                  <a:pt x="118" y="1044"/>
                  <a:pt x="118" y="1045"/>
                </a:cubicBezTo>
                <a:cubicBezTo>
                  <a:pt x="118" y="1045"/>
                  <a:pt x="118" y="1046"/>
                  <a:pt x="118" y="1047"/>
                </a:cubicBezTo>
                <a:cubicBezTo>
                  <a:pt x="118" y="1047"/>
                  <a:pt x="118" y="1047"/>
                  <a:pt x="118" y="1047"/>
                </a:cubicBezTo>
                <a:cubicBezTo>
                  <a:pt x="118" y="1047"/>
                  <a:pt x="117" y="1047"/>
                  <a:pt x="117" y="1047"/>
                </a:cubicBezTo>
                <a:cubicBezTo>
                  <a:pt x="118" y="1046"/>
                  <a:pt x="117" y="1046"/>
                  <a:pt x="117" y="1045"/>
                </a:cubicBezTo>
                <a:cubicBezTo>
                  <a:pt x="117" y="1044"/>
                  <a:pt x="117" y="1043"/>
                  <a:pt x="117" y="1042"/>
                </a:cubicBezTo>
                <a:cubicBezTo>
                  <a:pt x="117" y="1042"/>
                  <a:pt x="117" y="1042"/>
                  <a:pt x="117" y="1042"/>
                </a:cubicBezTo>
                <a:cubicBezTo>
                  <a:pt x="117" y="1042"/>
                  <a:pt x="117" y="1042"/>
                  <a:pt x="117" y="1042"/>
                </a:cubicBezTo>
                <a:cubicBezTo>
                  <a:pt x="116" y="1043"/>
                  <a:pt x="117" y="1044"/>
                  <a:pt x="117" y="1045"/>
                </a:cubicBezTo>
                <a:cubicBezTo>
                  <a:pt x="116" y="1045"/>
                  <a:pt x="116" y="1046"/>
                  <a:pt x="116" y="1046"/>
                </a:cubicBezTo>
                <a:cubicBezTo>
                  <a:pt x="115" y="1049"/>
                  <a:pt x="115" y="1051"/>
                  <a:pt x="114" y="1053"/>
                </a:cubicBezTo>
                <a:cubicBezTo>
                  <a:pt x="115" y="1055"/>
                  <a:pt x="115" y="1058"/>
                  <a:pt x="114" y="1060"/>
                </a:cubicBezTo>
                <a:cubicBezTo>
                  <a:pt x="114" y="1061"/>
                  <a:pt x="115" y="1061"/>
                  <a:pt x="115" y="1062"/>
                </a:cubicBezTo>
                <a:cubicBezTo>
                  <a:pt x="114" y="1064"/>
                  <a:pt x="115" y="1066"/>
                  <a:pt x="114" y="1068"/>
                </a:cubicBezTo>
                <a:cubicBezTo>
                  <a:pt x="115" y="1071"/>
                  <a:pt x="114" y="1073"/>
                  <a:pt x="114" y="1075"/>
                </a:cubicBezTo>
                <a:cubicBezTo>
                  <a:pt x="114" y="1081"/>
                  <a:pt x="114" y="1087"/>
                  <a:pt x="114" y="1092"/>
                </a:cubicBezTo>
                <a:cubicBezTo>
                  <a:pt x="113" y="1095"/>
                  <a:pt x="114" y="1097"/>
                  <a:pt x="113" y="1099"/>
                </a:cubicBezTo>
                <a:cubicBezTo>
                  <a:pt x="113" y="1099"/>
                  <a:pt x="113" y="1100"/>
                  <a:pt x="113" y="1101"/>
                </a:cubicBezTo>
                <a:cubicBezTo>
                  <a:pt x="113" y="1103"/>
                  <a:pt x="113" y="1106"/>
                  <a:pt x="113" y="1108"/>
                </a:cubicBezTo>
                <a:cubicBezTo>
                  <a:pt x="113" y="1109"/>
                  <a:pt x="112" y="1110"/>
                  <a:pt x="112" y="1111"/>
                </a:cubicBezTo>
                <a:cubicBezTo>
                  <a:pt x="112" y="1113"/>
                  <a:pt x="112" y="1115"/>
                  <a:pt x="112" y="1117"/>
                </a:cubicBezTo>
                <a:cubicBezTo>
                  <a:pt x="112" y="1118"/>
                  <a:pt x="111" y="1120"/>
                  <a:pt x="111" y="1121"/>
                </a:cubicBezTo>
                <a:cubicBezTo>
                  <a:pt x="111" y="1122"/>
                  <a:pt x="111" y="1123"/>
                  <a:pt x="111" y="1124"/>
                </a:cubicBezTo>
                <a:cubicBezTo>
                  <a:pt x="111" y="1124"/>
                  <a:pt x="111" y="1125"/>
                  <a:pt x="111" y="1126"/>
                </a:cubicBezTo>
                <a:cubicBezTo>
                  <a:pt x="110" y="1132"/>
                  <a:pt x="110" y="1138"/>
                  <a:pt x="109" y="1143"/>
                </a:cubicBezTo>
                <a:cubicBezTo>
                  <a:pt x="109" y="1144"/>
                  <a:pt x="109" y="1145"/>
                  <a:pt x="109" y="1145"/>
                </a:cubicBezTo>
                <a:cubicBezTo>
                  <a:pt x="109" y="1145"/>
                  <a:pt x="110" y="1146"/>
                  <a:pt x="110" y="1145"/>
                </a:cubicBezTo>
                <a:cubicBezTo>
                  <a:pt x="110" y="1149"/>
                  <a:pt x="109" y="1153"/>
                  <a:pt x="109" y="1156"/>
                </a:cubicBezTo>
                <a:cubicBezTo>
                  <a:pt x="107" y="1157"/>
                  <a:pt x="107" y="1159"/>
                  <a:pt x="107" y="1159"/>
                </a:cubicBezTo>
                <a:cubicBezTo>
                  <a:pt x="106" y="1157"/>
                  <a:pt x="105" y="1157"/>
                  <a:pt x="105" y="1155"/>
                </a:cubicBezTo>
                <a:cubicBezTo>
                  <a:pt x="104" y="1157"/>
                  <a:pt x="103" y="1160"/>
                  <a:pt x="101" y="1163"/>
                </a:cubicBezTo>
                <a:cubicBezTo>
                  <a:pt x="99" y="1162"/>
                  <a:pt x="100" y="1161"/>
                  <a:pt x="99" y="1160"/>
                </a:cubicBezTo>
                <a:cubicBezTo>
                  <a:pt x="98" y="1159"/>
                  <a:pt x="98" y="1159"/>
                  <a:pt x="97" y="1158"/>
                </a:cubicBezTo>
                <a:cubicBezTo>
                  <a:pt x="97" y="1157"/>
                  <a:pt x="97" y="1157"/>
                  <a:pt x="97" y="1156"/>
                </a:cubicBezTo>
                <a:cubicBezTo>
                  <a:pt x="97" y="1154"/>
                  <a:pt x="97" y="1152"/>
                  <a:pt x="97" y="1149"/>
                </a:cubicBezTo>
                <a:cubicBezTo>
                  <a:pt x="97" y="1148"/>
                  <a:pt x="96" y="1146"/>
                  <a:pt x="96" y="1145"/>
                </a:cubicBezTo>
                <a:cubicBezTo>
                  <a:pt x="96" y="1139"/>
                  <a:pt x="97" y="1132"/>
                  <a:pt x="97" y="1126"/>
                </a:cubicBezTo>
                <a:cubicBezTo>
                  <a:pt x="98" y="1123"/>
                  <a:pt x="98" y="1119"/>
                  <a:pt x="98" y="1116"/>
                </a:cubicBezTo>
                <a:cubicBezTo>
                  <a:pt x="97" y="1115"/>
                  <a:pt x="97" y="1115"/>
                  <a:pt x="96" y="1114"/>
                </a:cubicBezTo>
                <a:cubicBezTo>
                  <a:pt x="97" y="1113"/>
                  <a:pt x="97" y="1113"/>
                  <a:pt x="97" y="1113"/>
                </a:cubicBezTo>
                <a:cubicBezTo>
                  <a:pt x="95" y="1109"/>
                  <a:pt x="98" y="1104"/>
                  <a:pt x="97" y="1099"/>
                </a:cubicBezTo>
                <a:cubicBezTo>
                  <a:pt x="94" y="1102"/>
                  <a:pt x="94" y="1106"/>
                  <a:pt x="93" y="1110"/>
                </a:cubicBezTo>
                <a:cubicBezTo>
                  <a:pt x="93" y="1114"/>
                  <a:pt x="92" y="1117"/>
                  <a:pt x="92" y="1121"/>
                </a:cubicBezTo>
                <a:cubicBezTo>
                  <a:pt x="91" y="1124"/>
                  <a:pt x="90" y="1126"/>
                  <a:pt x="90" y="1129"/>
                </a:cubicBezTo>
                <a:cubicBezTo>
                  <a:pt x="88" y="1130"/>
                  <a:pt x="88" y="1132"/>
                  <a:pt x="87" y="1133"/>
                </a:cubicBezTo>
                <a:cubicBezTo>
                  <a:pt x="86" y="1134"/>
                  <a:pt x="85" y="1137"/>
                  <a:pt x="83" y="1136"/>
                </a:cubicBezTo>
                <a:cubicBezTo>
                  <a:pt x="82" y="1138"/>
                  <a:pt x="80" y="1139"/>
                  <a:pt x="81" y="1141"/>
                </a:cubicBezTo>
                <a:cubicBezTo>
                  <a:pt x="80" y="1141"/>
                  <a:pt x="81" y="1140"/>
                  <a:pt x="80" y="1140"/>
                </a:cubicBezTo>
                <a:cubicBezTo>
                  <a:pt x="79" y="1141"/>
                  <a:pt x="77" y="1143"/>
                  <a:pt x="76" y="1143"/>
                </a:cubicBezTo>
                <a:cubicBezTo>
                  <a:pt x="75" y="1143"/>
                  <a:pt x="76" y="1147"/>
                  <a:pt x="75" y="1146"/>
                </a:cubicBezTo>
                <a:cubicBezTo>
                  <a:pt x="75" y="1147"/>
                  <a:pt x="76" y="1149"/>
                  <a:pt x="74" y="1150"/>
                </a:cubicBezTo>
                <a:cubicBezTo>
                  <a:pt x="75" y="1150"/>
                  <a:pt x="75" y="1150"/>
                  <a:pt x="75" y="1149"/>
                </a:cubicBezTo>
                <a:cubicBezTo>
                  <a:pt x="76" y="1150"/>
                  <a:pt x="75" y="1154"/>
                  <a:pt x="77" y="1153"/>
                </a:cubicBezTo>
                <a:cubicBezTo>
                  <a:pt x="75" y="1154"/>
                  <a:pt x="76" y="1154"/>
                  <a:pt x="77" y="1156"/>
                </a:cubicBezTo>
                <a:cubicBezTo>
                  <a:pt x="77" y="1156"/>
                  <a:pt x="76" y="1156"/>
                  <a:pt x="76" y="1156"/>
                </a:cubicBezTo>
                <a:cubicBezTo>
                  <a:pt x="76" y="1157"/>
                  <a:pt x="77" y="1158"/>
                  <a:pt x="77" y="1159"/>
                </a:cubicBezTo>
                <a:cubicBezTo>
                  <a:pt x="77" y="1161"/>
                  <a:pt x="76" y="1162"/>
                  <a:pt x="76" y="1164"/>
                </a:cubicBezTo>
                <a:cubicBezTo>
                  <a:pt x="75" y="1164"/>
                  <a:pt x="76" y="1165"/>
                  <a:pt x="75" y="1166"/>
                </a:cubicBezTo>
                <a:cubicBezTo>
                  <a:pt x="73" y="1164"/>
                  <a:pt x="73" y="1163"/>
                  <a:pt x="73" y="1162"/>
                </a:cubicBezTo>
                <a:cubicBezTo>
                  <a:pt x="72" y="1163"/>
                  <a:pt x="72" y="1163"/>
                  <a:pt x="72" y="1164"/>
                </a:cubicBezTo>
                <a:cubicBezTo>
                  <a:pt x="71" y="1165"/>
                  <a:pt x="71" y="1166"/>
                  <a:pt x="70" y="1166"/>
                </a:cubicBezTo>
                <a:cubicBezTo>
                  <a:pt x="69" y="1164"/>
                  <a:pt x="68" y="1162"/>
                  <a:pt x="69" y="1160"/>
                </a:cubicBezTo>
                <a:cubicBezTo>
                  <a:pt x="68" y="1155"/>
                  <a:pt x="69" y="1150"/>
                  <a:pt x="69" y="1146"/>
                </a:cubicBezTo>
                <a:cubicBezTo>
                  <a:pt x="64" y="1146"/>
                  <a:pt x="66" y="1152"/>
                  <a:pt x="65" y="1155"/>
                </a:cubicBezTo>
                <a:cubicBezTo>
                  <a:pt x="67" y="1158"/>
                  <a:pt x="66" y="1162"/>
                  <a:pt x="66" y="1166"/>
                </a:cubicBezTo>
                <a:cubicBezTo>
                  <a:pt x="66" y="1167"/>
                  <a:pt x="67" y="1168"/>
                  <a:pt x="66" y="1169"/>
                </a:cubicBezTo>
                <a:cubicBezTo>
                  <a:pt x="65" y="1168"/>
                  <a:pt x="66" y="1168"/>
                  <a:pt x="65" y="1168"/>
                </a:cubicBezTo>
                <a:cubicBezTo>
                  <a:pt x="64" y="1170"/>
                  <a:pt x="67" y="1173"/>
                  <a:pt x="63" y="1176"/>
                </a:cubicBezTo>
                <a:cubicBezTo>
                  <a:pt x="61" y="1174"/>
                  <a:pt x="61" y="1171"/>
                  <a:pt x="61" y="1168"/>
                </a:cubicBezTo>
                <a:cubicBezTo>
                  <a:pt x="60" y="1169"/>
                  <a:pt x="61" y="1169"/>
                  <a:pt x="60" y="1170"/>
                </a:cubicBezTo>
                <a:cubicBezTo>
                  <a:pt x="58" y="1162"/>
                  <a:pt x="60" y="1155"/>
                  <a:pt x="59" y="1148"/>
                </a:cubicBezTo>
                <a:cubicBezTo>
                  <a:pt x="57" y="1147"/>
                  <a:pt x="56" y="1148"/>
                  <a:pt x="54" y="1148"/>
                </a:cubicBezTo>
                <a:cubicBezTo>
                  <a:pt x="52" y="1147"/>
                  <a:pt x="50" y="1147"/>
                  <a:pt x="48" y="1147"/>
                </a:cubicBezTo>
                <a:cubicBezTo>
                  <a:pt x="48" y="1146"/>
                  <a:pt x="48" y="1147"/>
                  <a:pt x="47" y="1147"/>
                </a:cubicBezTo>
                <a:cubicBezTo>
                  <a:pt x="47" y="1146"/>
                  <a:pt x="46" y="1146"/>
                  <a:pt x="46" y="1146"/>
                </a:cubicBezTo>
                <a:cubicBezTo>
                  <a:pt x="45" y="1147"/>
                  <a:pt x="45" y="1148"/>
                  <a:pt x="46" y="1149"/>
                </a:cubicBezTo>
                <a:cubicBezTo>
                  <a:pt x="45" y="1156"/>
                  <a:pt x="45" y="1162"/>
                  <a:pt x="45" y="1168"/>
                </a:cubicBezTo>
                <a:cubicBezTo>
                  <a:pt x="46" y="1169"/>
                  <a:pt x="46" y="1170"/>
                  <a:pt x="45" y="1170"/>
                </a:cubicBezTo>
                <a:cubicBezTo>
                  <a:pt x="46" y="1171"/>
                  <a:pt x="46" y="1172"/>
                  <a:pt x="45" y="1172"/>
                </a:cubicBezTo>
                <a:cubicBezTo>
                  <a:pt x="45" y="1172"/>
                  <a:pt x="45" y="1172"/>
                  <a:pt x="45" y="1172"/>
                </a:cubicBezTo>
                <a:cubicBezTo>
                  <a:pt x="45" y="1173"/>
                  <a:pt x="46" y="1173"/>
                  <a:pt x="46" y="1173"/>
                </a:cubicBezTo>
                <a:cubicBezTo>
                  <a:pt x="46" y="1174"/>
                  <a:pt x="46" y="1174"/>
                  <a:pt x="46" y="1175"/>
                </a:cubicBezTo>
                <a:cubicBezTo>
                  <a:pt x="46" y="1175"/>
                  <a:pt x="46" y="1175"/>
                  <a:pt x="46" y="1175"/>
                </a:cubicBezTo>
                <a:cubicBezTo>
                  <a:pt x="45" y="1175"/>
                  <a:pt x="45" y="1175"/>
                  <a:pt x="45" y="1175"/>
                </a:cubicBezTo>
                <a:cubicBezTo>
                  <a:pt x="45" y="1174"/>
                  <a:pt x="45" y="1174"/>
                  <a:pt x="45" y="1173"/>
                </a:cubicBezTo>
                <a:cubicBezTo>
                  <a:pt x="45" y="1173"/>
                  <a:pt x="45" y="1173"/>
                  <a:pt x="45" y="1172"/>
                </a:cubicBezTo>
                <a:cubicBezTo>
                  <a:pt x="45" y="1172"/>
                  <a:pt x="45" y="1172"/>
                  <a:pt x="45" y="1172"/>
                </a:cubicBezTo>
                <a:cubicBezTo>
                  <a:pt x="44" y="1172"/>
                  <a:pt x="44" y="1172"/>
                  <a:pt x="44" y="1172"/>
                </a:cubicBezTo>
                <a:cubicBezTo>
                  <a:pt x="42" y="1175"/>
                  <a:pt x="45" y="1178"/>
                  <a:pt x="42" y="1181"/>
                </a:cubicBezTo>
                <a:cubicBezTo>
                  <a:pt x="42" y="1180"/>
                  <a:pt x="42" y="1179"/>
                  <a:pt x="40" y="1179"/>
                </a:cubicBezTo>
                <a:cubicBezTo>
                  <a:pt x="39" y="1179"/>
                  <a:pt x="40" y="1179"/>
                  <a:pt x="39" y="1180"/>
                </a:cubicBezTo>
                <a:cubicBezTo>
                  <a:pt x="38" y="1178"/>
                  <a:pt x="37" y="1178"/>
                  <a:pt x="36" y="1176"/>
                </a:cubicBezTo>
                <a:cubicBezTo>
                  <a:pt x="36" y="1177"/>
                  <a:pt x="36" y="1179"/>
                  <a:pt x="36" y="1180"/>
                </a:cubicBezTo>
                <a:cubicBezTo>
                  <a:pt x="33" y="1181"/>
                  <a:pt x="34" y="1176"/>
                  <a:pt x="32" y="1175"/>
                </a:cubicBezTo>
                <a:cubicBezTo>
                  <a:pt x="33" y="1174"/>
                  <a:pt x="31" y="1174"/>
                  <a:pt x="33" y="1173"/>
                </a:cubicBezTo>
                <a:cubicBezTo>
                  <a:pt x="32" y="1172"/>
                  <a:pt x="32" y="1172"/>
                  <a:pt x="31" y="1171"/>
                </a:cubicBezTo>
                <a:cubicBezTo>
                  <a:pt x="30" y="1168"/>
                  <a:pt x="30" y="1165"/>
                  <a:pt x="30" y="1162"/>
                </a:cubicBezTo>
                <a:cubicBezTo>
                  <a:pt x="30" y="1159"/>
                  <a:pt x="30" y="1157"/>
                  <a:pt x="30" y="1155"/>
                </a:cubicBezTo>
                <a:cubicBezTo>
                  <a:pt x="30" y="1154"/>
                  <a:pt x="30" y="1152"/>
                  <a:pt x="30" y="1151"/>
                </a:cubicBezTo>
                <a:cubicBezTo>
                  <a:pt x="30" y="1151"/>
                  <a:pt x="31" y="1150"/>
                  <a:pt x="31" y="1149"/>
                </a:cubicBezTo>
                <a:cubicBezTo>
                  <a:pt x="30" y="1145"/>
                  <a:pt x="30" y="1141"/>
                  <a:pt x="31" y="1137"/>
                </a:cubicBezTo>
                <a:cubicBezTo>
                  <a:pt x="28" y="1133"/>
                  <a:pt x="25" y="1128"/>
                  <a:pt x="24" y="1124"/>
                </a:cubicBezTo>
                <a:cubicBezTo>
                  <a:pt x="23" y="1123"/>
                  <a:pt x="22" y="1124"/>
                  <a:pt x="21" y="1123"/>
                </a:cubicBezTo>
                <a:cubicBezTo>
                  <a:pt x="22" y="1122"/>
                  <a:pt x="22" y="1122"/>
                  <a:pt x="23" y="1121"/>
                </a:cubicBezTo>
                <a:cubicBezTo>
                  <a:pt x="23" y="1119"/>
                  <a:pt x="23" y="1117"/>
                  <a:pt x="22" y="1115"/>
                </a:cubicBezTo>
                <a:cubicBezTo>
                  <a:pt x="22" y="1113"/>
                  <a:pt x="20" y="1114"/>
                  <a:pt x="20" y="1113"/>
                </a:cubicBezTo>
                <a:cubicBezTo>
                  <a:pt x="20" y="1112"/>
                  <a:pt x="21" y="1112"/>
                  <a:pt x="22" y="1111"/>
                </a:cubicBezTo>
                <a:cubicBezTo>
                  <a:pt x="22" y="1109"/>
                  <a:pt x="23" y="1106"/>
                  <a:pt x="23" y="1103"/>
                </a:cubicBezTo>
                <a:cubicBezTo>
                  <a:pt x="23" y="1100"/>
                  <a:pt x="23" y="1096"/>
                  <a:pt x="23" y="1092"/>
                </a:cubicBezTo>
                <a:cubicBezTo>
                  <a:pt x="23" y="1090"/>
                  <a:pt x="22" y="1089"/>
                  <a:pt x="21" y="1087"/>
                </a:cubicBezTo>
                <a:cubicBezTo>
                  <a:pt x="20" y="1083"/>
                  <a:pt x="18" y="1081"/>
                  <a:pt x="18" y="1077"/>
                </a:cubicBezTo>
                <a:cubicBezTo>
                  <a:pt x="18" y="1077"/>
                  <a:pt x="18" y="1076"/>
                  <a:pt x="18" y="1076"/>
                </a:cubicBezTo>
                <a:cubicBezTo>
                  <a:pt x="18" y="1074"/>
                  <a:pt x="17" y="1073"/>
                  <a:pt x="19" y="1072"/>
                </a:cubicBezTo>
                <a:cubicBezTo>
                  <a:pt x="17" y="1068"/>
                  <a:pt x="18" y="1065"/>
                  <a:pt x="17" y="1061"/>
                </a:cubicBezTo>
                <a:cubicBezTo>
                  <a:pt x="17" y="1061"/>
                  <a:pt x="17" y="1060"/>
                  <a:pt x="18" y="1060"/>
                </a:cubicBezTo>
                <a:cubicBezTo>
                  <a:pt x="17" y="1058"/>
                  <a:pt x="18" y="1056"/>
                  <a:pt x="17" y="1054"/>
                </a:cubicBezTo>
                <a:cubicBezTo>
                  <a:pt x="17" y="1053"/>
                  <a:pt x="17" y="1053"/>
                  <a:pt x="17" y="1052"/>
                </a:cubicBezTo>
                <a:cubicBezTo>
                  <a:pt x="17" y="1051"/>
                  <a:pt x="17" y="1050"/>
                  <a:pt x="17" y="1049"/>
                </a:cubicBezTo>
                <a:cubicBezTo>
                  <a:pt x="17" y="1049"/>
                  <a:pt x="17" y="1049"/>
                  <a:pt x="17" y="1049"/>
                </a:cubicBezTo>
                <a:cubicBezTo>
                  <a:pt x="17" y="1048"/>
                  <a:pt x="17" y="1048"/>
                  <a:pt x="17" y="1048"/>
                </a:cubicBezTo>
                <a:cubicBezTo>
                  <a:pt x="17" y="1046"/>
                  <a:pt x="17" y="1045"/>
                  <a:pt x="17" y="1043"/>
                </a:cubicBezTo>
                <a:cubicBezTo>
                  <a:pt x="17" y="1041"/>
                  <a:pt x="17" y="1040"/>
                  <a:pt x="18" y="1039"/>
                </a:cubicBezTo>
                <a:cubicBezTo>
                  <a:pt x="17" y="1037"/>
                  <a:pt x="17" y="1034"/>
                  <a:pt x="17" y="1032"/>
                </a:cubicBezTo>
                <a:cubicBezTo>
                  <a:pt x="18" y="1030"/>
                  <a:pt x="18" y="1027"/>
                  <a:pt x="17" y="1025"/>
                </a:cubicBezTo>
                <a:cubicBezTo>
                  <a:pt x="17" y="1023"/>
                  <a:pt x="17" y="1021"/>
                  <a:pt x="17" y="1019"/>
                </a:cubicBezTo>
                <a:cubicBezTo>
                  <a:pt x="17" y="1018"/>
                  <a:pt x="17" y="1018"/>
                  <a:pt x="18" y="1017"/>
                </a:cubicBezTo>
                <a:cubicBezTo>
                  <a:pt x="16" y="1014"/>
                  <a:pt x="18" y="1010"/>
                  <a:pt x="17" y="1007"/>
                </a:cubicBezTo>
                <a:cubicBezTo>
                  <a:pt x="17" y="1006"/>
                  <a:pt x="17" y="1006"/>
                  <a:pt x="18" y="1005"/>
                </a:cubicBezTo>
                <a:cubicBezTo>
                  <a:pt x="17" y="1005"/>
                  <a:pt x="17" y="1004"/>
                  <a:pt x="17" y="1004"/>
                </a:cubicBezTo>
                <a:cubicBezTo>
                  <a:pt x="18" y="1002"/>
                  <a:pt x="17" y="1000"/>
                  <a:pt x="18" y="998"/>
                </a:cubicBezTo>
                <a:cubicBezTo>
                  <a:pt x="17" y="996"/>
                  <a:pt x="17" y="994"/>
                  <a:pt x="17" y="992"/>
                </a:cubicBezTo>
                <a:cubicBezTo>
                  <a:pt x="17" y="991"/>
                  <a:pt x="17" y="990"/>
                  <a:pt x="17" y="989"/>
                </a:cubicBezTo>
                <a:cubicBezTo>
                  <a:pt x="17" y="989"/>
                  <a:pt x="18" y="988"/>
                  <a:pt x="18" y="988"/>
                </a:cubicBezTo>
                <a:cubicBezTo>
                  <a:pt x="18" y="988"/>
                  <a:pt x="17" y="987"/>
                  <a:pt x="17" y="987"/>
                </a:cubicBezTo>
                <a:cubicBezTo>
                  <a:pt x="17" y="987"/>
                  <a:pt x="18" y="986"/>
                  <a:pt x="17" y="986"/>
                </a:cubicBezTo>
                <a:cubicBezTo>
                  <a:pt x="17" y="986"/>
                  <a:pt x="17" y="985"/>
                  <a:pt x="17" y="985"/>
                </a:cubicBezTo>
                <a:cubicBezTo>
                  <a:pt x="17" y="982"/>
                  <a:pt x="18" y="980"/>
                  <a:pt x="18" y="977"/>
                </a:cubicBezTo>
                <a:cubicBezTo>
                  <a:pt x="17" y="974"/>
                  <a:pt x="17" y="972"/>
                  <a:pt x="18" y="969"/>
                </a:cubicBezTo>
                <a:cubicBezTo>
                  <a:pt x="17" y="968"/>
                  <a:pt x="18" y="968"/>
                  <a:pt x="17" y="967"/>
                </a:cubicBezTo>
                <a:cubicBezTo>
                  <a:pt x="19" y="963"/>
                  <a:pt x="17" y="959"/>
                  <a:pt x="18" y="956"/>
                </a:cubicBezTo>
                <a:cubicBezTo>
                  <a:pt x="17" y="954"/>
                  <a:pt x="17" y="952"/>
                  <a:pt x="18" y="950"/>
                </a:cubicBezTo>
                <a:cubicBezTo>
                  <a:pt x="18" y="949"/>
                  <a:pt x="18" y="947"/>
                  <a:pt x="17" y="946"/>
                </a:cubicBezTo>
                <a:cubicBezTo>
                  <a:pt x="19" y="943"/>
                  <a:pt x="17" y="939"/>
                  <a:pt x="18" y="936"/>
                </a:cubicBezTo>
                <a:cubicBezTo>
                  <a:pt x="18" y="933"/>
                  <a:pt x="17" y="931"/>
                  <a:pt x="18" y="929"/>
                </a:cubicBezTo>
                <a:cubicBezTo>
                  <a:pt x="18" y="924"/>
                  <a:pt x="18" y="919"/>
                  <a:pt x="18" y="914"/>
                </a:cubicBezTo>
                <a:cubicBezTo>
                  <a:pt x="18" y="914"/>
                  <a:pt x="18" y="913"/>
                  <a:pt x="18" y="913"/>
                </a:cubicBezTo>
                <a:cubicBezTo>
                  <a:pt x="18" y="909"/>
                  <a:pt x="17" y="906"/>
                  <a:pt x="19" y="902"/>
                </a:cubicBezTo>
                <a:cubicBezTo>
                  <a:pt x="17" y="900"/>
                  <a:pt x="19" y="899"/>
                  <a:pt x="18" y="897"/>
                </a:cubicBezTo>
                <a:cubicBezTo>
                  <a:pt x="18" y="897"/>
                  <a:pt x="18" y="896"/>
                  <a:pt x="18" y="896"/>
                </a:cubicBezTo>
                <a:cubicBezTo>
                  <a:pt x="17" y="895"/>
                  <a:pt x="18" y="893"/>
                  <a:pt x="18" y="892"/>
                </a:cubicBezTo>
                <a:cubicBezTo>
                  <a:pt x="18" y="890"/>
                  <a:pt x="18" y="889"/>
                  <a:pt x="18" y="888"/>
                </a:cubicBezTo>
                <a:cubicBezTo>
                  <a:pt x="19" y="884"/>
                  <a:pt x="18" y="881"/>
                  <a:pt x="18" y="878"/>
                </a:cubicBezTo>
                <a:cubicBezTo>
                  <a:pt x="18" y="876"/>
                  <a:pt x="18" y="875"/>
                  <a:pt x="18" y="873"/>
                </a:cubicBezTo>
                <a:cubicBezTo>
                  <a:pt x="18" y="871"/>
                  <a:pt x="17" y="868"/>
                  <a:pt x="18" y="865"/>
                </a:cubicBezTo>
                <a:cubicBezTo>
                  <a:pt x="18" y="863"/>
                  <a:pt x="18" y="862"/>
                  <a:pt x="18" y="860"/>
                </a:cubicBezTo>
                <a:cubicBezTo>
                  <a:pt x="18" y="859"/>
                  <a:pt x="17" y="858"/>
                  <a:pt x="17" y="857"/>
                </a:cubicBezTo>
                <a:cubicBezTo>
                  <a:pt x="17" y="856"/>
                  <a:pt x="18" y="855"/>
                  <a:pt x="18" y="854"/>
                </a:cubicBezTo>
                <a:cubicBezTo>
                  <a:pt x="18" y="853"/>
                  <a:pt x="18" y="853"/>
                  <a:pt x="17" y="852"/>
                </a:cubicBezTo>
                <a:cubicBezTo>
                  <a:pt x="17" y="851"/>
                  <a:pt x="18" y="850"/>
                  <a:pt x="18" y="849"/>
                </a:cubicBezTo>
                <a:cubicBezTo>
                  <a:pt x="18" y="841"/>
                  <a:pt x="17" y="832"/>
                  <a:pt x="17" y="824"/>
                </a:cubicBezTo>
                <a:cubicBezTo>
                  <a:pt x="17" y="821"/>
                  <a:pt x="17" y="817"/>
                  <a:pt x="17" y="814"/>
                </a:cubicBezTo>
                <a:cubicBezTo>
                  <a:pt x="17" y="811"/>
                  <a:pt x="16" y="808"/>
                  <a:pt x="17" y="805"/>
                </a:cubicBezTo>
                <a:cubicBezTo>
                  <a:pt x="16" y="800"/>
                  <a:pt x="16" y="796"/>
                  <a:pt x="16" y="791"/>
                </a:cubicBezTo>
                <a:cubicBezTo>
                  <a:pt x="16" y="790"/>
                  <a:pt x="16" y="788"/>
                  <a:pt x="16" y="787"/>
                </a:cubicBezTo>
                <a:cubicBezTo>
                  <a:pt x="15" y="786"/>
                  <a:pt x="15" y="784"/>
                  <a:pt x="15" y="782"/>
                </a:cubicBezTo>
                <a:cubicBezTo>
                  <a:pt x="15" y="781"/>
                  <a:pt x="15" y="780"/>
                  <a:pt x="15" y="779"/>
                </a:cubicBezTo>
                <a:cubicBezTo>
                  <a:pt x="15" y="776"/>
                  <a:pt x="14" y="772"/>
                  <a:pt x="15" y="768"/>
                </a:cubicBezTo>
                <a:cubicBezTo>
                  <a:pt x="14" y="768"/>
                  <a:pt x="14" y="767"/>
                  <a:pt x="14" y="767"/>
                </a:cubicBezTo>
                <a:cubicBezTo>
                  <a:pt x="14" y="752"/>
                  <a:pt x="12" y="737"/>
                  <a:pt x="11" y="721"/>
                </a:cubicBezTo>
                <a:cubicBezTo>
                  <a:pt x="11" y="719"/>
                  <a:pt x="11" y="716"/>
                  <a:pt x="10" y="714"/>
                </a:cubicBezTo>
                <a:cubicBezTo>
                  <a:pt x="10" y="705"/>
                  <a:pt x="10" y="696"/>
                  <a:pt x="10" y="688"/>
                </a:cubicBezTo>
                <a:cubicBezTo>
                  <a:pt x="10" y="685"/>
                  <a:pt x="9" y="681"/>
                  <a:pt x="9" y="678"/>
                </a:cubicBezTo>
                <a:cubicBezTo>
                  <a:pt x="10" y="664"/>
                  <a:pt x="9" y="649"/>
                  <a:pt x="8" y="634"/>
                </a:cubicBezTo>
                <a:cubicBezTo>
                  <a:pt x="8" y="632"/>
                  <a:pt x="8" y="631"/>
                  <a:pt x="8" y="629"/>
                </a:cubicBezTo>
                <a:cubicBezTo>
                  <a:pt x="7" y="618"/>
                  <a:pt x="7" y="605"/>
                  <a:pt x="6" y="594"/>
                </a:cubicBezTo>
                <a:cubicBezTo>
                  <a:pt x="6" y="593"/>
                  <a:pt x="6" y="593"/>
                  <a:pt x="7" y="593"/>
                </a:cubicBezTo>
                <a:cubicBezTo>
                  <a:pt x="7" y="589"/>
                  <a:pt x="6" y="584"/>
                  <a:pt x="8" y="580"/>
                </a:cubicBezTo>
                <a:cubicBezTo>
                  <a:pt x="7" y="566"/>
                  <a:pt x="7" y="552"/>
                  <a:pt x="6" y="539"/>
                </a:cubicBezTo>
                <a:cubicBezTo>
                  <a:pt x="9" y="535"/>
                  <a:pt x="6" y="532"/>
                  <a:pt x="8" y="529"/>
                </a:cubicBezTo>
                <a:cubicBezTo>
                  <a:pt x="7" y="525"/>
                  <a:pt x="9" y="522"/>
                  <a:pt x="7" y="518"/>
                </a:cubicBezTo>
                <a:cubicBezTo>
                  <a:pt x="7" y="517"/>
                  <a:pt x="7" y="516"/>
                  <a:pt x="7" y="515"/>
                </a:cubicBezTo>
                <a:cubicBezTo>
                  <a:pt x="7" y="514"/>
                  <a:pt x="7" y="514"/>
                  <a:pt x="7" y="513"/>
                </a:cubicBezTo>
                <a:cubicBezTo>
                  <a:pt x="7" y="511"/>
                  <a:pt x="7" y="508"/>
                  <a:pt x="7" y="506"/>
                </a:cubicBezTo>
                <a:cubicBezTo>
                  <a:pt x="7" y="504"/>
                  <a:pt x="6" y="501"/>
                  <a:pt x="7" y="499"/>
                </a:cubicBezTo>
                <a:cubicBezTo>
                  <a:pt x="6" y="496"/>
                  <a:pt x="7" y="493"/>
                  <a:pt x="7" y="490"/>
                </a:cubicBezTo>
                <a:cubicBezTo>
                  <a:pt x="7" y="489"/>
                  <a:pt x="6" y="489"/>
                  <a:pt x="6" y="488"/>
                </a:cubicBezTo>
                <a:cubicBezTo>
                  <a:pt x="6" y="486"/>
                  <a:pt x="6" y="482"/>
                  <a:pt x="6" y="479"/>
                </a:cubicBezTo>
                <a:cubicBezTo>
                  <a:pt x="6" y="477"/>
                  <a:pt x="6" y="476"/>
                  <a:pt x="7" y="474"/>
                </a:cubicBezTo>
                <a:cubicBezTo>
                  <a:pt x="5" y="473"/>
                  <a:pt x="6" y="472"/>
                  <a:pt x="5" y="472"/>
                </a:cubicBezTo>
                <a:cubicBezTo>
                  <a:pt x="6" y="471"/>
                  <a:pt x="5" y="470"/>
                  <a:pt x="5" y="469"/>
                </a:cubicBezTo>
                <a:cubicBezTo>
                  <a:pt x="5" y="468"/>
                  <a:pt x="6" y="467"/>
                  <a:pt x="6" y="466"/>
                </a:cubicBezTo>
                <a:cubicBezTo>
                  <a:pt x="6" y="465"/>
                  <a:pt x="5" y="465"/>
                  <a:pt x="5" y="464"/>
                </a:cubicBezTo>
                <a:cubicBezTo>
                  <a:pt x="5" y="463"/>
                  <a:pt x="6" y="462"/>
                  <a:pt x="6" y="461"/>
                </a:cubicBezTo>
                <a:cubicBezTo>
                  <a:pt x="6" y="459"/>
                  <a:pt x="5" y="457"/>
                  <a:pt x="5" y="454"/>
                </a:cubicBezTo>
                <a:cubicBezTo>
                  <a:pt x="5" y="454"/>
                  <a:pt x="5" y="453"/>
                  <a:pt x="5" y="453"/>
                </a:cubicBezTo>
                <a:cubicBezTo>
                  <a:pt x="5" y="450"/>
                  <a:pt x="4" y="446"/>
                  <a:pt x="5" y="444"/>
                </a:cubicBezTo>
                <a:cubicBezTo>
                  <a:pt x="5" y="438"/>
                  <a:pt x="4" y="433"/>
                  <a:pt x="4" y="427"/>
                </a:cubicBezTo>
                <a:cubicBezTo>
                  <a:pt x="4" y="425"/>
                  <a:pt x="5" y="423"/>
                  <a:pt x="4" y="421"/>
                </a:cubicBezTo>
                <a:cubicBezTo>
                  <a:pt x="4" y="418"/>
                  <a:pt x="4" y="416"/>
                  <a:pt x="4" y="413"/>
                </a:cubicBezTo>
                <a:cubicBezTo>
                  <a:pt x="4" y="412"/>
                  <a:pt x="3" y="411"/>
                  <a:pt x="3" y="410"/>
                </a:cubicBezTo>
                <a:cubicBezTo>
                  <a:pt x="3" y="408"/>
                  <a:pt x="4" y="405"/>
                  <a:pt x="3" y="402"/>
                </a:cubicBezTo>
                <a:cubicBezTo>
                  <a:pt x="3" y="401"/>
                  <a:pt x="3" y="401"/>
                  <a:pt x="3" y="400"/>
                </a:cubicBezTo>
                <a:cubicBezTo>
                  <a:pt x="3" y="398"/>
                  <a:pt x="3" y="396"/>
                  <a:pt x="3" y="394"/>
                </a:cubicBezTo>
                <a:cubicBezTo>
                  <a:pt x="2" y="390"/>
                  <a:pt x="3" y="387"/>
                  <a:pt x="2" y="384"/>
                </a:cubicBezTo>
                <a:cubicBezTo>
                  <a:pt x="2" y="384"/>
                  <a:pt x="2" y="383"/>
                  <a:pt x="3" y="383"/>
                </a:cubicBezTo>
                <a:cubicBezTo>
                  <a:pt x="2" y="380"/>
                  <a:pt x="3" y="378"/>
                  <a:pt x="2" y="375"/>
                </a:cubicBezTo>
                <a:cubicBezTo>
                  <a:pt x="3" y="372"/>
                  <a:pt x="1" y="368"/>
                  <a:pt x="2" y="364"/>
                </a:cubicBezTo>
                <a:cubicBezTo>
                  <a:pt x="2" y="364"/>
                  <a:pt x="2" y="363"/>
                  <a:pt x="1" y="362"/>
                </a:cubicBezTo>
                <a:cubicBezTo>
                  <a:pt x="2" y="355"/>
                  <a:pt x="1" y="348"/>
                  <a:pt x="2" y="341"/>
                </a:cubicBezTo>
                <a:cubicBezTo>
                  <a:pt x="1" y="340"/>
                  <a:pt x="2" y="340"/>
                  <a:pt x="1" y="339"/>
                </a:cubicBezTo>
                <a:cubicBezTo>
                  <a:pt x="1" y="334"/>
                  <a:pt x="2" y="329"/>
                  <a:pt x="1" y="323"/>
                </a:cubicBezTo>
                <a:cubicBezTo>
                  <a:pt x="2" y="319"/>
                  <a:pt x="0" y="315"/>
                  <a:pt x="1" y="311"/>
                </a:cubicBezTo>
                <a:cubicBezTo>
                  <a:pt x="0" y="303"/>
                  <a:pt x="2" y="295"/>
                  <a:pt x="0" y="287"/>
                </a:cubicBezTo>
                <a:cubicBezTo>
                  <a:pt x="1" y="286"/>
                  <a:pt x="1" y="284"/>
                  <a:pt x="1" y="282"/>
                </a:cubicBezTo>
                <a:cubicBezTo>
                  <a:pt x="1" y="278"/>
                  <a:pt x="1" y="272"/>
                  <a:pt x="1" y="267"/>
                </a:cubicBezTo>
                <a:cubicBezTo>
                  <a:pt x="1" y="265"/>
                  <a:pt x="1" y="263"/>
                  <a:pt x="1" y="261"/>
                </a:cubicBezTo>
                <a:cubicBezTo>
                  <a:pt x="1" y="260"/>
                  <a:pt x="1" y="259"/>
                  <a:pt x="1" y="258"/>
                </a:cubicBezTo>
                <a:cubicBezTo>
                  <a:pt x="3" y="256"/>
                  <a:pt x="4" y="255"/>
                  <a:pt x="5" y="253"/>
                </a:cubicBezTo>
                <a:cubicBezTo>
                  <a:pt x="5" y="251"/>
                  <a:pt x="4" y="249"/>
                  <a:pt x="4" y="246"/>
                </a:cubicBezTo>
                <a:cubicBezTo>
                  <a:pt x="4" y="243"/>
                  <a:pt x="6" y="240"/>
                  <a:pt x="5" y="237"/>
                </a:cubicBezTo>
                <a:cubicBezTo>
                  <a:pt x="6" y="235"/>
                  <a:pt x="4" y="232"/>
                  <a:pt x="6" y="230"/>
                </a:cubicBezTo>
                <a:cubicBezTo>
                  <a:pt x="5" y="221"/>
                  <a:pt x="6" y="213"/>
                  <a:pt x="6" y="204"/>
                </a:cubicBezTo>
                <a:cubicBezTo>
                  <a:pt x="6" y="201"/>
                  <a:pt x="6" y="198"/>
                  <a:pt x="6" y="195"/>
                </a:cubicBezTo>
                <a:cubicBezTo>
                  <a:pt x="6" y="194"/>
                  <a:pt x="6" y="193"/>
                  <a:pt x="6" y="192"/>
                </a:cubicBezTo>
                <a:cubicBezTo>
                  <a:pt x="6" y="191"/>
                  <a:pt x="7" y="189"/>
                  <a:pt x="7" y="188"/>
                </a:cubicBezTo>
                <a:cubicBezTo>
                  <a:pt x="7" y="185"/>
                  <a:pt x="7" y="182"/>
                  <a:pt x="6" y="180"/>
                </a:cubicBezTo>
                <a:cubicBezTo>
                  <a:pt x="7" y="179"/>
                  <a:pt x="6" y="179"/>
                  <a:pt x="7" y="178"/>
                </a:cubicBezTo>
                <a:cubicBezTo>
                  <a:pt x="6" y="173"/>
                  <a:pt x="8" y="167"/>
                  <a:pt x="8" y="162"/>
                </a:cubicBezTo>
                <a:cubicBezTo>
                  <a:pt x="10" y="158"/>
                  <a:pt x="8" y="154"/>
                  <a:pt x="9" y="151"/>
                </a:cubicBezTo>
                <a:close/>
                <a:moveTo>
                  <a:pt x="45" y="1171"/>
                </a:moveTo>
                <a:cubicBezTo>
                  <a:pt x="45" y="1171"/>
                  <a:pt x="45" y="1171"/>
                  <a:pt x="45" y="1171"/>
                </a:cubicBezTo>
                <a:cubicBezTo>
                  <a:pt x="45" y="1171"/>
                  <a:pt x="44" y="1171"/>
                  <a:pt x="44" y="1171"/>
                </a:cubicBezTo>
                <a:cubicBezTo>
                  <a:pt x="44" y="1171"/>
                  <a:pt x="45" y="1171"/>
                  <a:pt x="44" y="1172"/>
                </a:cubicBezTo>
                <a:cubicBezTo>
                  <a:pt x="44" y="1172"/>
                  <a:pt x="44" y="1172"/>
                  <a:pt x="44" y="1172"/>
                </a:cubicBezTo>
                <a:cubicBezTo>
                  <a:pt x="45" y="1172"/>
                  <a:pt x="45" y="1172"/>
                  <a:pt x="45" y="1172"/>
                </a:cubicBezTo>
                <a:cubicBezTo>
                  <a:pt x="45" y="1171"/>
                  <a:pt x="45" y="1171"/>
                  <a:pt x="45" y="1171"/>
                </a:cubicBezTo>
                <a:close/>
                <a:moveTo>
                  <a:pt x="62" y="1152"/>
                </a:moveTo>
                <a:cubicBezTo>
                  <a:pt x="62" y="1152"/>
                  <a:pt x="62" y="1153"/>
                  <a:pt x="62" y="1153"/>
                </a:cubicBezTo>
                <a:cubicBezTo>
                  <a:pt x="62" y="1152"/>
                  <a:pt x="62" y="1152"/>
                  <a:pt x="62" y="1152"/>
                </a:cubicBezTo>
                <a:close/>
                <a:moveTo>
                  <a:pt x="72" y="1157"/>
                </a:moveTo>
                <a:cubicBezTo>
                  <a:pt x="73" y="1157"/>
                  <a:pt x="72" y="1158"/>
                  <a:pt x="73" y="1158"/>
                </a:cubicBezTo>
                <a:cubicBezTo>
                  <a:pt x="74" y="1157"/>
                  <a:pt x="73" y="1157"/>
                  <a:pt x="72" y="1157"/>
                </a:cubicBezTo>
                <a:close/>
                <a:moveTo>
                  <a:pt x="73" y="1144"/>
                </a:moveTo>
                <a:cubicBezTo>
                  <a:pt x="71" y="1147"/>
                  <a:pt x="73" y="1150"/>
                  <a:pt x="73" y="1153"/>
                </a:cubicBezTo>
                <a:cubicBezTo>
                  <a:pt x="74" y="1152"/>
                  <a:pt x="73" y="1150"/>
                  <a:pt x="73" y="1149"/>
                </a:cubicBezTo>
                <a:cubicBezTo>
                  <a:pt x="73" y="1149"/>
                  <a:pt x="73" y="1149"/>
                  <a:pt x="74" y="1148"/>
                </a:cubicBezTo>
                <a:cubicBezTo>
                  <a:pt x="73" y="1147"/>
                  <a:pt x="74" y="1144"/>
                  <a:pt x="73" y="1144"/>
                </a:cubicBezTo>
                <a:close/>
                <a:moveTo>
                  <a:pt x="114" y="1130"/>
                </a:moveTo>
                <a:cubicBezTo>
                  <a:pt x="114" y="1130"/>
                  <a:pt x="114" y="1131"/>
                  <a:pt x="114" y="1131"/>
                </a:cubicBezTo>
                <a:cubicBezTo>
                  <a:pt x="114" y="1132"/>
                  <a:pt x="114" y="1133"/>
                  <a:pt x="114" y="1133"/>
                </a:cubicBezTo>
                <a:cubicBezTo>
                  <a:pt x="114" y="1134"/>
                  <a:pt x="114" y="1135"/>
                  <a:pt x="113" y="1136"/>
                </a:cubicBezTo>
                <a:cubicBezTo>
                  <a:pt x="114" y="1136"/>
                  <a:pt x="113" y="1137"/>
                  <a:pt x="114" y="1137"/>
                </a:cubicBezTo>
                <a:cubicBezTo>
                  <a:pt x="114" y="1135"/>
                  <a:pt x="115" y="1133"/>
                  <a:pt x="114" y="1130"/>
                </a:cubicBezTo>
                <a:close/>
                <a:moveTo>
                  <a:pt x="121" y="1002"/>
                </a:moveTo>
                <a:cubicBezTo>
                  <a:pt x="121" y="1001"/>
                  <a:pt x="121" y="1001"/>
                  <a:pt x="121" y="1001"/>
                </a:cubicBezTo>
                <a:cubicBezTo>
                  <a:pt x="121" y="1001"/>
                  <a:pt x="121" y="1001"/>
                  <a:pt x="121" y="1001"/>
                </a:cubicBezTo>
                <a:cubicBezTo>
                  <a:pt x="121" y="1001"/>
                  <a:pt x="120" y="1002"/>
                  <a:pt x="121" y="1002"/>
                </a:cubicBezTo>
                <a:cubicBezTo>
                  <a:pt x="121" y="1002"/>
                  <a:pt x="121" y="1002"/>
                  <a:pt x="121" y="1002"/>
                </a:cubicBezTo>
                <a:close/>
                <a:moveTo>
                  <a:pt x="121" y="975"/>
                </a:moveTo>
                <a:cubicBezTo>
                  <a:pt x="121" y="976"/>
                  <a:pt x="121" y="977"/>
                  <a:pt x="121" y="978"/>
                </a:cubicBezTo>
                <a:cubicBezTo>
                  <a:pt x="121" y="978"/>
                  <a:pt x="121" y="978"/>
                  <a:pt x="121" y="978"/>
                </a:cubicBezTo>
                <a:cubicBezTo>
                  <a:pt x="121" y="978"/>
                  <a:pt x="121" y="978"/>
                  <a:pt x="121" y="978"/>
                </a:cubicBezTo>
                <a:cubicBezTo>
                  <a:pt x="121" y="978"/>
                  <a:pt x="121" y="978"/>
                  <a:pt x="121" y="978"/>
                </a:cubicBezTo>
                <a:cubicBezTo>
                  <a:pt x="121" y="978"/>
                  <a:pt x="121" y="977"/>
                  <a:pt x="121" y="977"/>
                </a:cubicBezTo>
                <a:cubicBezTo>
                  <a:pt x="121" y="977"/>
                  <a:pt x="121" y="977"/>
                  <a:pt x="122" y="976"/>
                </a:cubicBezTo>
                <a:cubicBezTo>
                  <a:pt x="121" y="976"/>
                  <a:pt x="122" y="974"/>
                  <a:pt x="121" y="975"/>
                </a:cubicBezTo>
                <a:close/>
                <a:moveTo>
                  <a:pt x="129" y="883"/>
                </a:moveTo>
                <a:cubicBezTo>
                  <a:pt x="129" y="883"/>
                  <a:pt x="129" y="883"/>
                  <a:pt x="129" y="883"/>
                </a:cubicBezTo>
                <a:cubicBezTo>
                  <a:pt x="129" y="883"/>
                  <a:pt x="129" y="884"/>
                  <a:pt x="129" y="884"/>
                </a:cubicBezTo>
                <a:cubicBezTo>
                  <a:pt x="129" y="884"/>
                  <a:pt x="129" y="883"/>
                  <a:pt x="129" y="883"/>
                </a:cubicBezTo>
                <a:close/>
                <a:moveTo>
                  <a:pt x="129" y="874"/>
                </a:moveTo>
                <a:cubicBezTo>
                  <a:pt x="129" y="875"/>
                  <a:pt x="129" y="877"/>
                  <a:pt x="129" y="878"/>
                </a:cubicBezTo>
                <a:cubicBezTo>
                  <a:pt x="129" y="878"/>
                  <a:pt x="129" y="878"/>
                  <a:pt x="129" y="878"/>
                </a:cubicBezTo>
                <a:cubicBezTo>
                  <a:pt x="129" y="877"/>
                  <a:pt x="129" y="876"/>
                  <a:pt x="129" y="875"/>
                </a:cubicBezTo>
                <a:cubicBezTo>
                  <a:pt x="129" y="875"/>
                  <a:pt x="129" y="875"/>
                  <a:pt x="129" y="874"/>
                </a:cubicBezTo>
                <a:close/>
                <a:moveTo>
                  <a:pt x="129" y="861"/>
                </a:moveTo>
                <a:cubicBezTo>
                  <a:pt x="129" y="861"/>
                  <a:pt x="129" y="861"/>
                  <a:pt x="129" y="861"/>
                </a:cubicBezTo>
                <a:cubicBezTo>
                  <a:pt x="129" y="861"/>
                  <a:pt x="129" y="861"/>
                  <a:pt x="129" y="861"/>
                </a:cubicBezTo>
                <a:cubicBezTo>
                  <a:pt x="129" y="861"/>
                  <a:pt x="128" y="864"/>
                  <a:pt x="129" y="863"/>
                </a:cubicBezTo>
                <a:cubicBezTo>
                  <a:pt x="129" y="862"/>
                  <a:pt x="129" y="862"/>
                  <a:pt x="129" y="861"/>
                </a:cubicBezTo>
                <a:close/>
                <a:moveTo>
                  <a:pt x="129" y="858"/>
                </a:moveTo>
                <a:cubicBezTo>
                  <a:pt x="128" y="858"/>
                  <a:pt x="128" y="860"/>
                  <a:pt x="129" y="860"/>
                </a:cubicBezTo>
                <a:cubicBezTo>
                  <a:pt x="129" y="860"/>
                  <a:pt x="129" y="860"/>
                  <a:pt x="129" y="860"/>
                </a:cubicBezTo>
                <a:cubicBezTo>
                  <a:pt x="129" y="860"/>
                  <a:pt x="129" y="859"/>
                  <a:pt x="129" y="858"/>
                </a:cubicBezTo>
                <a:close/>
                <a:moveTo>
                  <a:pt x="129" y="848"/>
                </a:moveTo>
                <a:cubicBezTo>
                  <a:pt x="129" y="848"/>
                  <a:pt x="129" y="848"/>
                  <a:pt x="128" y="848"/>
                </a:cubicBezTo>
                <a:cubicBezTo>
                  <a:pt x="128" y="848"/>
                  <a:pt x="128" y="848"/>
                  <a:pt x="128" y="848"/>
                </a:cubicBezTo>
                <a:cubicBezTo>
                  <a:pt x="129" y="850"/>
                  <a:pt x="128" y="852"/>
                  <a:pt x="129" y="852"/>
                </a:cubicBezTo>
                <a:cubicBezTo>
                  <a:pt x="129" y="852"/>
                  <a:pt x="129" y="852"/>
                  <a:pt x="129" y="852"/>
                </a:cubicBezTo>
                <a:cubicBezTo>
                  <a:pt x="129" y="851"/>
                  <a:pt x="129" y="850"/>
                  <a:pt x="129" y="849"/>
                </a:cubicBezTo>
                <a:cubicBezTo>
                  <a:pt x="129" y="849"/>
                  <a:pt x="129" y="848"/>
                  <a:pt x="129" y="848"/>
                </a:cubicBezTo>
                <a:close/>
                <a:moveTo>
                  <a:pt x="128" y="846"/>
                </a:moveTo>
                <a:cubicBezTo>
                  <a:pt x="128" y="847"/>
                  <a:pt x="128" y="847"/>
                  <a:pt x="128" y="847"/>
                </a:cubicBezTo>
                <a:cubicBezTo>
                  <a:pt x="128" y="847"/>
                  <a:pt x="128" y="847"/>
                  <a:pt x="128" y="848"/>
                </a:cubicBezTo>
                <a:cubicBezTo>
                  <a:pt x="129" y="848"/>
                  <a:pt x="129" y="848"/>
                  <a:pt x="129" y="848"/>
                </a:cubicBezTo>
                <a:cubicBezTo>
                  <a:pt x="129" y="847"/>
                  <a:pt x="129" y="847"/>
                  <a:pt x="129" y="847"/>
                </a:cubicBezTo>
                <a:lnTo>
                  <a:pt x="128" y="846"/>
                </a:lnTo>
                <a:close/>
                <a:moveTo>
                  <a:pt x="129" y="844"/>
                </a:moveTo>
                <a:cubicBezTo>
                  <a:pt x="129" y="844"/>
                  <a:pt x="129" y="844"/>
                  <a:pt x="129" y="844"/>
                </a:cubicBezTo>
                <a:cubicBezTo>
                  <a:pt x="128" y="844"/>
                  <a:pt x="128" y="845"/>
                  <a:pt x="129" y="846"/>
                </a:cubicBezTo>
                <a:cubicBezTo>
                  <a:pt x="129" y="846"/>
                  <a:pt x="129" y="846"/>
                  <a:pt x="129" y="846"/>
                </a:cubicBezTo>
                <a:cubicBezTo>
                  <a:pt x="129" y="846"/>
                  <a:pt x="129" y="845"/>
                  <a:pt x="129" y="845"/>
                </a:cubicBezTo>
                <a:cubicBezTo>
                  <a:pt x="129" y="845"/>
                  <a:pt x="129" y="845"/>
                  <a:pt x="129" y="844"/>
                </a:cubicBezTo>
                <a:close/>
                <a:moveTo>
                  <a:pt x="116" y="1095"/>
                </a:moveTo>
                <a:cubicBezTo>
                  <a:pt x="116" y="1095"/>
                  <a:pt x="116" y="1095"/>
                  <a:pt x="116" y="1095"/>
                </a:cubicBezTo>
                <a:cubicBezTo>
                  <a:pt x="116" y="1095"/>
                  <a:pt x="116" y="1095"/>
                  <a:pt x="116" y="1095"/>
                </a:cubicBezTo>
                <a:cubicBezTo>
                  <a:pt x="116" y="1097"/>
                  <a:pt x="116" y="1100"/>
                  <a:pt x="116" y="1102"/>
                </a:cubicBezTo>
                <a:cubicBezTo>
                  <a:pt x="116" y="1102"/>
                  <a:pt x="116" y="1102"/>
                  <a:pt x="116" y="1102"/>
                </a:cubicBezTo>
                <a:cubicBezTo>
                  <a:pt x="116" y="1102"/>
                  <a:pt x="116" y="1102"/>
                  <a:pt x="116" y="1102"/>
                </a:cubicBezTo>
                <a:cubicBezTo>
                  <a:pt x="116" y="1100"/>
                  <a:pt x="117" y="1097"/>
                  <a:pt x="116" y="1095"/>
                </a:cubicBezTo>
                <a:cubicBezTo>
                  <a:pt x="116" y="1095"/>
                  <a:pt x="116" y="1095"/>
                  <a:pt x="116" y="1095"/>
                </a:cubicBezTo>
                <a:close/>
                <a:moveTo>
                  <a:pt x="117" y="1076"/>
                </a:moveTo>
                <a:cubicBezTo>
                  <a:pt x="117" y="1076"/>
                  <a:pt x="117" y="1076"/>
                  <a:pt x="117" y="1076"/>
                </a:cubicBezTo>
                <a:cubicBezTo>
                  <a:pt x="117" y="1076"/>
                  <a:pt x="117" y="1076"/>
                  <a:pt x="117" y="1076"/>
                </a:cubicBezTo>
                <a:cubicBezTo>
                  <a:pt x="117" y="1076"/>
                  <a:pt x="117" y="1076"/>
                  <a:pt x="117" y="1077"/>
                </a:cubicBezTo>
                <a:cubicBezTo>
                  <a:pt x="117" y="1077"/>
                  <a:pt x="117" y="1077"/>
                  <a:pt x="117" y="1077"/>
                </a:cubicBezTo>
                <a:cubicBezTo>
                  <a:pt x="117" y="1077"/>
                  <a:pt x="117" y="1077"/>
                  <a:pt x="117" y="1077"/>
                </a:cubicBezTo>
                <a:cubicBezTo>
                  <a:pt x="117" y="1078"/>
                  <a:pt x="117" y="1077"/>
                  <a:pt x="117" y="1077"/>
                </a:cubicBezTo>
                <a:cubicBezTo>
                  <a:pt x="118" y="1077"/>
                  <a:pt x="117" y="1077"/>
                  <a:pt x="117" y="1077"/>
                </a:cubicBezTo>
                <a:cubicBezTo>
                  <a:pt x="117" y="1076"/>
                  <a:pt x="117" y="1076"/>
                  <a:pt x="117" y="1076"/>
                </a:cubicBezTo>
                <a:close/>
                <a:moveTo>
                  <a:pt x="118" y="1068"/>
                </a:moveTo>
                <a:cubicBezTo>
                  <a:pt x="118" y="1068"/>
                  <a:pt x="118" y="1068"/>
                  <a:pt x="118" y="1068"/>
                </a:cubicBezTo>
                <a:cubicBezTo>
                  <a:pt x="118" y="1068"/>
                  <a:pt x="117" y="1068"/>
                  <a:pt x="117" y="1068"/>
                </a:cubicBezTo>
                <a:cubicBezTo>
                  <a:pt x="117" y="1068"/>
                  <a:pt x="117" y="1068"/>
                  <a:pt x="117" y="1068"/>
                </a:cubicBezTo>
                <a:cubicBezTo>
                  <a:pt x="117" y="1070"/>
                  <a:pt x="117" y="1072"/>
                  <a:pt x="117" y="1074"/>
                </a:cubicBezTo>
                <a:cubicBezTo>
                  <a:pt x="117" y="1074"/>
                  <a:pt x="117" y="1074"/>
                  <a:pt x="117" y="1074"/>
                </a:cubicBezTo>
                <a:cubicBezTo>
                  <a:pt x="118" y="1074"/>
                  <a:pt x="118" y="1074"/>
                  <a:pt x="118" y="1074"/>
                </a:cubicBezTo>
                <a:cubicBezTo>
                  <a:pt x="117" y="1072"/>
                  <a:pt x="117" y="1070"/>
                  <a:pt x="118" y="1068"/>
                </a:cubicBezTo>
                <a:close/>
                <a:moveTo>
                  <a:pt x="118" y="1049"/>
                </a:moveTo>
                <a:cubicBezTo>
                  <a:pt x="118" y="1049"/>
                  <a:pt x="118" y="1049"/>
                  <a:pt x="118" y="1049"/>
                </a:cubicBezTo>
                <a:cubicBezTo>
                  <a:pt x="118" y="1049"/>
                  <a:pt x="118" y="1049"/>
                  <a:pt x="118" y="1049"/>
                </a:cubicBezTo>
                <a:cubicBezTo>
                  <a:pt x="118" y="1049"/>
                  <a:pt x="118" y="1049"/>
                  <a:pt x="117" y="1050"/>
                </a:cubicBezTo>
                <a:cubicBezTo>
                  <a:pt x="117" y="1050"/>
                  <a:pt x="117" y="1050"/>
                  <a:pt x="118" y="1050"/>
                </a:cubicBezTo>
                <a:cubicBezTo>
                  <a:pt x="118" y="1050"/>
                  <a:pt x="118" y="1050"/>
                  <a:pt x="118" y="1050"/>
                </a:cubicBezTo>
                <a:cubicBezTo>
                  <a:pt x="118" y="1050"/>
                  <a:pt x="118" y="1049"/>
                  <a:pt x="118" y="1049"/>
                </a:cubicBezTo>
                <a:cubicBezTo>
                  <a:pt x="118" y="1049"/>
                  <a:pt x="118" y="1049"/>
                  <a:pt x="118" y="1049"/>
                </a:cubicBezTo>
                <a:close/>
                <a:moveTo>
                  <a:pt x="162" y="958"/>
                </a:moveTo>
                <a:cubicBezTo>
                  <a:pt x="162" y="959"/>
                  <a:pt x="162" y="959"/>
                  <a:pt x="162" y="959"/>
                </a:cubicBezTo>
                <a:cubicBezTo>
                  <a:pt x="162" y="959"/>
                  <a:pt x="162" y="958"/>
                  <a:pt x="162" y="958"/>
                </a:cubicBezTo>
                <a:cubicBezTo>
                  <a:pt x="162" y="958"/>
                  <a:pt x="162" y="957"/>
                  <a:pt x="162" y="956"/>
                </a:cubicBezTo>
                <a:cubicBezTo>
                  <a:pt x="162" y="956"/>
                  <a:pt x="162" y="956"/>
                  <a:pt x="162" y="956"/>
                </a:cubicBezTo>
                <a:cubicBezTo>
                  <a:pt x="162" y="956"/>
                  <a:pt x="162" y="956"/>
                  <a:pt x="162" y="956"/>
                </a:cubicBezTo>
                <a:cubicBezTo>
                  <a:pt x="162" y="956"/>
                  <a:pt x="162" y="956"/>
                  <a:pt x="162" y="956"/>
                </a:cubicBezTo>
                <a:cubicBezTo>
                  <a:pt x="162" y="957"/>
                  <a:pt x="161" y="958"/>
                  <a:pt x="162" y="958"/>
                </a:cubicBezTo>
                <a:close/>
                <a:moveTo>
                  <a:pt x="162" y="927"/>
                </a:moveTo>
                <a:cubicBezTo>
                  <a:pt x="162" y="927"/>
                  <a:pt x="162" y="927"/>
                  <a:pt x="162" y="927"/>
                </a:cubicBezTo>
                <a:cubicBezTo>
                  <a:pt x="162" y="927"/>
                  <a:pt x="162" y="927"/>
                  <a:pt x="162" y="927"/>
                </a:cubicBezTo>
                <a:cubicBezTo>
                  <a:pt x="162" y="926"/>
                  <a:pt x="162" y="925"/>
                  <a:pt x="162" y="924"/>
                </a:cubicBezTo>
                <a:cubicBezTo>
                  <a:pt x="162" y="924"/>
                  <a:pt x="162" y="924"/>
                  <a:pt x="162" y="924"/>
                </a:cubicBezTo>
                <a:cubicBezTo>
                  <a:pt x="162" y="924"/>
                  <a:pt x="162" y="924"/>
                  <a:pt x="162" y="924"/>
                </a:cubicBezTo>
                <a:cubicBezTo>
                  <a:pt x="162" y="924"/>
                  <a:pt x="162" y="924"/>
                  <a:pt x="162" y="924"/>
                </a:cubicBezTo>
                <a:cubicBezTo>
                  <a:pt x="162" y="925"/>
                  <a:pt x="162" y="926"/>
                  <a:pt x="162" y="927"/>
                </a:cubicBezTo>
                <a:close/>
                <a:moveTo>
                  <a:pt x="187" y="893"/>
                </a:moveTo>
                <a:cubicBezTo>
                  <a:pt x="186" y="894"/>
                  <a:pt x="187" y="894"/>
                  <a:pt x="187" y="895"/>
                </a:cubicBezTo>
                <a:cubicBezTo>
                  <a:pt x="187" y="895"/>
                  <a:pt x="187" y="895"/>
                  <a:pt x="187" y="895"/>
                </a:cubicBezTo>
                <a:cubicBezTo>
                  <a:pt x="187" y="895"/>
                  <a:pt x="187" y="895"/>
                  <a:pt x="187" y="895"/>
                </a:cubicBezTo>
                <a:cubicBezTo>
                  <a:pt x="187" y="894"/>
                  <a:pt x="187" y="894"/>
                  <a:pt x="187" y="893"/>
                </a:cubicBezTo>
                <a:cubicBezTo>
                  <a:pt x="187" y="893"/>
                  <a:pt x="187" y="893"/>
                  <a:pt x="187" y="893"/>
                </a:cubicBezTo>
                <a:cubicBezTo>
                  <a:pt x="187" y="893"/>
                  <a:pt x="187" y="893"/>
                  <a:pt x="187" y="893"/>
                </a:cubicBezTo>
                <a:cubicBezTo>
                  <a:pt x="187" y="893"/>
                  <a:pt x="187" y="893"/>
                  <a:pt x="187" y="893"/>
                </a:cubicBezTo>
                <a:close/>
                <a:moveTo>
                  <a:pt x="186" y="866"/>
                </a:moveTo>
                <a:cubicBezTo>
                  <a:pt x="186" y="867"/>
                  <a:pt x="186" y="867"/>
                  <a:pt x="186" y="868"/>
                </a:cubicBezTo>
                <a:cubicBezTo>
                  <a:pt x="186" y="868"/>
                  <a:pt x="186" y="868"/>
                  <a:pt x="186" y="868"/>
                </a:cubicBezTo>
                <a:cubicBezTo>
                  <a:pt x="186" y="868"/>
                  <a:pt x="186" y="869"/>
                  <a:pt x="186" y="869"/>
                </a:cubicBezTo>
                <a:cubicBezTo>
                  <a:pt x="186" y="869"/>
                  <a:pt x="186" y="868"/>
                  <a:pt x="186" y="868"/>
                </a:cubicBezTo>
                <a:cubicBezTo>
                  <a:pt x="187" y="868"/>
                  <a:pt x="186" y="868"/>
                  <a:pt x="186" y="867"/>
                </a:cubicBezTo>
                <a:cubicBezTo>
                  <a:pt x="186" y="867"/>
                  <a:pt x="186" y="867"/>
                  <a:pt x="187" y="866"/>
                </a:cubicBezTo>
                <a:cubicBezTo>
                  <a:pt x="187" y="866"/>
                  <a:pt x="187" y="866"/>
                  <a:pt x="186" y="866"/>
                </a:cubicBezTo>
                <a:cubicBezTo>
                  <a:pt x="186" y="866"/>
                  <a:pt x="186" y="866"/>
                  <a:pt x="186" y="866"/>
                </a:cubicBezTo>
                <a:close/>
                <a:moveTo>
                  <a:pt x="160" y="816"/>
                </a:moveTo>
                <a:cubicBezTo>
                  <a:pt x="160" y="816"/>
                  <a:pt x="160" y="816"/>
                  <a:pt x="160" y="816"/>
                </a:cubicBezTo>
                <a:cubicBezTo>
                  <a:pt x="160" y="816"/>
                  <a:pt x="160" y="816"/>
                  <a:pt x="160" y="816"/>
                </a:cubicBezTo>
                <a:cubicBezTo>
                  <a:pt x="160" y="815"/>
                  <a:pt x="160" y="815"/>
                  <a:pt x="160" y="814"/>
                </a:cubicBezTo>
                <a:cubicBezTo>
                  <a:pt x="160" y="814"/>
                  <a:pt x="160" y="814"/>
                  <a:pt x="160" y="814"/>
                </a:cubicBezTo>
                <a:cubicBezTo>
                  <a:pt x="160" y="814"/>
                  <a:pt x="160" y="814"/>
                  <a:pt x="160" y="814"/>
                </a:cubicBezTo>
                <a:cubicBezTo>
                  <a:pt x="160" y="814"/>
                  <a:pt x="159" y="814"/>
                  <a:pt x="159" y="814"/>
                </a:cubicBezTo>
                <a:cubicBezTo>
                  <a:pt x="159" y="815"/>
                  <a:pt x="159" y="815"/>
                  <a:pt x="160" y="816"/>
                </a:cubicBezTo>
                <a:close/>
                <a:moveTo>
                  <a:pt x="192" y="770"/>
                </a:moveTo>
                <a:cubicBezTo>
                  <a:pt x="192" y="770"/>
                  <a:pt x="192" y="770"/>
                  <a:pt x="191" y="770"/>
                </a:cubicBezTo>
                <a:cubicBezTo>
                  <a:pt x="191" y="771"/>
                  <a:pt x="191" y="771"/>
                  <a:pt x="191" y="771"/>
                </a:cubicBezTo>
                <a:cubicBezTo>
                  <a:pt x="192" y="771"/>
                  <a:pt x="192" y="771"/>
                  <a:pt x="192" y="771"/>
                </a:cubicBezTo>
                <a:cubicBezTo>
                  <a:pt x="192" y="771"/>
                  <a:pt x="192" y="771"/>
                  <a:pt x="192" y="771"/>
                </a:cubicBezTo>
                <a:cubicBezTo>
                  <a:pt x="192" y="771"/>
                  <a:pt x="192" y="772"/>
                  <a:pt x="192" y="772"/>
                </a:cubicBezTo>
                <a:cubicBezTo>
                  <a:pt x="192" y="772"/>
                  <a:pt x="192" y="772"/>
                  <a:pt x="192" y="772"/>
                </a:cubicBezTo>
                <a:cubicBezTo>
                  <a:pt x="191" y="773"/>
                  <a:pt x="191" y="775"/>
                  <a:pt x="192" y="775"/>
                </a:cubicBezTo>
                <a:cubicBezTo>
                  <a:pt x="192" y="775"/>
                  <a:pt x="192" y="775"/>
                  <a:pt x="192" y="775"/>
                </a:cubicBezTo>
                <a:cubicBezTo>
                  <a:pt x="192" y="776"/>
                  <a:pt x="192" y="776"/>
                  <a:pt x="192" y="776"/>
                </a:cubicBezTo>
                <a:cubicBezTo>
                  <a:pt x="192" y="776"/>
                  <a:pt x="192" y="776"/>
                  <a:pt x="192" y="777"/>
                </a:cubicBezTo>
                <a:cubicBezTo>
                  <a:pt x="192" y="777"/>
                  <a:pt x="192" y="777"/>
                  <a:pt x="192" y="777"/>
                </a:cubicBezTo>
                <a:cubicBezTo>
                  <a:pt x="192" y="777"/>
                  <a:pt x="192" y="777"/>
                  <a:pt x="192" y="777"/>
                </a:cubicBezTo>
                <a:cubicBezTo>
                  <a:pt x="193" y="777"/>
                  <a:pt x="193" y="777"/>
                  <a:pt x="192" y="777"/>
                </a:cubicBezTo>
                <a:cubicBezTo>
                  <a:pt x="192" y="777"/>
                  <a:pt x="192" y="777"/>
                  <a:pt x="192" y="777"/>
                </a:cubicBezTo>
                <a:cubicBezTo>
                  <a:pt x="192" y="776"/>
                  <a:pt x="192" y="776"/>
                  <a:pt x="192" y="776"/>
                </a:cubicBezTo>
                <a:cubicBezTo>
                  <a:pt x="192" y="776"/>
                  <a:pt x="192" y="776"/>
                  <a:pt x="192" y="775"/>
                </a:cubicBezTo>
                <a:cubicBezTo>
                  <a:pt x="192" y="776"/>
                  <a:pt x="192" y="776"/>
                  <a:pt x="192" y="776"/>
                </a:cubicBezTo>
                <a:cubicBezTo>
                  <a:pt x="193" y="776"/>
                  <a:pt x="193" y="776"/>
                  <a:pt x="193" y="775"/>
                </a:cubicBezTo>
                <a:cubicBezTo>
                  <a:pt x="192" y="774"/>
                  <a:pt x="193" y="773"/>
                  <a:pt x="192" y="772"/>
                </a:cubicBezTo>
                <a:cubicBezTo>
                  <a:pt x="192" y="772"/>
                  <a:pt x="192" y="771"/>
                  <a:pt x="192" y="771"/>
                </a:cubicBezTo>
                <a:cubicBezTo>
                  <a:pt x="192" y="771"/>
                  <a:pt x="192" y="771"/>
                  <a:pt x="192" y="771"/>
                </a:cubicBezTo>
                <a:cubicBezTo>
                  <a:pt x="192" y="771"/>
                  <a:pt x="192" y="771"/>
                  <a:pt x="192" y="771"/>
                </a:cubicBezTo>
                <a:cubicBezTo>
                  <a:pt x="192" y="771"/>
                  <a:pt x="192" y="770"/>
                  <a:pt x="192" y="770"/>
                </a:cubicBezTo>
                <a:close/>
                <a:moveTo>
                  <a:pt x="188" y="688"/>
                </a:moveTo>
                <a:cubicBezTo>
                  <a:pt x="188" y="688"/>
                  <a:pt x="188" y="688"/>
                  <a:pt x="188" y="688"/>
                </a:cubicBezTo>
                <a:cubicBezTo>
                  <a:pt x="188" y="690"/>
                  <a:pt x="188" y="691"/>
                  <a:pt x="188" y="693"/>
                </a:cubicBezTo>
                <a:cubicBezTo>
                  <a:pt x="188" y="694"/>
                  <a:pt x="188" y="696"/>
                  <a:pt x="189" y="698"/>
                </a:cubicBezTo>
                <a:cubicBezTo>
                  <a:pt x="189" y="701"/>
                  <a:pt x="188" y="704"/>
                  <a:pt x="190" y="707"/>
                </a:cubicBezTo>
                <a:cubicBezTo>
                  <a:pt x="189" y="708"/>
                  <a:pt x="189" y="710"/>
                  <a:pt x="190" y="712"/>
                </a:cubicBezTo>
                <a:cubicBezTo>
                  <a:pt x="189" y="712"/>
                  <a:pt x="190" y="713"/>
                  <a:pt x="189" y="714"/>
                </a:cubicBezTo>
                <a:cubicBezTo>
                  <a:pt x="190" y="717"/>
                  <a:pt x="190" y="720"/>
                  <a:pt x="190" y="724"/>
                </a:cubicBezTo>
                <a:cubicBezTo>
                  <a:pt x="190" y="724"/>
                  <a:pt x="190" y="725"/>
                  <a:pt x="190" y="725"/>
                </a:cubicBezTo>
                <a:cubicBezTo>
                  <a:pt x="190" y="725"/>
                  <a:pt x="190" y="725"/>
                  <a:pt x="191" y="726"/>
                </a:cubicBezTo>
                <a:cubicBezTo>
                  <a:pt x="191" y="728"/>
                  <a:pt x="190" y="730"/>
                  <a:pt x="191" y="732"/>
                </a:cubicBezTo>
                <a:cubicBezTo>
                  <a:pt x="190" y="735"/>
                  <a:pt x="192" y="739"/>
                  <a:pt x="191" y="742"/>
                </a:cubicBezTo>
                <a:cubicBezTo>
                  <a:pt x="192" y="743"/>
                  <a:pt x="191" y="743"/>
                  <a:pt x="192" y="743"/>
                </a:cubicBezTo>
                <a:cubicBezTo>
                  <a:pt x="191" y="746"/>
                  <a:pt x="192" y="748"/>
                  <a:pt x="191" y="751"/>
                </a:cubicBezTo>
                <a:cubicBezTo>
                  <a:pt x="192" y="753"/>
                  <a:pt x="191" y="756"/>
                  <a:pt x="192" y="758"/>
                </a:cubicBezTo>
                <a:cubicBezTo>
                  <a:pt x="191" y="760"/>
                  <a:pt x="192" y="762"/>
                  <a:pt x="192" y="763"/>
                </a:cubicBezTo>
                <a:cubicBezTo>
                  <a:pt x="192" y="763"/>
                  <a:pt x="192" y="764"/>
                  <a:pt x="192" y="764"/>
                </a:cubicBezTo>
                <a:cubicBezTo>
                  <a:pt x="192" y="764"/>
                  <a:pt x="192" y="764"/>
                  <a:pt x="192" y="764"/>
                </a:cubicBezTo>
                <a:cubicBezTo>
                  <a:pt x="192" y="764"/>
                  <a:pt x="192" y="764"/>
                  <a:pt x="192" y="765"/>
                </a:cubicBezTo>
                <a:cubicBezTo>
                  <a:pt x="192" y="765"/>
                  <a:pt x="192" y="765"/>
                  <a:pt x="193" y="766"/>
                </a:cubicBezTo>
                <a:cubicBezTo>
                  <a:pt x="192" y="766"/>
                  <a:pt x="192" y="766"/>
                  <a:pt x="192" y="766"/>
                </a:cubicBezTo>
                <a:cubicBezTo>
                  <a:pt x="192" y="766"/>
                  <a:pt x="192" y="766"/>
                  <a:pt x="192" y="766"/>
                </a:cubicBezTo>
                <a:cubicBezTo>
                  <a:pt x="192" y="766"/>
                  <a:pt x="192" y="766"/>
                  <a:pt x="191" y="766"/>
                </a:cubicBezTo>
                <a:cubicBezTo>
                  <a:pt x="192" y="766"/>
                  <a:pt x="192" y="767"/>
                  <a:pt x="192" y="767"/>
                </a:cubicBezTo>
                <a:cubicBezTo>
                  <a:pt x="192" y="767"/>
                  <a:pt x="192" y="767"/>
                  <a:pt x="192" y="767"/>
                </a:cubicBezTo>
                <a:cubicBezTo>
                  <a:pt x="192" y="767"/>
                  <a:pt x="192" y="767"/>
                  <a:pt x="192" y="767"/>
                </a:cubicBezTo>
                <a:cubicBezTo>
                  <a:pt x="192" y="767"/>
                  <a:pt x="192" y="767"/>
                  <a:pt x="192" y="767"/>
                </a:cubicBezTo>
                <a:cubicBezTo>
                  <a:pt x="192" y="767"/>
                  <a:pt x="192" y="767"/>
                  <a:pt x="192" y="767"/>
                </a:cubicBezTo>
                <a:cubicBezTo>
                  <a:pt x="192" y="767"/>
                  <a:pt x="192" y="767"/>
                  <a:pt x="192" y="768"/>
                </a:cubicBezTo>
                <a:cubicBezTo>
                  <a:pt x="192" y="768"/>
                  <a:pt x="192" y="768"/>
                  <a:pt x="192" y="768"/>
                </a:cubicBezTo>
                <a:cubicBezTo>
                  <a:pt x="192" y="768"/>
                  <a:pt x="192" y="769"/>
                  <a:pt x="192" y="769"/>
                </a:cubicBezTo>
                <a:cubicBezTo>
                  <a:pt x="192" y="769"/>
                  <a:pt x="192" y="769"/>
                  <a:pt x="192" y="769"/>
                </a:cubicBezTo>
                <a:cubicBezTo>
                  <a:pt x="192" y="770"/>
                  <a:pt x="192" y="770"/>
                  <a:pt x="192" y="770"/>
                </a:cubicBezTo>
                <a:cubicBezTo>
                  <a:pt x="191" y="769"/>
                  <a:pt x="191" y="769"/>
                  <a:pt x="191" y="768"/>
                </a:cubicBezTo>
                <a:cubicBezTo>
                  <a:pt x="191" y="768"/>
                  <a:pt x="191" y="768"/>
                  <a:pt x="191" y="767"/>
                </a:cubicBezTo>
                <a:cubicBezTo>
                  <a:pt x="191" y="767"/>
                  <a:pt x="191" y="767"/>
                  <a:pt x="191" y="766"/>
                </a:cubicBezTo>
                <a:cubicBezTo>
                  <a:pt x="191" y="766"/>
                  <a:pt x="191" y="766"/>
                  <a:pt x="191" y="766"/>
                </a:cubicBezTo>
                <a:cubicBezTo>
                  <a:pt x="191" y="766"/>
                  <a:pt x="191" y="766"/>
                  <a:pt x="191" y="766"/>
                </a:cubicBezTo>
                <a:cubicBezTo>
                  <a:pt x="191" y="765"/>
                  <a:pt x="191" y="765"/>
                  <a:pt x="191" y="765"/>
                </a:cubicBezTo>
                <a:cubicBezTo>
                  <a:pt x="191" y="765"/>
                  <a:pt x="190" y="764"/>
                  <a:pt x="190" y="764"/>
                </a:cubicBezTo>
                <a:cubicBezTo>
                  <a:pt x="190" y="764"/>
                  <a:pt x="190" y="764"/>
                  <a:pt x="191" y="764"/>
                </a:cubicBezTo>
                <a:cubicBezTo>
                  <a:pt x="190" y="761"/>
                  <a:pt x="191" y="759"/>
                  <a:pt x="189" y="756"/>
                </a:cubicBezTo>
                <a:cubicBezTo>
                  <a:pt x="190" y="756"/>
                  <a:pt x="190" y="756"/>
                  <a:pt x="190" y="755"/>
                </a:cubicBezTo>
                <a:cubicBezTo>
                  <a:pt x="189" y="754"/>
                  <a:pt x="190" y="753"/>
                  <a:pt x="189" y="752"/>
                </a:cubicBezTo>
                <a:cubicBezTo>
                  <a:pt x="189" y="752"/>
                  <a:pt x="189" y="751"/>
                  <a:pt x="190" y="751"/>
                </a:cubicBezTo>
                <a:cubicBezTo>
                  <a:pt x="189" y="750"/>
                  <a:pt x="189" y="749"/>
                  <a:pt x="189" y="749"/>
                </a:cubicBezTo>
                <a:cubicBezTo>
                  <a:pt x="189" y="747"/>
                  <a:pt x="189" y="746"/>
                  <a:pt x="189" y="745"/>
                </a:cubicBezTo>
                <a:cubicBezTo>
                  <a:pt x="189" y="745"/>
                  <a:pt x="189" y="744"/>
                  <a:pt x="189" y="743"/>
                </a:cubicBezTo>
                <a:cubicBezTo>
                  <a:pt x="189" y="743"/>
                  <a:pt x="189" y="742"/>
                  <a:pt x="189" y="742"/>
                </a:cubicBezTo>
                <a:cubicBezTo>
                  <a:pt x="188" y="739"/>
                  <a:pt x="189" y="737"/>
                  <a:pt x="188" y="734"/>
                </a:cubicBezTo>
                <a:cubicBezTo>
                  <a:pt x="189" y="734"/>
                  <a:pt x="188" y="733"/>
                  <a:pt x="189" y="733"/>
                </a:cubicBezTo>
                <a:cubicBezTo>
                  <a:pt x="188" y="731"/>
                  <a:pt x="188" y="729"/>
                  <a:pt x="188" y="727"/>
                </a:cubicBezTo>
                <a:cubicBezTo>
                  <a:pt x="187" y="724"/>
                  <a:pt x="188" y="721"/>
                  <a:pt x="187" y="718"/>
                </a:cubicBezTo>
                <a:cubicBezTo>
                  <a:pt x="188" y="717"/>
                  <a:pt x="187" y="717"/>
                  <a:pt x="188" y="717"/>
                </a:cubicBezTo>
                <a:cubicBezTo>
                  <a:pt x="187" y="713"/>
                  <a:pt x="187" y="710"/>
                  <a:pt x="188" y="707"/>
                </a:cubicBezTo>
                <a:cubicBezTo>
                  <a:pt x="188" y="707"/>
                  <a:pt x="187" y="707"/>
                  <a:pt x="187" y="707"/>
                </a:cubicBezTo>
                <a:cubicBezTo>
                  <a:pt x="187" y="706"/>
                  <a:pt x="188" y="706"/>
                  <a:pt x="188" y="705"/>
                </a:cubicBezTo>
                <a:cubicBezTo>
                  <a:pt x="188" y="705"/>
                  <a:pt x="187" y="705"/>
                  <a:pt x="187" y="704"/>
                </a:cubicBezTo>
                <a:cubicBezTo>
                  <a:pt x="187" y="704"/>
                  <a:pt x="188" y="703"/>
                  <a:pt x="188" y="702"/>
                </a:cubicBezTo>
                <a:cubicBezTo>
                  <a:pt x="188" y="701"/>
                  <a:pt x="187" y="699"/>
                  <a:pt x="188" y="698"/>
                </a:cubicBezTo>
                <a:cubicBezTo>
                  <a:pt x="187" y="696"/>
                  <a:pt x="187" y="694"/>
                  <a:pt x="187" y="693"/>
                </a:cubicBezTo>
                <a:cubicBezTo>
                  <a:pt x="187" y="691"/>
                  <a:pt x="187" y="690"/>
                  <a:pt x="187" y="688"/>
                </a:cubicBezTo>
                <a:cubicBezTo>
                  <a:pt x="187" y="688"/>
                  <a:pt x="187" y="688"/>
                  <a:pt x="187" y="688"/>
                </a:cubicBezTo>
                <a:cubicBezTo>
                  <a:pt x="187" y="688"/>
                  <a:pt x="188" y="688"/>
                  <a:pt x="188" y="688"/>
                </a:cubicBezTo>
                <a:close/>
                <a:moveTo>
                  <a:pt x="192" y="764"/>
                </a:moveTo>
                <a:cubicBezTo>
                  <a:pt x="192" y="764"/>
                  <a:pt x="192" y="764"/>
                  <a:pt x="192" y="763"/>
                </a:cubicBezTo>
                <a:cubicBezTo>
                  <a:pt x="192" y="764"/>
                  <a:pt x="192" y="764"/>
                  <a:pt x="192" y="764"/>
                </a:cubicBezTo>
                <a:cubicBezTo>
                  <a:pt x="192" y="764"/>
                  <a:pt x="191" y="764"/>
                  <a:pt x="191" y="764"/>
                </a:cubicBezTo>
                <a:cubicBezTo>
                  <a:pt x="191" y="764"/>
                  <a:pt x="191" y="764"/>
                  <a:pt x="191" y="764"/>
                </a:cubicBezTo>
                <a:cubicBezTo>
                  <a:pt x="191" y="764"/>
                  <a:pt x="192" y="764"/>
                  <a:pt x="192" y="765"/>
                </a:cubicBezTo>
                <a:cubicBezTo>
                  <a:pt x="192" y="764"/>
                  <a:pt x="192" y="764"/>
                  <a:pt x="192" y="764"/>
                </a:cubicBezTo>
                <a:cubicBezTo>
                  <a:pt x="192" y="764"/>
                  <a:pt x="192" y="764"/>
                  <a:pt x="192" y="764"/>
                </a:cubicBezTo>
                <a:close/>
                <a:moveTo>
                  <a:pt x="182" y="764"/>
                </a:moveTo>
                <a:cubicBezTo>
                  <a:pt x="182" y="764"/>
                  <a:pt x="182" y="764"/>
                  <a:pt x="182" y="764"/>
                </a:cubicBezTo>
                <a:cubicBezTo>
                  <a:pt x="182" y="764"/>
                  <a:pt x="182" y="764"/>
                  <a:pt x="182" y="763"/>
                </a:cubicBezTo>
                <a:cubicBezTo>
                  <a:pt x="182" y="763"/>
                  <a:pt x="182" y="763"/>
                  <a:pt x="182" y="763"/>
                </a:cubicBezTo>
                <a:cubicBezTo>
                  <a:pt x="182" y="762"/>
                  <a:pt x="182" y="762"/>
                  <a:pt x="182" y="762"/>
                </a:cubicBezTo>
                <a:cubicBezTo>
                  <a:pt x="182" y="762"/>
                  <a:pt x="182" y="762"/>
                  <a:pt x="182" y="762"/>
                </a:cubicBezTo>
                <a:cubicBezTo>
                  <a:pt x="182" y="762"/>
                  <a:pt x="182" y="762"/>
                  <a:pt x="182" y="763"/>
                </a:cubicBezTo>
                <a:cubicBezTo>
                  <a:pt x="182" y="763"/>
                  <a:pt x="182" y="763"/>
                  <a:pt x="182" y="764"/>
                </a:cubicBezTo>
                <a:close/>
                <a:moveTo>
                  <a:pt x="154" y="773"/>
                </a:moveTo>
                <a:cubicBezTo>
                  <a:pt x="154" y="773"/>
                  <a:pt x="154" y="774"/>
                  <a:pt x="154" y="775"/>
                </a:cubicBezTo>
                <a:cubicBezTo>
                  <a:pt x="154" y="776"/>
                  <a:pt x="154" y="776"/>
                  <a:pt x="154" y="777"/>
                </a:cubicBezTo>
                <a:cubicBezTo>
                  <a:pt x="154" y="777"/>
                  <a:pt x="155" y="777"/>
                  <a:pt x="155" y="777"/>
                </a:cubicBezTo>
                <a:cubicBezTo>
                  <a:pt x="155" y="777"/>
                  <a:pt x="155" y="777"/>
                  <a:pt x="155" y="777"/>
                </a:cubicBezTo>
                <a:cubicBezTo>
                  <a:pt x="155" y="776"/>
                  <a:pt x="155" y="776"/>
                  <a:pt x="155" y="775"/>
                </a:cubicBezTo>
                <a:cubicBezTo>
                  <a:pt x="155" y="774"/>
                  <a:pt x="155" y="773"/>
                  <a:pt x="155" y="773"/>
                </a:cubicBezTo>
                <a:cubicBezTo>
                  <a:pt x="155" y="772"/>
                  <a:pt x="154" y="772"/>
                  <a:pt x="154" y="772"/>
                </a:cubicBezTo>
                <a:cubicBezTo>
                  <a:pt x="154" y="772"/>
                  <a:pt x="154" y="772"/>
                  <a:pt x="154" y="772"/>
                </a:cubicBezTo>
                <a:cubicBezTo>
                  <a:pt x="154" y="773"/>
                  <a:pt x="154" y="773"/>
                  <a:pt x="154" y="773"/>
                </a:cubicBezTo>
                <a:close/>
                <a:moveTo>
                  <a:pt x="182" y="741"/>
                </a:moveTo>
                <a:cubicBezTo>
                  <a:pt x="182" y="741"/>
                  <a:pt x="182" y="741"/>
                  <a:pt x="182" y="741"/>
                </a:cubicBezTo>
                <a:cubicBezTo>
                  <a:pt x="182" y="741"/>
                  <a:pt x="182" y="741"/>
                  <a:pt x="182" y="741"/>
                </a:cubicBezTo>
                <a:cubicBezTo>
                  <a:pt x="182" y="741"/>
                  <a:pt x="182" y="741"/>
                  <a:pt x="182" y="741"/>
                </a:cubicBezTo>
                <a:cubicBezTo>
                  <a:pt x="182" y="741"/>
                  <a:pt x="182" y="742"/>
                  <a:pt x="182" y="742"/>
                </a:cubicBezTo>
                <a:cubicBezTo>
                  <a:pt x="182" y="742"/>
                  <a:pt x="182" y="742"/>
                  <a:pt x="182" y="742"/>
                </a:cubicBezTo>
                <a:cubicBezTo>
                  <a:pt x="182" y="742"/>
                  <a:pt x="182" y="742"/>
                  <a:pt x="183" y="742"/>
                </a:cubicBezTo>
                <a:cubicBezTo>
                  <a:pt x="182" y="742"/>
                  <a:pt x="182" y="741"/>
                  <a:pt x="182" y="741"/>
                </a:cubicBezTo>
                <a:close/>
                <a:moveTo>
                  <a:pt x="181" y="735"/>
                </a:moveTo>
                <a:cubicBezTo>
                  <a:pt x="181" y="735"/>
                  <a:pt x="181" y="735"/>
                  <a:pt x="181" y="735"/>
                </a:cubicBezTo>
                <a:cubicBezTo>
                  <a:pt x="181" y="735"/>
                  <a:pt x="181" y="735"/>
                  <a:pt x="181" y="735"/>
                </a:cubicBezTo>
                <a:cubicBezTo>
                  <a:pt x="181" y="736"/>
                  <a:pt x="181" y="738"/>
                  <a:pt x="181" y="739"/>
                </a:cubicBezTo>
                <a:cubicBezTo>
                  <a:pt x="181" y="739"/>
                  <a:pt x="181" y="739"/>
                  <a:pt x="181" y="739"/>
                </a:cubicBezTo>
                <a:cubicBezTo>
                  <a:pt x="182" y="739"/>
                  <a:pt x="182" y="739"/>
                  <a:pt x="182" y="739"/>
                </a:cubicBezTo>
                <a:cubicBezTo>
                  <a:pt x="182" y="738"/>
                  <a:pt x="182" y="736"/>
                  <a:pt x="182" y="735"/>
                </a:cubicBezTo>
                <a:cubicBezTo>
                  <a:pt x="182" y="735"/>
                  <a:pt x="182" y="735"/>
                  <a:pt x="181" y="735"/>
                </a:cubicBezTo>
                <a:close/>
                <a:moveTo>
                  <a:pt x="138" y="773"/>
                </a:moveTo>
                <a:cubicBezTo>
                  <a:pt x="138" y="773"/>
                  <a:pt x="138" y="773"/>
                  <a:pt x="138" y="773"/>
                </a:cubicBezTo>
                <a:cubicBezTo>
                  <a:pt x="139" y="771"/>
                  <a:pt x="138" y="770"/>
                  <a:pt x="138" y="768"/>
                </a:cubicBezTo>
                <a:cubicBezTo>
                  <a:pt x="138" y="767"/>
                  <a:pt x="138" y="767"/>
                  <a:pt x="138" y="766"/>
                </a:cubicBezTo>
                <a:cubicBezTo>
                  <a:pt x="138" y="766"/>
                  <a:pt x="138" y="766"/>
                  <a:pt x="137" y="766"/>
                </a:cubicBezTo>
                <a:cubicBezTo>
                  <a:pt x="137" y="766"/>
                  <a:pt x="137" y="766"/>
                  <a:pt x="137" y="766"/>
                </a:cubicBezTo>
                <a:cubicBezTo>
                  <a:pt x="137" y="766"/>
                  <a:pt x="137" y="766"/>
                  <a:pt x="137" y="766"/>
                </a:cubicBezTo>
                <a:cubicBezTo>
                  <a:pt x="137" y="767"/>
                  <a:pt x="137" y="767"/>
                  <a:pt x="138" y="768"/>
                </a:cubicBezTo>
                <a:cubicBezTo>
                  <a:pt x="138" y="770"/>
                  <a:pt x="138" y="771"/>
                  <a:pt x="138" y="773"/>
                </a:cubicBezTo>
                <a:cubicBezTo>
                  <a:pt x="138" y="773"/>
                  <a:pt x="138" y="773"/>
                  <a:pt x="138" y="773"/>
                </a:cubicBezTo>
                <a:close/>
                <a:moveTo>
                  <a:pt x="181" y="727"/>
                </a:moveTo>
                <a:cubicBezTo>
                  <a:pt x="181" y="727"/>
                  <a:pt x="181" y="728"/>
                  <a:pt x="181" y="729"/>
                </a:cubicBezTo>
                <a:cubicBezTo>
                  <a:pt x="181" y="729"/>
                  <a:pt x="181" y="729"/>
                  <a:pt x="181" y="729"/>
                </a:cubicBezTo>
                <a:cubicBezTo>
                  <a:pt x="181" y="729"/>
                  <a:pt x="181" y="729"/>
                  <a:pt x="182" y="729"/>
                </a:cubicBezTo>
                <a:cubicBezTo>
                  <a:pt x="182" y="728"/>
                  <a:pt x="182" y="727"/>
                  <a:pt x="182" y="727"/>
                </a:cubicBezTo>
                <a:cubicBezTo>
                  <a:pt x="182" y="725"/>
                  <a:pt x="182" y="723"/>
                  <a:pt x="181" y="721"/>
                </a:cubicBezTo>
                <a:cubicBezTo>
                  <a:pt x="181" y="721"/>
                  <a:pt x="181" y="721"/>
                  <a:pt x="181" y="721"/>
                </a:cubicBezTo>
                <a:cubicBezTo>
                  <a:pt x="181" y="720"/>
                  <a:pt x="182" y="720"/>
                  <a:pt x="181" y="719"/>
                </a:cubicBezTo>
                <a:cubicBezTo>
                  <a:pt x="181" y="719"/>
                  <a:pt x="181" y="719"/>
                  <a:pt x="181" y="719"/>
                </a:cubicBezTo>
                <a:cubicBezTo>
                  <a:pt x="181" y="719"/>
                  <a:pt x="181" y="719"/>
                  <a:pt x="181" y="719"/>
                </a:cubicBezTo>
                <a:cubicBezTo>
                  <a:pt x="181" y="717"/>
                  <a:pt x="181" y="716"/>
                  <a:pt x="181" y="714"/>
                </a:cubicBezTo>
                <a:cubicBezTo>
                  <a:pt x="181" y="714"/>
                  <a:pt x="181" y="714"/>
                  <a:pt x="181" y="714"/>
                </a:cubicBezTo>
                <a:cubicBezTo>
                  <a:pt x="181" y="713"/>
                  <a:pt x="181" y="712"/>
                  <a:pt x="181" y="712"/>
                </a:cubicBezTo>
                <a:cubicBezTo>
                  <a:pt x="180" y="713"/>
                  <a:pt x="180" y="713"/>
                  <a:pt x="180" y="714"/>
                </a:cubicBezTo>
                <a:cubicBezTo>
                  <a:pt x="180" y="714"/>
                  <a:pt x="180" y="714"/>
                  <a:pt x="180" y="714"/>
                </a:cubicBezTo>
                <a:cubicBezTo>
                  <a:pt x="180" y="716"/>
                  <a:pt x="180" y="717"/>
                  <a:pt x="181" y="719"/>
                </a:cubicBezTo>
                <a:cubicBezTo>
                  <a:pt x="180" y="719"/>
                  <a:pt x="180" y="719"/>
                  <a:pt x="180" y="719"/>
                </a:cubicBezTo>
                <a:cubicBezTo>
                  <a:pt x="181" y="719"/>
                  <a:pt x="179" y="721"/>
                  <a:pt x="180" y="720"/>
                </a:cubicBezTo>
                <a:cubicBezTo>
                  <a:pt x="180" y="720"/>
                  <a:pt x="180" y="720"/>
                  <a:pt x="180" y="720"/>
                </a:cubicBezTo>
                <a:cubicBezTo>
                  <a:pt x="181" y="720"/>
                  <a:pt x="181" y="720"/>
                  <a:pt x="181" y="720"/>
                </a:cubicBezTo>
                <a:cubicBezTo>
                  <a:pt x="181" y="720"/>
                  <a:pt x="180" y="720"/>
                  <a:pt x="181" y="720"/>
                </a:cubicBezTo>
                <a:cubicBezTo>
                  <a:pt x="181" y="722"/>
                  <a:pt x="181" y="725"/>
                  <a:pt x="181" y="727"/>
                </a:cubicBezTo>
                <a:close/>
                <a:moveTo>
                  <a:pt x="137" y="762"/>
                </a:moveTo>
                <a:cubicBezTo>
                  <a:pt x="137" y="763"/>
                  <a:pt x="137" y="763"/>
                  <a:pt x="137" y="764"/>
                </a:cubicBezTo>
                <a:cubicBezTo>
                  <a:pt x="137" y="764"/>
                  <a:pt x="137" y="764"/>
                  <a:pt x="137" y="764"/>
                </a:cubicBezTo>
                <a:cubicBezTo>
                  <a:pt x="138" y="764"/>
                  <a:pt x="138" y="764"/>
                  <a:pt x="138" y="764"/>
                </a:cubicBezTo>
                <a:cubicBezTo>
                  <a:pt x="138" y="763"/>
                  <a:pt x="138" y="763"/>
                  <a:pt x="138" y="762"/>
                </a:cubicBezTo>
                <a:cubicBezTo>
                  <a:pt x="138" y="761"/>
                  <a:pt x="138" y="761"/>
                  <a:pt x="138" y="760"/>
                </a:cubicBezTo>
                <a:cubicBezTo>
                  <a:pt x="138" y="760"/>
                  <a:pt x="137" y="760"/>
                  <a:pt x="137" y="760"/>
                </a:cubicBezTo>
                <a:cubicBezTo>
                  <a:pt x="137" y="760"/>
                  <a:pt x="137" y="760"/>
                  <a:pt x="137" y="760"/>
                </a:cubicBezTo>
                <a:cubicBezTo>
                  <a:pt x="137" y="760"/>
                  <a:pt x="137" y="760"/>
                  <a:pt x="137" y="760"/>
                </a:cubicBezTo>
                <a:cubicBezTo>
                  <a:pt x="137" y="761"/>
                  <a:pt x="137" y="761"/>
                  <a:pt x="137" y="762"/>
                </a:cubicBezTo>
                <a:close/>
                <a:moveTo>
                  <a:pt x="137" y="756"/>
                </a:moveTo>
                <a:cubicBezTo>
                  <a:pt x="137" y="757"/>
                  <a:pt x="137" y="757"/>
                  <a:pt x="137" y="758"/>
                </a:cubicBezTo>
                <a:cubicBezTo>
                  <a:pt x="137" y="758"/>
                  <a:pt x="137" y="758"/>
                  <a:pt x="137" y="758"/>
                </a:cubicBezTo>
                <a:cubicBezTo>
                  <a:pt x="137" y="758"/>
                  <a:pt x="137" y="758"/>
                  <a:pt x="137" y="758"/>
                </a:cubicBezTo>
                <a:cubicBezTo>
                  <a:pt x="137" y="757"/>
                  <a:pt x="138" y="757"/>
                  <a:pt x="137" y="756"/>
                </a:cubicBezTo>
                <a:cubicBezTo>
                  <a:pt x="137" y="756"/>
                  <a:pt x="137" y="756"/>
                  <a:pt x="137" y="756"/>
                </a:cubicBezTo>
                <a:cubicBezTo>
                  <a:pt x="137" y="756"/>
                  <a:pt x="137" y="756"/>
                  <a:pt x="137" y="756"/>
                </a:cubicBezTo>
                <a:cubicBezTo>
                  <a:pt x="137" y="756"/>
                  <a:pt x="137" y="756"/>
                  <a:pt x="137" y="756"/>
                </a:cubicBezTo>
                <a:close/>
                <a:moveTo>
                  <a:pt x="140" y="751"/>
                </a:moveTo>
                <a:cubicBezTo>
                  <a:pt x="140" y="751"/>
                  <a:pt x="141" y="751"/>
                  <a:pt x="141" y="751"/>
                </a:cubicBezTo>
                <a:cubicBezTo>
                  <a:pt x="141" y="751"/>
                  <a:pt x="141" y="751"/>
                  <a:pt x="141" y="751"/>
                </a:cubicBezTo>
                <a:cubicBezTo>
                  <a:pt x="141" y="749"/>
                  <a:pt x="141" y="748"/>
                  <a:pt x="141" y="746"/>
                </a:cubicBezTo>
                <a:cubicBezTo>
                  <a:pt x="141" y="745"/>
                  <a:pt x="141" y="744"/>
                  <a:pt x="141" y="743"/>
                </a:cubicBezTo>
                <a:cubicBezTo>
                  <a:pt x="141" y="742"/>
                  <a:pt x="140" y="742"/>
                  <a:pt x="140" y="742"/>
                </a:cubicBezTo>
                <a:cubicBezTo>
                  <a:pt x="140" y="742"/>
                  <a:pt x="140" y="742"/>
                  <a:pt x="140" y="742"/>
                </a:cubicBezTo>
                <a:cubicBezTo>
                  <a:pt x="140" y="742"/>
                  <a:pt x="140" y="743"/>
                  <a:pt x="140" y="743"/>
                </a:cubicBezTo>
                <a:cubicBezTo>
                  <a:pt x="140" y="744"/>
                  <a:pt x="140" y="745"/>
                  <a:pt x="140" y="746"/>
                </a:cubicBezTo>
                <a:cubicBezTo>
                  <a:pt x="140" y="748"/>
                  <a:pt x="141" y="749"/>
                  <a:pt x="140" y="751"/>
                </a:cubicBezTo>
                <a:close/>
                <a:moveTo>
                  <a:pt x="144" y="737"/>
                </a:moveTo>
                <a:cubicBezTo>
                  <a:pt x="144" y="737"/>
                  <a:pt x="144" y="738"/>
                  <a:pt x="144" y="738"/>
                </a:cubicBezTo>
                <a:cubicBezTo>
                  <a:pt x="144" y="738"/>
                  <a:pt x="144" y="738"/>
                  <a:pt x="145" y="738"/>
                </a:cubicBezTo>
                <a:cubicBezTo>
                  <a:pt x="145" y="738"/>
                  <a:pt x="145" y="738"/>
                  <a:pt x="145" y="738"/>
                </a:cubicBezTo>
                <a:cubicBezTo>
                  <a:pt x="145" y="738"/>
                  <a:pt x="145" y="737"/>
                  <a:pt x="145" y="737"/>
                </a:cubicBezTo>
                <a:cubicBezTo>
                  <a:pt x="145" y="737"/>
                  <a:pt x="144" y="737"/>
                  <a:pt x="144" y="737"/>
                </a:cubicBezTo>
                <a:cubicBezTo>
                  <a:pt x="144" y="737"/>
                  <a:pt x="144" y="737"/>
                  <a:pt x="144" y="737"/>
                </a:cubicBezTo>
                <a:cubicBezTo>
                  <a:pt x="144" y="737"/>
                  <a:pt x="144" y="737"/>
                  <a:pt x="144" y="737"/>
                </a:cubicBezTo>
                <a:close/>
                <a:moveTo>
                  <a:pt x="180" y="697"/>
                </a:moveTo>
                <a:cubicBezTo>
                  <a:pt x="180" y="696"/>
                  <a:pt x="180" y="695"/>
                  <a:pt x="180" y="694"/>
                </a:cubicBezTo>
                <a:cubicBezTo>
                  <a:pt x="180" y="694"/>
                  <a:pt x="180" y="694"/>
                  <a:pt x="179" y="695"/>
                </a:cubicBezTo>
                <a:cubicBezTo>
                  <a:pt x="179" y="694"/>
                  <a:pt x="179" y="693"/>
                  <a:pt x="180" y="693"/>
                </a:cubicBezTo>
                <a:cubicBezTo>
                  <a:pt x="180" y="692"/>
                  <a:pt x="180" y="691"/>
                  <a:pt x="180" y="690"/>
                </a:cubicBezTo>
                <a:cubicBezTo>
                  <a:pt x="180" y="689"/>
                  <a:pt x="180" y="688"/>
                  <a:pt x="180" y="688"/>
                </a:cubicBezTo>
                <a:cubicBezTo>
                  <a:pt x="180" y="688"/>
                  <a:pt x="180" y="687"/>
                  <a:pt x="180" y="687"/>
                </a:cubicBezTo>
                <a:cubicBezTo>
                  <a:pt x="180" y="687"/>
                  <a:pt x="180" y="687"/>
                  <a:pt x="180" y="687"/>
                </a:cubicBezTo>
                <a:cubicBezTo>
                  <a:pt x="181" y="686"/>
                  <a:pt x="180" y="684"/>
                  <a:pt x="180" y="683"/>
                </a:cubicBezTo>
                <a:cubicBezTo>
                  <a:pt x="180" y="682"/>
                  <a:pt x="180" y="682"/>
                  <a:pt x="180" y="681"/>
                </a:cubicBezTo>
                <a:cubicBezTo>
                  <a:pt x="180" y="681"/>
                  <a:pt x="180" y="681"/>
                  <a:pt x="180" y="681"/>
                </a:cubicBezTo>
                <a:cubicBezTo>
                  <a:pt x="180" y="681"/>
                  <a:pt x="180" y="681"/>
                  <a:pt x="180" y="681"/>
                </a:cubicBezTo>
                <a:cubicBezTo>
                  <a:pt x="180" y="681"/>
                  <a:pt x="180" y="681"/>
                  <a:pt x="180" y="681"/>
                </a:cubicBezTo>
                <a:cubicBezTo>
                  <a:pt x="180" y="682"/>
                  <a:pt x="180" y="682"/>
                  <a:pt x="181" y="683"/>
                </a:cubicBezTo>
                <a:cubicBezTo>
                  <a:pt x="181" y="684"/>
                  <a:pt x="181" y="686"/>
                  <a:pt x="181" y="687"/>
                </a:cubicBezTo>
                <a:cubicBezTo>
                  <a:pt x="181" y="687"/>
                  <a:pt x="181" y="688"/>
                  <a:pt x="181" y="688"/>
                </a:cubicBezTo>
                <a:cubicBezTo>
                  <a:pt x="181" y="688"/>
                  <a:pt x="181" y="689"/>
                  <a:pt x="181" y="690"/>
                </a:cubicBezTo>
                <a:cubicBezTo>
                  <a:pt x="180" y="691"/>
                  <a:pt x="180" y="692"/>
                  <a:pt x="180" y="693"/>
                </a:cubicBezTo>
                <a:cubicBezTo>
                  <a:pt x="181" y="693"/>
                  <a:pt x="181" y="693"/>
                  <a:pt x="181" y="694"/>
                </a:cubicBezTo>
                <a:cubicBezTo>
                  <a:pt x="181" y="695"/>
                  <a:pt x="181" y="696"/>
                  <a:pt x="180" y="697"/>
                </a:cubicBezTo>
                <a:cubicBezTo>
                  <a:pt x="180" y="698"/>
                  <a:pt x="180" y="699"/>
                  <a:pt x="180" y="700"/>
                </a:cubicBezTo>
                <a:cubicBezTo>
                  <a:pt x="180" y="700"/>
                  <a:pt x="180" y="700"/>
                  <a:pt x="180" y="700"/>
                </a:cubicBezTo>
                <a:cubicBezTo>
                  <a:pt x="181" y="701"/>
                  <a:pt x="181" y="702"/>
                  <a:pt x="181" y="702"/>
                </a:cubicBezTo>
                <a:cubicBezTo>
                  <a:pt x="181" y="703"/>
                  <a:pt x="181" y="703"/>
                  <a:pt x="181" y="703"/>
                </a:cubicBezTo>
                <a:cubicBezTo>
                  <a:pt x="181" y="703"/>
                  <a:pt x="181" y="704"/>
                  <a:pt x="181" y="705"/>
                </a:cubicBezTo>
                <a:cubicBezTo>
                  <a:pt x="181" y="705"/>
                  <a:pt x="181" y="705"/>
                  <a:pt x="181" y="705"/>
                </a:cubicBezTo>
                <a:cubicBezTo>
                  <a:pt x="180" y="705"/>
                  <a:pt x="180" y="705"/>
                  <a:pt x="180" y="705"/>
                </a:cubicBezTo>
                <a:cubicBezTo>
                  <a:pt x="180" y="704"/>
                  <a:pt x="180" y="703"/>
                  <a:pt x="180" y="703"/>
                </a:cubicBezTo>
                <a:cubicBezTo>
                  <a:pt x="180" y="702"/>
                  <a:pt x="180" y="702"/>
                  <a:pt x="180" y="702"/>
                </a:cubicBezTo>
                <a:cubicBezTo>
                  <a:pt x="180" y="702"/>
                  <a:pt x="180" y="702"/>
                  <a:pt x="179" y="702"/>
                </a:cubicBezTo>
                <a:cubicBezTo>
                  <a:pt x="179" y="701"/>
                  <a:pt x="179" y="701"/>
                  <a:pt x="180" y="700"/>
                </a:cubicBezTo>
                <a:cubicBezTo>
                  <a:pt x="179" y="699"/>
                  <a:pt x="180" y="698"/>
                  <a:pt x="180" y="697"/>
                </a:cubicBezTo>
                <a:close/>
                <a:moveTo>
                  <a:pt x="180" y="701"/>
                </a:moveTo>
                <a:cubicBezTo>
                  <a:pt x="180" y="701"/>
                  <a:pt x="180" y="701"/>
                  <a:pt x="180" y="701"/>
                </a:cubicBezTo>
                <a:cubicBezTo>
                  <a:pt x="180" y="701"/>
                  <a:pt x="180" y="702"/>
                  <a:pt x="180" y="702"/>
                </a:cubicBezTo>
                <a:cubicBezTo>
                  <a:pt x="180" y="701"/>
                  <a:pt x="180" y="701"/>
                  <a:pt x="180" y="701"/>
                </a:cubicBezTo>
                <a:close/>
                <a:moveTo>
                  <a:pt x="188" y="683"/>
                </a:moveTo>
                <a:cubicBezTo>
                  <a:pt x="188" y="683"/>
                  <a:pt x="188" y="683"/>
                  <a:pt x="188" y="683"/>
                </a:cubicBezTo>
                <a:cubicBezTo>
                  <a:pt x="188" y="683"/>
                  <a:pt x="187" y="684"/>
                  <a:pt x="187" y="684"/>
                </a:cubicBezTo>
                <a:cubicBezTo>
                  <a:pt x="187" y="684"/>
                  <a:pt x="188" y="684"/>
                  <a:pt x="188" y="684"/>
                </a:cubicBezTo>
                <a:cubicBezTo>
                  <a:pt x="188" y="684"/>
                  <a:pt x="188" y="684"/>
                  <a:pt x="188" y="684"/>
                </a:cubicBezTo>
                <a:cubicBezTo>
                  <a:pt x="188" y="684"/>
                  <a:pt x="188" y="684"/>
                  <a:pt x="188" y="683"/>
                </a:cubicBezTo>
                <a:cubicBezTo>
                  <a:pt x="188" y="683"/>
                  <a:pt x="188" y="683"/>
                  <a:pt x="188" y="683"/>
                </a:cubicBezTo>
                <a:cubicBezTo>
                  <a:pt x="188" y="683"/>
                  <a:pt x="188" y="683"/>
                  <a:pt x="188" y="683"/>
                </a:cubicBezTo>
                <a:cubicBezTo>
                  <a:pt x="188" y="683"/>
                  <a:pt x="188" y="683"/>
                  <a:pt x="188" y="683"/>
                </a:cubicBezTo>
                <a:cubicBezTo>
                  <a:pt x="188" y="683"/>
                  <a:pt x="188" y="683"/>
                  <a:pt x="188" y="683"/>
                </a:cubicBezTo>
                <a:close/>
                <a:moveTo>
                  <a:pt x="187" y="641"/>
                </a:moveTo>
                <a:cubicBezTo>
                  <a:pt x="187" y="641"/>
                  <a:pt x="187" y="641"/>
                  <a:pt x="187" y="641"/>
                </a:cubicBezTo>
                <a:cubicBezTo>
                  <a:pt x="187" y="641"/>
                  <a:pt x="187" y="641"/>
                  <a:pt x="187" y="641"/>
                </a:cubicBezTo>
                <a:cubicBezTo>
                  <a:pt x="187" y="641"/>
                  <a:pt x="187" y="641"/>
                  <a:pt x="187" y="642"/>
                </a:cubicBezTo>
                <a:cubicBezTo>
                  <a:pt x="187" y="641"/>
                  <a:pt x="187" y="641"/>
                  <a:pt x="187" y="641"/>
                </a:cubicBezTo>
                <a:cubicBezTo>
                  <a:pt x="187" y="642"/>
                  <a:pt x="186" y="642"/>
                  <a:pt x="186" y="642"/>
                </a:cubicBezTo>
                <a:cubicBezTo>
                  <a:pt x="186" y="643"/>
                  <a:pt x="187" y="644"/>
                  <a:pt x="186" y="645"/>
                </a:cubicBezTo>
                <a:cubicBezTo>
                  <a:pt x="188" y="647"/>
                  <a:pt x="186" y="649"/>
                  <a:pt x="187" y="651"/>
                </a:cubicBezTo>
                <a:cubicBezTo>
                  <a:pt x="187" y="650"/>
                  <a:pt x="187" y="650"/>
                  <a:pt x="187" y="651"/>
                </a:cubicBezTo>
                <a:cubicBezTo>
                  <a:pt x="187" y="652"/>
                  <a:pt x="187" y="651"/>
                  <a:pt x="187" y="652"/>
                </a:cubicBezTo>
                <a:cubicBezTo>
                  <a:pt x="187" y="652"/>
                  <a:pt x="187" y="653"/>
                  <a:pt x="187" y="654"/>
                </a:cubicBezTo>
                <a:cubicBezTo>
                  <a:pt x="185" y="656"/>
                  <a:pt x="188" y="657"/>
                  <a:pt x="186" y="659"/>
                </a:cubicBezTo>
                <a:cubicBezTo>
                  <a:pt x="187" y="660"/>
                  <a:pt x="187" y="660"/>
                  <a:pt x="187" y="661"/>
                </a:cubicBezTo>
                <a:cubicBezTo>
                  <a:pt x="187" y="662"/>
                  <a:pt x="187" y="661"/>
                  <a:pt x="187" y="662"/>
                </a:cubicBezTo>
                <a:cubicBezTo>
                  <a:pt x="187" y="663"/>
                  <a:pt x="187" y="663"/>
                  <a:pt x="188" y="663"/>
                </a:cubicBezTo>
                <a:cubicBezTo>
                  <a:pt x="188" y="663"/>
                  <a:pt x="188" y="663"/>
                  <a:pt x="188" y="663"/>
                </a:cubicBezTo>
                <a:cubicBezTo>
                  <a:pt x="187" y="663"/>
                  <a:pt x="187" y="664"/>
                  <a:pt x="187" y="664"/>
                </a:cubicBezTo>
                <a:cubicBezTo>
                  <a:pt x="188" y="666"/>
                  <a:pt x="186" y="668"/>
                  <a:pt x="188" y="670"/>
                </a:cubicBezTo>
                <a:cubicBezTo>
                  <a:pt x="188" y="670"/>
                  <a:pt x="188" y="670"/>
                  <a:pt x="188" y="670"/>
                </a:cubicBezTo>
                <a:cubicBezTo>
                  <a:pt x="187" y="670"/>
                  <a:pt x="187" y="670"/>
                  <a:pt x="187" y="671"/>
                </a:cubicBezTo>
                <a:cubicBezTo>
                  <a:pt x="187" y="671"/>
                  <a:pt x="188" y="672"/>
                  <a:pt x="187" y="672"/>
                </a:cubicBezTo>
                <a:cubicBezTo>
                  <a:pt x="187" y="673"/>
                  <a:pt x="187" y="673"/>
                  <a:pt x="188" y="673"/>
                </a:cubicBezTo>
                <a:cubicBezTo>
                  <a:pt x="188" y="673"/>
                  <a:pt x="188" y="673"/>
                  <a:pt x="188" y="673"/>
                </a:cubicBezTo>
                <a:cubicBezTo>
                  <a:pt x="187" y="674"/>
                  <a:pt x="188" y="674"/>
                  <a:pt x="188" y="675"/>
                </a:cubicBezTo>
                <a:cubicBezTo>
                  <a:pt x="188" y="675"/>
                  <a:pt x="188" y="675"/>
                  <a:pt x="188" y="675"/>
                </a:cubicBezTo>
                <a:cubicBezTo>
                  <a:pt x="188" y="675"/>
                  <a:pt x="188" y="675"/>
                  <a:pt x="188" y="675"/>
                </a:cubicBezTo>
                <a:cubicBezTo>
                  <a:pt x="188" y="675"/>
                  <a:pt x="187" y="675"/>
                  <a:pt x="187" y="676"/>
                </a:cubicBezTo>
                <a:cubicBezTo>
                  <a:pt x="187" y="676"/>
                  <a:pt x="187" y="676"/>
                  <a:pt x="188" y="676"/>
                </a:cubicBezTo>
                <a:cubicBezTo>
                  <a:pt x="188" y="676"/>
                  <a:pt x="188" y="676"/>
                  <a:pt x="188" y="676"/>
                </a:cubicBezTo>
                <a:cubicBezTo>
                  <a:pt x="187" y="677"/>
                  <a:pt x="187" y="678"/>
                  <a:pt x="187" y="678"/>
                </a:cubicBezTo>
                <a:cubicBezTo>
                  <a:pt x="188" y="679"/>
                  <a:pt x="188" y="680"/>
                  <a:pt x="187" y="680"/>
                </a:cubicBezTo>
                <a:cubicBezTo>
                  <a:pt x="187" y="680"/>
                  <a:pt x="187" y="681"/>
                  <a:pt x="187" y="681"/>
                </a:cubicBezTo>
                <a:cubicBezTo>
                  <a:pt x="187" y="681"/>
                  <a:pt x="188" y="681"/>
                  <a:pt x="188" y="681"/>
                </a:cubicBezTo>
                <a:cubicBezTo>
                  <a:pt x="188" y="680"/>
                  <a:pt x="188" y="679"/>
                  <a:pt x="188" y="678"/>
                </a:cubicBezTo>
                <a:cubicBezTo>
                  <a:pt x="188" y="678"/>
                  <a:pt x="188" y="677"/>
                  <a:pt x="188" y="677"/>
                </a:cubicBezTo>
                <a:cubicBezTo>
                  <a:pt x="189" y="676"/>
                  <a:pt x="189" y="676"/>
                  <a:pt x="188" y="675"/>
                </a:cubicBezTo>
                <a:cubicBezTo>
                  <a:pt x="189" y="675"/>
                  <a:pt x="189" y="675"/>
                  <a:pt x="189" y="675"/>
                </a:cubicBezTo>
                <a:cubicBezTo>
                  <a:pt x="189" y="675"/>
                  <a:pt x="189" y="675"/>
                  <a:pt x="189" y="675"/>
                </a:cubicBezTo>
                <a:cubicBezTo>
                  <a:pt x="189" y="675"/>
                  <a:pt x="189" y="675"/>
                  <a:pt x="189" y="675"/>
                </a:cubicBezTo>
                <a:cubicBezTo>
                  <a:pt x="188" y="674"/>
                  <a:pt x="188" y="674"/>
                  <a:pt x="188" y="673"/>
                </a:cubicBezTo>
                <a:cubicBezTo>
                  <a:pt x="188" y="673"/>
                  <a:pt x="188" y="673"/>
                  <a:pt x="188" y="673"/>
                </a:cubicBezTo>
                <a:cubicBezTo>
                  <a:pt x="189" y="673"/>
                  <a:pt x="188" y="671"/>
                  <a:pt x="189" y="670"/>
                </a:cubicBezTo>
                <a:cubicBezTo>
                  <a:pt x="189" y="670"/>
                  <a:pt x="189" y="670"/>
                  <a:pt x="188" y="670"/>
                </a:cubicBezTo>
                <a:cubicBezTo>
                  <a:pt x="188" y="670"/>
                  <a:pt x="188" y="670"/>
                  <a:pt x="188" y="669"/>
                </a:cubicBezTo>
                <a:cubicBezTo>
                  <a:pt x="189" y="669"/>
                  <a:pt x="189" y="669"/>
                  <a:pt x="189" y="669"/>
                </a:cubicBezTo>
                <a:cubicBezTo>
                  <a:pt x="189" y="667"/>
                  <a:pt x="190" y="665"/>
                  <a:pt x="188" y="663"/>
                </a:cubicBezTo>
                <a:cubicBezTo>
                  <a:pt x="189" y="663"/>
                  <a:pt x="189" y="663"/>
                  <a:pt x="189" y="663"/>
                </a:cubicBezTo>
                <a:cubicBezTo>
                  <a:pt x="189" y="663"/>
                  <a:pt x="189" y="663"/>
                  <a:pt x="189" y="663"/>
                </a:cubicBezTo>
                <a:cubicBezTo>
                  <a:pt x="189" y="663"/>
                  <a:pt x="189" y="662"/>
                  <a:pt x="189" y="662"/>
                </a:cubicBezTo>
                <a:cubicBezTo>
                  <a:pt x="188" y="661"/>
                  <a:pt x="189" y="659"/>
                  <a:pt x="189" y="657"/>
                </a:cubicBezTo>
                <a:cubicBezTo>
                  <a:pt x="189" y="656"/>
                  <a:pt x="189" y="654"/>
                  <a:pt x="189" y="652"/>
                </a:cubicBezTo>
                <a:cubicBezTo>
                  <a:pt x="189" y="652"/>
                  <a:pt x="189" y="652"/>
                  <a:pt x="189" y="651"/>
                </a:cubicBezTo>
                <a:cubicBezTo>
                  <a:pt x="189" y="649"/>
                  <a:pt x="188" y="647"/>
                  <a:pt x="189" y="644"/>
                </a:cubicBezTo>
                <a:cubicBezTo>
                  <a:pt x="187" y="643"/>
                  <a:pt x="189" y="642"/>
                  <a:pt x="188" y="642"/>
                </a:cubicBezTo>
                <a:cubicBezTo>
                  <a:pt x="187" y="642"/>
                  <a:pt x="187" y="642"/>
                  <a:pt x="187" y="642"/>
                </a:cubicBezTo>
                <a:cubicBezTo>
                  <a:pt x="188" y="642"/>
                  <a:pt x="188" y="641"/>
                  <a:pt x="187" y="641"/>
                </a:cubicBezTo>
                <a:cubicBezTo>
                  <a:pt x="187" y="641"/>
                  <a:pt x="187" y="641"/>
                  <a:pt x="187" y="641"/>
                </a:cubicBezTo>
                <a:close/>
                <a:moveTo>
                  <a:pt x="128" y="654"/>
                </a:moveTo>
                <a:cubicBezTo>
                  <a:pt x="128" y="654"/>
                  <a:pt x="128" y="654"/>
                  <a:pt x="128" y="654"/>
                </a:cubicBezTo>
                <a:cubicBezTo>
                  <a:pt x="128" y="654"/>
                  <a:pt x="128" y="654"/>
                  <a:pt x="128" y="654"/>
                </a:cubicBezTo>
                <a:cubicBezTo>
                  <a:pt x="128" y="654"/>
                  <a:pt x="128" y="654"/>
                  <a:pt x="128" y="654"/>
                </a:cubicBezTo>
                <a:cubicBezTo>
                  <a:pt x="128" y="659"/>
                  <a:pt x="128" y="664"/>
                  <a:pt x="128" y="668"/>
                </a:cubicBezTo>
                <a:cubicBezTo>
                  <a:pt x="128" y="681"/>
                  <a:pt x="128" y="694"/>
                  <a:pt x="129" y="706"/>
                </a:cubicBezTo>
                <a:cubicBezTo>
                  <a:pt x="129" y="706"/>
                  <a:pt x="129" y="707"/>
                  <a:pt x="129" y="707"/>
                </a:cubicBezTo>
                <a:cubicBezTo>
                  <a:pt x="129" y="707"/>
                  <a:pt x="129" y="706"/>
                  <a:pt x="129" y="706"/>
                </a:cubicBezTo>
                <a:cubicBezTo>
                  <a:pt x="128" y="694"/>
                  <a:pt x="128" y="681"/>
                  <a:pt x="128" y="668"/>
                </a:cubicBezTo>
                <a:cubicBezTo>
                  <a:pt x="128" y="664"/>
                  <a:pt x="128" y="659"/>
                  <a:pt x="128" y="654"/>
                </a:cubicBezTo>
                <a:close/>
                <a:moveTo>
                  <a:pt x="137" y="698"/>
                </a:moveTo>
                <a:cubicBezTo>
                  <a:pt x="137" y="698"/>
                  <a:pt x="137" y="698"/>
                  <a:pt x="137" y="698"/>
                </a:cubicBezTo>
                <a:cubicBezTo>
                  <a:pt x="137" y="698"/>
                  <a:pt x="137" y="698"/>
                  <a:pt x="137" y="698"/>
                </a:cubicBezTo>
                <a:cubicBezTo>
                  <a:pt x="137" y="698"/>
                  <a:pt x="137" y="697"/>
                  <a:pt x="137" y="697"/>
                </a:cubicBezTo>
                <a:cubicBezTo>
                  <a:pt x="137" y="697"/>
                  <a:pt x="137" y="697"/>
                  <a:pt x="137" y="697"/>
                </a:cubicBezTo>
                <a:cubicBezTo>
                  <a:pt x="137" y="697"/>
                  <a:pt x="137" y="697"/>
                  <a:pt x="137" y="697"/>
                </a:cubicBezTo>
                <a:cubicBezTo>
                  <a:pt x="137" y="697"/>
                  <a:pt x="137" y="697"/>
                  <a:pt x="137" y="697"/>
                </a:cubicBezTo>
                <a:cubicBezTo>
                  <a:pt x="137" y="697"/>
                  <a:pt x="137" y="698"/>
                  <a:pt x="137" y="698"/>
                </a:cubicBezTo>
                <a:close/>
                <a:moveTo>
                  <a:pt x="180" y="658"/>
                </a:moveTo>
                <a:cubicBezTo>
                  <a:pt x="180" y="658"/>
                  <a:pt x="180" y="658"/>
                  <a:pt x="180" y="658"/>
                </a:cubicBezTo>
                <a:cubicBezTo>
                  <a:pt x="180" y="658"/>
                  <a:pt x="181" y="658"/>
                  <a:pt x="181" y="658"/>
                </a:cubicBezTo>
                <a:cubicBezTo>
                  <a:pt x="180" y="657"/>
                  <a:pt x="180" y="657"/>
                  <a:pt x="180" y="657"/>
                </a:cubicBezTo>
                <a:cubicBezTo>
                  <a:pt x="180" y="657"/>
                  <a:pt x="180" y="657"/>
                  <a:pt x="181" y="657"/>
                </a:cubicBezTo>
                <a:cubicBezTo>
                  <a:pt x="181" y="657"/>
                  <a:pt x="181" y="657"/>
                  <a:pt x="180" y="656"/>
                </a:cubicBezTo>
                <a:cubicBezTo>
                  <a:pt x="180" y="656"/>
                  <a:pt x="180" y="656"/>
                  <a:pt x="180" y="657"/>
                </a:cubicBezTo>
                <a:cubicBezTo>
                  <a:pt x="180" y="657"/>
                  <a:pt x="180" y="657"/>
                  <a:pt x="180" y="657"/>
                </a:cubicBezTo>
                <a:cubicBezTo>
                  <a:pt x="180" y="657"/>
                  <a:pt x="180" y="657"/>
                  <a:pt x="180" y="658"/>
                </a:cubicBezTo>
                <a:close/>
                <a:moveTo>
                  <a:pt x="172" y="567"/>
                </a:moveTo>
                <a:cubicBezTo>
                  <a:pt x="172" y="567"/>
                  <a:pt x="172" y="567"/>
                  <a:pt x="171" y="568"/>
                </a:cubicBezTo>
                <a:cubicBezTo>
                  <a:pt x="171" y="568"/>
                  <a:pt x="171" y="568"/>
                  <a:pt x="171" y="568"/>
                </a:cubicBezTo>
                <a:cubicBezTo>
                  <a:pt x="172" y="568"/>
                  <a:pt x="172" y="568"/>
                  <a:pt x="172" y="568"/>
                </a:cubicBezTo>
                <a:cubicBezTo>
                  <a:pt x="172" y="567"/>
                  <a:pt x="172" y="567"/>
                  <a:pt x="172" y="567"/>
                </a:cubicBezTo>
                <a:cubicBezTo>
                  <a:pt x="172" y="567"/>
                  <a:pt x="172" y="567"/>
                  <a:pt x="172" y="567"/>
                </a:cubicBezTo>
                <a:cubicBezTo>
                  <a:pt x="172" y="568"/>
                  <a:pt x="172" y="569"/>
                  <a:pt x="172" y="569"/>
                </a:cubicBezTo>
                <a:cubicBezTo>
                  <a:pt x="172" y="569"/>
                  <a:pt x="172" y="569"/>
                  <a:pt x="172" y="569"/>
                </a:cubicBezTo>
                <a:cubicBezTo>
                  <a:pt x="172" y="570"/>
                  <a:pt x="172" y="570"/>
                  <a:pt x="172" y="570"/>
                </a:cubicBezTo>
                <a:cubicBezTo>
                  <a:pt x="171" y="570"/>
                  <a:pt x="171" y="570"/>
                  <a:pt x="171" y="570"/>
                </a:cubicBezTo>
                <a:cubicBezTo>
                  <a:pt x="171" y="570"/>
                  <a:pt x="172" y="572"/>
                  <a:pt x="170" y="572"/>
                </a:cubicBezTo>
                <a:cubicBezTo>
                  <a:pt x="170" y="574"/>
                  <a:pt x="172" y="577"/>
                  <a:pt x="170" y="578"/>
                </a:cubicBezTo>
                <a:cubicBezTo>
                  <a:pt x="171" y="595"/>
                  <a:pt x="171" y="612"/>
                  <a:pt x="173" y="630"/>
                </a:cubicBezTo>
                <a:cubicBezTo>
                  <a:pt x="173" y="630"/>
                  <a:pt x="173" y="630"/>
                  <a:pt x="173" y="630"/>
                </a:cubicBezTo>
                <a:cubicBezTo>
                  <a:pt x="173" y="631"/>
                  <a:pt x="173" y="632"/>
                  <a:pt x="173" y="633"/>
                </a:cubicBezTo>
                <a:cubicBezTo>
                  <a:pt x="173" y="634"/>
                  <a:pt x="173" y="635"/>
                  <a:pt x="173" y="636"/>
                </a:cubicBezTo>
                <a:cubicBezTo>
                  <a:pt x="173" y="636"/>
                  <a:pt x="173" y="637"/>
                  <a:pt x="173" y="637"/>
                </a:cubicBezTo>
                <a:cubicBezTo>
                  <a:pt x="173" y="637"/>
                  <a:pt x="173" y="637"/>
                  <a:pt x="173" y="637"/>
                </a:cubicBezTo>
                <a:cubicBezTo>
                  <a:pt x="173" y="638"/>
                  <a:pt x="173" y="638"/>
                  <a:pt x="173" y="639"/>
                </a:cubicBezTo>
                <a:cubicBezTo>
                  <a:pt x="173" y="639"/>
                  <a:pt x="173" y="640"/>
                  <a:pt x="173" y="640"/>
                </a:cubicBezTo>
                <a:cubicBezTo>
                  <a:pt x="173" y="640"/>
                  <a:pt x="173" y="640"/>
                  <a:pt x="173" y="640"/>
                </a:cubicBezTo>
                <a:cubicBezTo>
                  <a:pt x="173" y="641"/>
                  <a:pt x="173" y="640"/>
                  <a:pt x="173" y="640"/>
                </a:cubicBezTo>
                <a:cubicBezTo>
                  <a:pt x="174" y="640"/>
                  <a:pt x="174" y="639"/>
                  <a:pt x="173" y="639"/>
                </a:cubicBezTo>
                <a:cubicBezTo>
                  <a:pt x="173" y="638"/>
                  <a:pt x="173" y="638"/>
                  <a:pt x="174" y="637"/>
                </a:cubicBezTo>
                <a:cubicBezTo>
                  <a:pt x="174" y="638"/>
                  <a:pt x="174" y="638"/>
                  <a:pt x="174" y="638"/>
                </a:cubicBezTo>
                <a:cubicBezTo>
                  <a:pt x="174" y="639"/>
                  <a:pt x="174" y="639"/>
                  <a:pt x="174" y="639"/>
                </a:cubicBezTo>
                <a:cubicBezTo>
                  <a:pt x="174" y="639"/>
                  <a:pt x="174" y="638"/>
                  <a:pt x="174" y="638"/>
                </a:cubicBezTo>
                <a:cubicBezTo>
                  <a:pt x="174" y="638"/>
                  <a:pt x="174" y="637"/>
                  <a:pt x="174" y="637"/>
                </a:cubicBezTo>
                <a:cubicBezTo>
                  <a:pt x="174" y="637"/>
                  <a:pt x="174" y="637"/>
                  <a:pt x="174" y="637"/>
                </a:cubicBezTo>
                <a:cubicBezTo>
                  <a:pt x="174" y="637"/>
                  <a:pt x="174" y="637"/>
                  <a:pt x="174" y="637"/>
                </a:cubicBezTo>
                <a:cubicBezTo>
                  <a:pt x="175" y="637"/>
                  <a:pt x="175" y="637"/>
                  <a:pt x="175" y="637"/>
                </a:cubicBezTo>
                <a:cubicBezTo>
                  <a:pt x="175" y="638"/>
                  <a:pt x="175" y="638"/>
                  <a:pt x="175" y="638"/>
                </a:cubicBezTo>
                <a:cubicBezTo>
                  <a:pt x="175" y="637"/>
                  <a:pt x="175" y="637"/>
                  <a:pt x="175" y="637"/>
                </a:cubicBezTo>
                <a:cubicBezTo>
                  <a:pt x="175" y="637"/>
                  <a:pt x="175" y="637"/>
                  <a:pt x="175" y="637"/>
                </a:cubicBezTo>
                <a:cubicBezTo>
                  <a:pt x="175" y="637"/>
                  <a:pt x="175" y="637"/>
                  <a:pt x="175" y="637"/>
                </a:cubicBezTo>
                <a:cubicBezTo>
                  <a:pt x="175" y="636"/>
                  <a:pt x="175" y="636"/>
                  <a:pt x="175" y="635"/>
                </a:cubicBezTo>
                <a:cubicBezTo>
                  <a:pt x="174" y="635"/>
                  <a:pt x="174" y="636"/>
                  <a:pt x="173" y="636"/>
                </a:cubicBezTo>
                <a:cubicBezTo>
                  <a:pt x="173" y="635"/>
                  <a:pt x="173" y="634"/>
                  <a:pt x="173" y="633"/>
                </a:cubicBezTo>
                <a:cubicBezTo>
                  <a:pt x="173" y="632"/>
                  <a:pt x="173" y="631"/>
                  <a:pt x="173" y="630"/>
                </a:cubicBezTo>
                <a:cubicBezTo>
                  <a:pt x="173" y="630"/>
                  <a:pt x="173" y="630"/>
                  <a:pt x="173" y="630"/>
                </a:cubicBezTo>
                <a:cubicBezTo>
                  <a:pt x="173" y="630"/>
                  <a:pt x="173" y="630"/>
                  <a:pt x="173" y="630"/>
                </a:cubicBezTo>
                <a:cubicBezTo>
                  <a:pt x="173" y="629"/>
                  <a:pt x="174" y="629"/>
                  <a:pt x="174" y="629"/>
                </a:cubicBezTo>
                <a:cubicBezTo>
                  <a:pt x="174" y="629"/>
                  <a:pt x="174" y="629"/>
                  <a:pt x="174" y="629"/>
                </a:cubicBezTo>
                <a:cubicBezTo>
                  <a:pt x="174" y="629"/>
                  <a:pt x="174" y="629"/>
                  <a:pt x="174" y="629"/>
                </a:cubicBezTo>
                <a:cubicBezTo>
                  <a:pt x="174" y="629"/>
                  <a:pt x="174" y="629"/>
                  <a:pt x="174" y="629"/>
                </a:cubicBezTo>
                <a:cubicBezTo>
                  <a:pt x="174" y="629"/>
                  <a:pt x="174" y="630"/>
                  <a:pt x="175" y="630"/>
                </a:cubicBezTo>
                <a:cubicBezTo>
                  <a:pt x="175" y="629"/>
                  <a:pt x="175" y="629"/>
                  <a:pt x="175" y="629"/>
                </a:cubicBezTo>
                <a:cubicBezTo>
                  <a:pt x="175" y="629"/>
                  <a:pt x="175" y="629"/>
                  <a:pt x="175" y="629"/>
                </a:cubicBezTo>
                <a:cubicBezTo>
                  <a:pt x="175" y="629"/>
                  <a:pt x="175" y="629"/>
                  <a:pt x="175" y="629"/>
                </a:cubicBezTo>
                <a:cubicBezTo>
                  <a:pt x="176" y="628"/>
                  <a:pt x="175" y="627"/>
                  <a:pt x="176" y="626"/>
                </a:cubicBezTo>
                <a:cubicBezTo>
                  <a:pt x="176" y="626"/>
                  <a:pt x="176" y="626"/>
                  <a:pt x="175" y="625"/>
                </a:cubicBezTo>
                <a:cubicBezTo>
                  <a:pt x="177" y="624"/>
                  <a:pt x="175" y="623"/>
                  <a:pt x="176" y="621"/>
                </a:cubicBezTo>
                <a:cubicBezTo>
                  <a:pt x="176" y="621"/>
                  <a:pt x="175" y="621"/>
                  <a:pt x="175" y="621"/>
                </a:cubicBezTo>
                <a:cubicBezTo>
                  <a:pt x="175" y="618"/>
                  <a:pt x="176" y="616"/>
                  <a:pt x="175" y="614"/>
                </a:cubicBezTo>
                <a:cubicBezTo>
                  <a:pt x="176" y="612"/>
                  <a:pt x="175" y="611"/>
                  <a:pt x="175" y="609"/>
                </a:cubicBezTo>
                <a:cubicBezTo>
                  <a:pt x="175" y="608"/>
                  <a:pt x="176" y="605"/>
                  <a:pt x="175" y="604"/>
                </a:cubicBezTo>
                <a:cubicBezTo>
                  <a:pt x="175" y="602"/>
                  <a:pt x="175" y="601"/>
                  <a:pt x="175" y="600"/>
                </a:cubicBezTo>
                <a:cubicBezTo>
                  <a:pt x="175" y="599"/>
                  <a:pt x="174" y="599"/>
                  <a:pt x="174" y="599"/>
                </a:cubicBezTo>
                <a:cubicBezTo>
                  <a:pt x="174" y="599"/>
                  <a:pt x="174" y="598"/>
                  <a:pt x="174" y="597"/>
                </a:cubicBezTo>
                <a:cubicBezTo>
                  <a:pt x="174" y="596"/>
                  <a:pt x="174" y="595"/>
                  <a:pt x="174" y="594"/>
                </a:cubicBezTo>
                <a:cubicBezTo>
                  <a:pt x="174" y="594"/>
                  <a:pt x="175" y="594"/>
                  <a:pt x="175" y="594"/>
                </a:cubicBezTo>
                <a:cubicBezTo>
                  <a:pt x="175" y="593"/>
                  <a:pt x="174" y="593"/>
                  <a:pt x="174" y="593"/>
                </a:cubicBezTo>
                <a:cubicBezTo>
                  <a:pt x="174" y="592"/>
                  <a:pt x="174" y="590"/>
                  <a:pt x="174" y="589"/>
                </a:cubicBezTo>
                <a:cubicBezTo>
                  <a:pt x="174" y="589"/>
                  <a:pt x="174" y="589"/>
                  <a:pt x="174" y="589"/>
                </a:cubicBezTo>
                <a:cubicBezTo>
                  <a:pt x="174" y="588"/>
                  <a:pt x="174" y="586"/>
                  <a:pt x="174" y="585"/>
                </a:cubicBezTo>
                <a:cubicBezTo>
                  <a:pt x="174" y="584"/>
                  <a:pt x="174" y="583"/>
                  <a:pt x="174" y="581"/>
                </a:cubicBezTo>
                <a:cubicBezTo>
                  <a:pt x="173" y="578"/>
                  <a:pt x="174" y="575"/>
                  <a:pt x="173" y="573"/>
                </a:cubicBezTo>
                <a:cubicBezTo>
                  <a:pt x="173" y="572"/>
                  <a:pt x="173" y="572"/>
                  <a:pt x="173" y="572"/>
                </a:cubicBezTo>
                <a:cubicBezTo>
                  <a:pt x="173" y="571"/>
                  <a:pt x="173" y="571"/>
                  <a:pt x="172" y="571"/>
                </a:cubicBezTo>
                <a:cubicBezTo>
                  <a:pt x="173" y="570"/>
                  <a:pt x="173" y="570"/>
                  <a:pt x="173" y="570"/>
                </a:cubicBezTo>
                <a:cubicBezTo>
                  <a:pt x="173" y="570"/>
                  <a:pt x="173" y="570"/>
                  <a:pt x="173" y="570"/>
                </a:cubicBezTo>
                <a:cubicBezTo>
                  <a:pt x="173" y="569"/>
                  <a:pt x="173" y="568"/>
                  <a:pt x="172" y="567"/>
                </a:cubicBezTo>
                <a:cubicBezTo>
                  <a:pt x="172" y="567"/>
                  <a:pt x="172" y="567"/>
                  <a:pt x="172" y="567"/>
                </a:cubicBezTo>
                <a:close/>
                <a:moveTo>
                  <a:pt x="179" y="623"/>
                </a:moveTo>
                <a:cubicBezTo>
                  <a:pt x="178" y="623"/>
                  <a:pt x="178" y="623"/>
                  <a:pt x="178" y="623"/>
                </a:cubicBezTo>
                <a:cubicBezTo>
                  <a:pt x="178" y="623"/>
                  <a:pt x="178" y="623"/>
                  <a:pt x="178" y="623"/>
                </a:cubicBezTo>
                <a:cubicBezTo>
                  <a:pt x="178" y="624"/>
                  <a:pt x="178" y="624"/>
                  <a:pt x="178" y="625"/>
                </a:cubicBezTo>
                <a:cubicBezTo>
                  <a:pt x="179" y="625"/>
                  <a:pt x="179" y="626"/>
                  <a:pt x="179" y="626"/>
                </a:cubicBezTo>
                <a:cubicBezTo>
                  <a:pt x="178" y="626"/>
                  <a:pt x="179" y="627"/>
                  <a:pt x="179" y="627"/>
                </a:cubicBezTo>
                <a:cubicBezTo>
                  <a:pt x="179" y="627"/>
                  <a:pt x="179" y="627"/>
                  <a:pt x="179" y="627"/>
                </a:cubicBezTo>
                <a:cubicBezTo>
                  <a:pt x="179" y="626"/>
                  <a:pt x="179" y="625"/>
                  <a:pt x="179" y="625"/>
                </a:cubicBezTo>
                <a:cubicBezTo>
                  <a:pt x="179" y="624"/>
                  <a:pt x="179" y="624"/>
                  <a:pt x="179" y="624"/>
                </a:cubicBezTo>
                <a:cubicBezTo>
                  <a:pt x="179" y="623"/>
                  <a:pt x="179" y="623"/>
                  <a:pt x="179" y="623"/>
                </a:cubicBezTo>
                <a:close/>
                <a:moveTo>
                  <a:pt x="186" y="612"/>
                </a:moveTo>
                <a:cubicBezTo>
                  <a:pt x="186" y="612"/>
                  <a:pt x="186" y="612"/>
                  <a:pt x="186" y="612"/>
                </a:cubicBezTo>
                <a:cubicBezTo>
                  <a:pt x="186" y="614"/>
                  <a:pt x="186" y="614"/>
                  <a:pt x="186" y="616"/>
                </a:cubicBezTo>
                <a:cubicBezTo>
                  <a:pt x="186" y="616"/>
                  <a:pt x="185" y="617"/>
                  <a:pt x="185" y="618"/>
                </a:cubicBezTo>
                <a:cubicBezTo>
                  <a:pt x="185" y="618"/>
                  <a:pt x="185" y="618"/>
                  <a:pt x="186" y="618"/>
                </a:cubicBezTo>
                <a:cubicBezTo>
                  <a:pt x="186" y="618"/>
                  <a:pt x="186" y="618"/>
                  <a:pt x="186" y="618"/>
                </a:cubicBezTo>
                <a:cubicBezTo>
                  <a:pt x="186" y="617"/>
                  <a:pt x="186" y="616"/>
                  <a:pt x="186" y="616"/>
                </a:cubicBezTo>
                <a:cubicBezTo>
                  <a:pt x="187" y="615"/>
                  <a:pt x="187" y="613"/>
                  <a:pt x="186" y="612"/>
                </a:cubicBezTo>
                <a:cubicBezTo>
                  <a:pt x="186" y="612"/>
                  <a:pt x="186" y="612"/>
                  <a:pt x="186" y="612"/>
                </a:cubicBezTo>
                <a:cubicBezTo>
                  <a:pt x="186" y="612"/>
                  <a:pt x="186" y="612"/>
                  <a:pt x="186" y="612"/>
                </a:cubicBezTo>
                <a:close/>
                <a:moveTo>
                  <a:pt x="178" y="609"/>
                </a:moveTo>
                <a:cubicBezTo>
                  <a:pt x="178" y="609"/>
                  <a:pt x="178" y="608"/>
                  <a:pt x="178" y="608"/>
                </a:cubicBezTo>
                <a:cubicBezTo>
                  <a:pt x="178" y="608"/>
                  <a:pt x="178" y="608"/>
                  <a:pt x="178" y="608"/>
                </a:cubicBezTo>
                <a:cubicBezTo>
                  <a:pt x="178" y="608"/>
                  <a:pt x="178" y="609"/>
                  <a:pt x="178" y="609"/>
                </a:cubicBezTo>
                <a:cubicBezTo>
                  <a:pt x="177" y="610"/>
                  <a:pt x="178" y="611"/>
                  <a:pt x="178" y="612"/>
                </a:cubicBezTo>
                <a:cubicBezTo>
                  <a:pt x="178" y="613"/>
                  <a:pt x="178" y="614"/>
                  <a:pt x="178" y="614"/>
                </a:cubicBezTo>
                <a:cubicBezTo>
                  <a:pt x="178" y="615"/>
                  <a:pt x="178" y="615"/>
                  <a:pt x="178" y="615"/>
                </a:cubicBezTo>
                <a:cubicBezTo>
                  <a:pt x="178" y="615"/>
                  <a:pt x="178" y="615"/>
                  <a:pt x="178" y="615"/>
                </a:cubicBezTo>
                <a:cubicBezTo>
                  <a:pt x="179" y="614"/>
                  <a:pt x="178" y="613"/>
                  <a:pt x="178" y="612"/>
                </a:cubicBezTo>
                <a:cubicBezTo>
                  <a:pt x="178" y="611"/>
                  <a:pt x="178" y="610"/>
                  <a:pt x="178" y="609"/>
                </a:cubicBezTo>
                <a:close/>
                <a:moveTo>
                  <a:pt x="178" y="604"/>
                </a:moveTo>
                <a:cubicBezTo>
                  <a:pt x="178" y="604"/>
                  <a:pt x="178" y="604"/>
                  <a:pt x="178" y="604"/>
                </a:cubicBezTo>
                <a:cubicBezTo>
                  <a:pt x="178" y="604"/>
                  <a:pt x="178" y="604"/>
                  <a:pt x="178" y="604"/>
                </a:cubicBezTo>
                <a:cubicBezTo>
                  <a:pt x="178" y="605"/>
                  <a:pt x="178" y="606"/>
                  <a:pt x="178" y="606"/>
                </a:cubicBezTo>
                <a:cubicBezTo>
                  <a:pt x="178" y="606"/>
                  <a:pt x="178" y="607"/>
                  <a:pt x="178" y="607"/>
                </a:cubicBezTo>
                <a:cubicBezTo>
                  <a:pt x="178" y="607"/>
                  <a:pt x="178" y="606"/>
                  <a:pt x="178" y="606"/>
                </a:cubicBezTo>
                <a:cubicBezTo>
                  <a:pt x="178" y="606"/>
                  <a:pt x="178" y="605"/>
                  <a:pt x="178" y="604"/>
                </a:cubicBezTo>
                <a:cubicBezTo>
                  <a:pt x="178" y="604"/>
                  <a:pt x="178" y="604"/>
                  <a:pt x="178" y="604"/>
                </a:cubicBezTo>
                <a:close/>
                <a:moveTo>
                  <a:pt x="128" y="643"/>
                </a:moveTo>
                <a:cubicBezTo>
                  <a:pt x="128" y="643"/>
                  <a:pt x="128" y="643"/>
                  <a:pt x="128" y="643"/>
                </a:cubicBezTo>
                <a:cubicBezTo>
                  <a:pt x="128" y="643"/>
                  <a:pt x="128" y="643"/>
                  <a:pt x="128" y="643"/>
                </a:cubicBezTo>
                <a:cubicBezTo>
                  <a:pt x="128" y="643"/>
                  <a:pt x="128" y="643"/>
                  <a:pt x="128" y="643"/>
                </a:cubicBezTo>
                <a:cubicBezTo>
                  <a:pt x="128" y="644"/>
                  <a:pt x="128" y="644"/>
                  <a:pt x="128" y="645"/>
                </a:cubicBezTo>
                <a:cubicBezTo>
                  <a:pt x="128" y="645"/>
                  <a:pt x="128" y="645"/>
                  <a:pt x="128" y="645"/>
                </a:cubicBezTo>
                <a:cubicBezTo>
                  <a:pt x="128" y="645"/>
                  <a:pt x="128" y="645"/>
                  <a:pt x="128" y="645"/>
                </a:cubicBezTo>
                <a:cubicBezTo>
                  <a:pt x="128" y="644"/>
                  <a:pt x="128" y="644"/>
                  <a:pt x="128" y="643"/>
                </a:cubicBezTo>
                <a:close/>
                <a:moveTo>
                  <a:pt x="128" y="638"/>
                </a:moveTo>
                <a:cubicBezTo>
                  <a:pt x="128" y="638"/>
                  <a:pt x="128" y="638"/>
                  <a:pt x="128" y="638"/>
                </a:cubicBezTo>
                <a:cubicBezTo>
                  <a:pt x="128" y="638"/>
                  <a:pt x="128" y="638"/>
                  <a:pt x="128" y="638"/>
                </a:cubicBezTo>
                <a:cubicBezTo>
                  <a:pt x="128" y="638"/>
                  <a:pt x="128" y="638"/>
                  <a:pt x="128" y="638"/>
                </a:cubicBezTo>
                <a:cubicBezTo>
                  <a:pt x="128" y="639"/>
                  <a:pt x="128" y="639"/>
                  <a:pt x="128" y="639"/>
                </a:cubicBezTo>
                <a:cubicBezTo>
                  <a:pt x="128" y="640"/>
                  <a:pt x="128" y="640"/>
                  <a:pt x="128" y="640"/>
                </a:cubicBezTo>
                <a:cubicBezTo>
                  <a:pt x="128" y="640"/>
                  <a:pt x="128" y="640"/>
                  <a:pt x="128" y="640"/>
                </a:cubicBezTo>
                <a:cubicBezTo>
                  <a:pt x="128" y="640"/>
                  <a:pt x="128" y="640"/>
                  <a:pt x="128" y="640"/>
                </a:cubicBezTo>
                <a:cubicBezTo>
                  <a:pt x="128" y="640"/>
                  <a:pt x="128" y="640"/>
                  <a:pt x="128" y="639"/>
                </a:cubicBezTo>
                <a:cubicBezTo>
                  <a:pt x="128" y="639"/>
                  <a:pt x="128" y="639"/>
                  <a:pt x="128" y="638"/>
                </a:cubicBezTo>
                <a:close/>
                <a:moveTo>
                  <a:pt x="128" y="634"/>
                </a:moveTo>
                <a:cubicBezTo>
                  <a:pt x="128" y="633"/>
                  <a:pt x="128" y="632"/>
                  <a:pt x="128" y="632"/>
                </a:cubicBezTo>
                <a:cubicBezTo>
                  <a:pt x="128" y="632"/>
                  <a:pt x="128" y="632"/>
                  <a:pt x="128" y="632"/>
                </a:cubicBezTo>
                <a:cubicBezTo>
                  <a:pt x="128" y="632"/>
                  <a:pt x="127" y="632"/>
                  <a:pt x="127" y="632"/>
                </a:cubicBezTo>
                <a:cubicBezTo>
                  <a:pt x="127" y="632"/>
                  <a:pt x="127" y="632"/>
                  <a:pt x="127" y="632"/>
                </a:cubicBezTo>
                <a:cubicBezTo>
                  <a:pt x="128" y="632"/>
                  <a:pt x="128" y="633"/>
                  <a:pt x="128" y="634"/>
                </a:cubicBezTo>
                <a:cubicBezTo>
                  <a:pt x="128" y="634"/>
                  <a:pt x="128" y="635"/>
                  <a:pt x="128" y="635"/>
                </a:cubicBezTo>
                <a:cubicBezTo>
                  <a:pt x="128" y="635"/>
                  <a:pt x="128" y="635"/>
                  <a:pt x="128" y="635"/>
                </a:cubicBezTo>
                <a:cubicBezTo>
                  <a:pt x="128" y="635"/>
                  <a:pt x="128" y="635"/>
                  <a:pt x="128" y="635"/>
                </a:cubicBezTo>
                <a:cubicBezTo>
                  <a:pt x="128" y="635"/>
                  <a:pt x="128" y="634"/>
                  <a:pt x="128" y="634"/>
                </a:cubicBezTo>
                <a:close/>
                <a:moveTo>
                  <a:pt x="183" y="572"/>
                </a:moveTo>
                <a:cubicBezTo>
                  <a:pt x="183" y="573"/>
                  <a:pt x="183" y="573"/>
                  <a:pt x="183" y="574"/>
                </a:cubicBezTo>
                <a:cubicBezTo>
                  <a:pt x="183" y="574"/>
                  <a:pt x="183" y="575"/>
                  <a:pt x="183" y="575"/>
                </a:cubicBezTo>
                <a:cubicBezTo>
                  <a:pt x="183" y="575"/>
                  <a:pt x="183" y="575"/>
                  <a:pt x="183" y="575"/>
                </a:cubicBezTo>
                <a:cubicBezTo>
                  <a:pt x="184" y="575"/>
                  <a:pt x="184" y="575"/>
                  <a:pt x="184" y="575"/>
                </a:cubicBezTo>
                <a:cubicBezTo>
                  <a:pt x="184" y="575"/>
                  <a:pt x="184" y="574"/>
                  <a:pt x="183" y="574"/>
                </a:cubicBezTo>
                <a:cubicBezTo>
                  <a:pt x="183" y="573"/>
                  <a:pt x="183" y="573"/>
                  <a:pt x="183" y="572"/>
                </a:cubicBezTo>
                <a:cubicBezTo>
                  <a:pt x="183" y="572"/>
                  <a:pt x="183" y="572"/>
                  <a:pt x="183" y="572"/>
                </a:cubicBezTo>
                <a:cubicBezTo>
                  <a:pt x="183" y="572"/>
                  <a:pt x="183" y="572"/>
                  <a:pt x="183" y="572"/>
                </a:cubicBezTo>
                <a:cubicBezTo>
                  <a:pt x="183" y="572"/>
                  <a:pt x="183" y="572"/>
                  <a:pt x="183" y="572"/>
                </a:cubicBezTo>
                <a:close/>
                <a:moveTo>
                  <a:pt x="127" y="606"/>
                </a:moveTo>
                <a:cubicBezTo>
                  <a:pt x="127" y="606"/>
                  <a:pt x="127" y="606"/>
                  <a:pt x="127" y="606"/>
                </a:cubicBezTo>
                <a:cubicBezTo>
                  <a:pt x="126" y="606"/>
                  <a:pt x="126" y="606"/>
                  <a:pt x="126" y="606"/>
                </a:cubicBezTo>
                <a:cubicBezTo>
                  <a:pt x="126" y="606"/>
                  <a:pt x="126" y="606"/>
                  <a:pt x="126" y="606"/>
                </a:cubicBezTo>
                <a:cubicBezTo>
                  <a:pt x="126" y="607"/>
                  <a:pt x="126" y="609"/>
                  <a:pt x="126" y="610"/>
                </a:cubicBezTo>
                <a:cubicBezTo>
                  <a:pt x="126" y="610"/>
                  <a:pt x="127" y="610"/>
                  <a:pt x="127" y="610"/>
                </a:cubicBezTo>
                <a:cubicBezTo>
                  <a:pt x="127" y="610"/>
                  <a:pt x="127" y="610"/>
                  <a:pt x="127" y="609"/>
                </a:cubicBezTo>
                <a:cubicBezTo>
                  <a:pt x="126" y="609"/>
                  <a:pt x="126" y="607"/>
                  <a:pt x="127" y="606"/>
                </a:cubicBezTo>
                <a:close/>
                <a:moveTo>
                  <a:pt x="126" y="591"/>
                </a:moveTo>
                <a:cubicBezTo>
                  <a:pt x="126" y="591"/>
                  <a:pt x="126" y="591"/>
                  <a:pt x="125" y="591"/>
                </a:cubicBezTo>
                <a:cubicBezTo>
                  <a:pt x="125" y="591"/>
                  <a:pt x="125" y="591"/>
                  <a:pt x="125" y="591"/>
                </a:cubicBezTo>
                <a:cubicBezTo>
                  <a:pt x="125" y="591"/>
                  <a:pt x="125" y="591"/>
                  <a:pt x="125" y="591"/>
                </a:cubicBezTo>
                <a:cubicBezTo>
                  <a:pt x="125" y="593"/>
                  <a:pt x="125" y="595"/>
                  <a:pt x="126" y="596"/>
                </a:cubicBezTo>
                <a:cubicBezTo>
                  <a:pt x="126" y="599"/>
                  <a:pt x="126" y="601"/>
                  <a:pt x="126" y="604"/>
                </a:cubicBezTo>
                <a:cubicBezTo>
                  <a:pt x="126" y="604"/>
                  <a:pt x="126" y="604"/>
                  <a:pt x="126" y="604"/>
                </a:cubicBezTo>
                <a:cubicBezTo>
                  <a:pt x="126" y="604"/>
                  <a:pt x="126" y="604"/>
                  <a:pt x="126" y="604"/>
                </a:cubicBezTo>
                <a:cubicBezTo>
                  <a:pt x="126" y="601"/>
                  <a:pt x="126" y="599"/>
                  <a:pt x="126" y="596"/>
                </a:cubicBezTo>
                <a:cubicBezTo>
                  <a:pt x="126" y="594"/>
                  <a:pt x="126" y="593"/>
                  <a:pt x="126" y="591"/>
                </a:cubicBezTo>
                <a:close/>
                <a:moveTo>
                  <a:pt x="125" y="586"/>
                </a:moveTo>
                <a:cubicBezTo>
                  <a:pt x="125" y="585"/>
                  <a:pt x="125" y="585"/>
                  <a:pt x="125" y="585"/>
                </a:cubicBezTo>
                <a:cubicBezTo>
                  <a:pt x="125" y="585"/>
                  <a:pt x="125" y="585"/>
                  <a:pt x="125" y="585"/>
                </a:cubicBezTo>
                <a:cubicBezTo>
                  <a:pt x="125" y="585"/>
                  <a:pt x="125" y="585"/>
                  <a:pt x="125" y="586"/>
                </a:cubicBezTo>
                <a:cubicBezTo>
                  <a:pt x="125" y="586"/>
                  <a:pt x="125" y="586"/>
                  <a:pt x="125" y="586"/>
                </a:cubicBezTo>
                <a:cubicBezTo>
                  <a:pt x="125" y="586"/>
                  <a:pt x="125" y="587"/>
                  <a:pt x="125" y="587"/>
                </a:cubicBezTo>
                <a:cubicBezTo>
                  <a:pt x="125" y="587"/>
                  <a:pt x="125" y="586"/>
                  <a:pt x="125" y="586"/>
                </a:cubicBezTo>
                <a:close/>
                <a:moveTo>
                  <a:pt x="168" y="544"/>
                </a:moveTo>
                <a:cubicBezTo>
                  <a:pt x="168" y="543"/>
                  <a:pt x="168" y="542"/>
                  <a:pt x="168" y="542"/>
                </a:cubicBezTo>
                <a:cubicBezTo>
                  <a:pt x="168" y="542"/>
                  <a:pt x="168" y="541"/>
                  <a:pt x="168" y="541"/>
                </a:cubicBezTo>
                <a:cubicBezTo>
                  <a:pt x="168" y="541"/>
                  <a:pt x="168" y="541"/>
                  <a:pt x="168" y="542"/>
                </a:cubicBezTo>
                <a:cubicBezTo>
                  <a:pt x="168" y="542"/>
                  <a:pt x="168" y="542"/>
                  <a:pt x="168" y="542"/>
                </a:cubicBezTo>
                <a:cubicBezTo>
                  <a:pt x="168" y="542"/>
                  <a:pt x="168" y="543"/>
                  <a:pt x="168" y="544"/>
                </a:cubicBezTo>
                <a:cubicBezTo>
                  <a:pt x="168" y="545"/>
                  <a:pt x="168" y="545"/>
                  <a:pt x="168" y="546"/>
                </a:cubicBezTo>
                <a:cubicBezTo>
                  <a:pt x="168" y="546"/>
                  <a:pt x="168" y="546"/>
                  <a:pt x="168" y="546"/>
                </a:cubicBezTo>
                <a:cubicBezTo>
                  <a:pt x="168" y="546"/>
                  <a:pt x="168" y="546"/>
                  <a:pt x="168" y="546"/>
                </a:cubicBezTo>
                <a:cubicBezTo>
                  <a:pt x="168" y="545"/>
                  <a:pt x="168" y="545"/>
                  <a:pt x="168" y="544"/>
                </a:cubicBezTo>
                <a:close/>
                <a:moveTo>
                  <a:pt x="174" y="530"/>
                </a:moveTo>
                <a:cubicBezTo>
                  <a:pt x="174" y="531"/>
                  <a:pt x="174" y="531"/>
                  <a:pt x="174" y="531"/>
                </a:cubicBezTo>
                <a:cubicBezTo>
                  <a:pt x="174" y="532"/>
                  <a:pt x="174" y="532"/>
                  <a:pt x="174" y="533"/>
                </a:cubicBezTo>
                <a:cubicBezTo>
                  <a:pt x="174" y="533"/>
                  <a:pt x="174" y="533"/>
                  <a:pt x="174" y="533"/>
                </a:cubicBezTo>
                <a:cubicBezTo>
                  <a:pt x="174" y="533"/>
                  <a:pt x="174" y="533"/>
                  <a:pt x="174" y="533"/>
                </a:cubicBezTo>
                <a:cubicBezTo>
                  <a:pt x="174" y="532"/>
                  <a:pt x="174" y="532"/>
                  <a:pt x="174" y="531"/>
                </a:cubicBezTo>
                <a:cubicBezTo>
                  <a:pt x="174" y="531"/>
                  <a:pt x="174" y="531"/>
                  <a:pt x="174" y="530"/>
                </a:cubicBezTo>
                <a:cubicBezTo>
                  <a:pt x="174" y="530"/>
                  <a:pt x="174" y="530"/>
                  <a:pt x="174" y="530"/>
                </a:cubicBezTo>
                <a:cubicBezTo>
                  <a:pt x="174" y="530"/>
                  <a:pt x="174" y="530"/>
                  <a:pt x="174" y="530"/>
                </a:cubicBezTo>
                <a:cubicBezTo>
                  <a:pt x="174" y="530"/>
                  <a:pt x="174" y="530"/>
                  <a:pt x="174" y="530"/>
                </a:cubicBezTo>
                <a:close/>
                <a:moveTo>
                  <a:pt x="167" y="529"/>
                </a:moveTo>
                <a:cubicBezTo>
                  <a:pt x="167" y="529"/>
                  <a:pt x="167" y="528"/>
                  <a:pt x="167" y="528"/>
                </a:cubicBezTo>
                <a:cubicBezTo>
                  <a:pt x="167" y="528"/>
                  <a:pt x="167" y="528"/>
                  <a:pt x="167" y="527"/>
                </a:cubicBezTo>
                <a:cubicBezTo>
                  <a:pt x="167" y="528"/>
                  <a:pt x="167" y="528"/>
                  <a:pt x="167" y="528"/>
                </a:cubicBezTo>
                <a:cubicBezTo>
                  <a:pt x="167" y="528"/>
                  <a:pt x="167" y="528"/>
                  <a:pt x="167" y="528"/>
                </a:cubicBezTo>
                <a:cubicBezTo>
                  <a:pt x="167" y="528"/>
                  <a:pt x="167" y="529"/>
                  <a:pt x="167" y="529"/>
                </a:cubicBezTo>
                <a:cubicBezTo>
                  <a:pt x="167" y="530"/>
                  <a:pt x="167" y="530"/>
                  <a:pt x="167" y="531"/>
                </a:cubicBezTo>
                <a:cubicBezTo>
                  <a:pt x="167" y="531"/>
                  <a:pt x="167" y="531"/>
                  <a:pt x="168" y="531"/>
                </a:cubicBezTo>
                <a:cubicBezTo>
                  <a:pt x="168" y="531"/>
                  <a:pt x="168" y="531"/>
                  <a:pt x="168" y="531"/>
                </a:cubicBezTo>
                <a:cubicBezTo>
                  <a:pt x="167" y="530"/>
                  <a:pt x="167" y="530"/>
                  <a:pt x="167" y="529"/>
                </a:cubicBezTo>
                <a:close/>
                <a:moveTo>
                  <a:pt x="170" y="514"/>
                </a:moveTo>
                <a:cubicBezTo>
                  <a:pt x="170" y="514"/>
                  <a:pt x="170" y="515"/>
                  <a:pt x="170" y="515"/>
                </a:cubicBezTo>
                <a:cubicBezTo>
                  <a:pt x="170" y="515"/>
                  <a:pt x="170" y="515"/>
                  <a:pt x="170" y="516"/>
                </a:cubicBezTo>
                <a:cubicBezTo>
                  <a:pt x="170" y="516"/>
                  <a:pt x="170" y="516"/>
                  <a:pt x="170" y="516"/>
                </a:cubicBezTo>
                <a:cubicBezTo>
                  <a:pt x="170" y="516"/>
                  <a:pt x="170" y="516"/>
                  <a:pt x="170" y="516"/>
                </a:cubicBezTo>
                <a:cubicBezTo>
                  <a:pt x="170" y="515"/>
                  <a:pt x="170" y="515"/>
                  <a:pt x="170" y="515"/>
                </a:cubicBezTo>
                <a:cubicBezTo>
                  <a:pt x="170" y="515"/>
                  <a:pt x="170" y="514"/>
                  <a:pt x="170" y="514"/>
                </a:cubicBezTo>
                <a:cubicBezTo>
                  <a:pt x="170" y="514"/>
                  <a:pt x="170" y="514"/>
                  <a:pt x="170" y="514"/>
                </a:cubicBezTo>
                <a:cubicBezTo>
                  <a:pt x="170" y="514"/>
                  <a:pt x="170" y="514"/>
                  <a:pt x="170" y="514"/>
                </a:cubicBezTo>
                <a:cubicBezTo>
                  <a:pt x="170" y="514"/>
                  <a:pt x="170" y="514"/>
                  <a:pt x="170" y="514"/>
                </a:cubicBezTo>
                <a:close/>
                <a:moveTo>
                  <a:pt x="168" y="514"/>
                </a:moveTo>
                <a:cubicBezTo>
                  <a:pt x="168" y="514"/>
                  <a:pt x="168" y="514"/>
                  <a:pt x="168" y="514"/>
                </a:cubicBezTo>
                <a:cubicBezTo>
                  <a:pt x="168" y="514"/>
                  <a:pt x="168" y="513"/>
                  <a:pt x="168" y="513"/>
                </a:cubicBezTo>
                <a:cubicBezTo>
                  <a:pt x="168" y="513"/>
                  <a:pt x="168" y="513"/>
                  <a:pt x="168" y="513"/>
                </a:cubicBezTo>
                <a:cubicBezTo>
                  <a:pt x="168" y="513"/>
                  <a:pt x="168" y="513"/>
                  <a:pt x="168" y="513"/>
                </a:cubicBezTo>
                <a:cubicBezTo>
                  <a:pt x="168" y="513"/>
                  <a:pt x="168" y="513"/>
                  <a:pt x="168" y="513"/>
                </a:cubicBezTo>
                <a:cubicBezTo>
                  <a:pt x="168" y="514"/>
                  <a:pt x="168" y="514"/>
                  <a:pt x="168" y="514"/>
                </a:cubicBezTo>
                <a:cubicBezTo>
                  <a:pt x="168" y="514"/>
                  <a:pt x="168" y="514"/>
                  <a:pt x="168" y="514"/>
                </a:cubicBezTo>
                <a:close/>
                <a:moveTo>
                  <a:pt x="167" y="509"/>
                </a:moveTo>
                <a:cubicBezTo>
                  <a:pt x="166" y="510"/>
                  <a:pt x="166" y="511"/>
                  <a:pt x="166" y="511"/>
                </a:cubicBezTo>
                <a:cubicBezTo>
                  <a:pt x="166" y="511"/>
                  <a:pt x="166" y="512"/>
                  <a:pt x="166" y="512"/>
                </a:cubicBezTo>
                <a:cubicBezTo>
                  <a:pt x="166" y="512"/>
                  <a:pt x="166" y="512"/>
                  <a:pt x="167" y="512"/>
                </a:cubicBezTo>
                <a:cubicBezTo>
                  <a:pt x="167" y="512"/>
                  <a:pt x="167" y="512"/>
                  <a:pt x="167" y="512"/>
                </a:cubicBezTo>
                <a:cubicBezTo>
                  <a:pt x="167" y="512"/>
                  <a:pt x="167" y="511"/>
                  <a:pt x="167" y="511"/>
                </a:cubicBezTo>
                <a:cubicBezTo>
                  <a:pt x="167" y="511"/>
                  <a:pt x="167" y="510"/>
                  <a:pt x="167" y="510"/>
                </a:cubicBezTo>
                <a:cubicBezTo>
                  <a:pt x="167" y="509"/>
                  <a:pt x="167" y="509"/>
                  <a:pt x="167" y="509"/>
                </a:cubicBezTo>
                <a:cubicBezTo>
                  <a:pt x="167" y="509"/>
                  <a:pt x="167" y="509"/>
                  <a:pt x="167" y="509"/>
                </a:cubicBezTo>
                <a:cubicBezTo>
                  <a:pt x="167" y="509"/>
                  <a:pt x="167" y="509"/>
                  <a:pt x="167" y="509"/>
                </a:cubicBezTo>
                <a:close/>
                <a:moveTo>
                  <a:pt x="168" y="511"/>
                </a:moveTo>
                <a:cubicBezTo>
                  <a:pt x="168" y="511"/>
                  <a:pt x="168" y="511"/>
                  <a:pt x="168" y="511"/>
                </a:cubicBezTo>
                <a:cubicBezTo>
                  <a:pt x="169" y="510"/>
                  <a:pt x="168" y="509"/>
                  <a:pt x="168" y="508"/>
                </a:cubicBezTo>
                <a:cubicBezTo>
                  <a:pt x="168" y="507"/>
                  <a:pt x="168" y="506"/>
                  <a:pt x="168" y="505"/>
                </a:cubicBezTo>
                <a:cubicBezTo>
                  <a:pt x="168" y="505"/>
                  <a:pt x="168" y="505"/>
                  <a:pt x="168" y="505"/>
                </a:cubicBezTo>
                <a:cubicBezTo>
                  <a:pt x="167" y="505"/>
                  <a:pt x="167" y="505"/>
                  <a:pt x="167" y="505"/>
                </a:cubicBezTo>
                <a:cubicBezTo>
                  <a:pt x="167" y="505"/>
                  <a:pt x="167" y="505"/>
                  <a:pt x="167" y="505"/>
                </a:cubicBezTo>
                <a:cubicBezTo>
                  <a:pt x="167" y="506"/>
                  <a:pt x="167" y="507"/>
                  <a:pt x="168" y="508"/>
                </a:cubicBezTo>
                <a:cubicBezTo>
                  <a:pt x="168" y="509"/>
                  <a:pt x="168" y="510"/>
                  <a:pt x="168" y="511"/>
                </a:cubicBezTo>
                <a:cubicBezTo>
                  <a:pt x="167" y="511"/>
                  <a:pt x="168" y="511"/>
                  <a:pt x="168" y="511"/>
                </a:cubicBezTo>
                <a:close/>
                <a:moveTo>
                  <a:pt x="166" y="488"/>
                </a:moveTo>
                <a:cubicBezTo>
                  <a:pt x="166" y="488"/>
                  <a:pt x="166" y="488"/>
                  <a:pt x="166" y="488"/>
                </a:cubicBezTo>
                <a:cubicBezTo>
                  <a:pt x="166" y="488"/>
                  <a:pt x="166" y="488"/>
                  <a:pt x="166" y="488"/>
                </a:cubicBezTo>
                <a:cubicBezTo>
                  <a:pt x="166" y="488"/>
                  <a:pt x="166" y="488"/>
                  <a:pt x="166" y="488"/>
                </a:cubicBezTo>
                <a:cubicBezTo>
                  <a:pt x="166" y="489"/>
                  <a:pt x="166" y="489"/>
                  <a:pt x="166" y="489"/>
                </a:cubicBezTo>
                <a:cubicBezTo>
                  <a:pt x="166" y="489"/>
                  <a:pt x="166" y="490"/>
                  <a:pt x="166" y="490"/>
                </a:cubicBezTo>
                <a:cubicBezTo>
                  <a:pt x="166" y="490"/>
                  <a:pt x="166" y="490"/>
                  <a:pt x="166" y="490"/>
                </a:cubicBezTo>
                <a:cubicBezTo>
                  <a:pt x="166" y="490"/>
                  <a:pt x="166" y="490"/>
                  <a:pt x="166" y="490"/>
                </a:cubicBezTo>
                <a:cubicBezTo>
                  <a:pt x="166" y="489"/>
                  <a:pt x="166" y="489"/>
                  <a:pt x="166" y="489"/>
                </a:cubicBezTo>
                <a:lnTo>
                  <a:pt x="166" y="488"/>
                </a:lnTo>
                <a:close/>
                <a:moveTo>
                  <a:pt x="172" y="477"/>
                </a:moveTo>
                <a:cubicBezTo>
                  <a:pt x="172" y="477"/>
                  <a:pt x="172" y="478"/>
                  <a:pt x="172" y="478"/>
                </a:cubicBezTo>
                <a:cubicBezTo>
                  <a:pt x="172" y="478"/>
                  <a:pt x="172" y="479"/>
                  <a:pt x="172" y="479"/>
                </a:cubicBezTo>
                <a:cubicBezTo>
                  <a:pt x="172" y="479"/>
                  <a:pt x="172" y="479"/>
                  <a:pt x="172" y="479"/>
                </a:cubicBezTo>
                <a:cubicBezTo>
                  <a:pt x="172" y="479"/>
                  <a:pt x="172" y="479"/>
                  <a:pt x="172" y="479"/>
                </a:cubicBezTo>
                <a:cubicBezTo>
                  <a:pt x="172" y="479"/>
                  <a:pt x="172" y="478"/>
                  <a:pt x="172" y="478"/>
                </a:cubicBezTo>
                <a:cubicBezTo>
                  <a:pt x="172" y="478"/>
                  <a:pt x="172" y="477"/>
                  <a:pt x="172" y="477"/>
                </a:cubicBezTo>
                <a:cubicBezTo>
                  <a:pt x="172" y="477"/>
                  <a:pt x="172" y="477"/>
                  <a:pt x="172" y="477"/>
                </a:cubicBezTo>
                <a:cubicBezTo>
                  <a:pt x="172" y="477"/>
                  <a:pt x="172" y="477"/>
                  <a:pt x="172" y="477"/>
                </a:cubicBezTo>
                <a:cubicBezTo>
                  <a:pt x="172" y="477"/>
                  <a:pt x="172" y="477"/>
                  <a:pt x="172" y="477"/>
                </a:cubicBezTo>
                <a:close/>
                <a:moveTo>
                  <a:pt x="165" y="457"/>
                </a:moveTo>
                <a:cubicBezTo>
                  <a:pt x="165" y="457"/>
                  <a:pt x="165" y="457"/>
                  <a:pt x="165" y="457"/>
                </a:cubicBezTo>
                <a:cubicBezTo>
                  <a:pt x="165" y="457"/>
                  <a:pt x="165" y="457"/>
                  <a:pt x="165" y="457"/>
                </a:cubicBezTo>
                <a:cubicBezTo>
                  <a:pt x="165" y="455"/>
                  <a:pt x="165" y="454"/>
                  <a:pt x="165" y="452"/>
                </a:cubicBezTo>
                <a:cubicBezTo>
                  <a:pt x="165" y="451"/>
                  <a:pt x="165" y="451"/>
                  <a:pt x="165" y="450"/>
                </a:cubicBezTo>
                <a:cubicBezTo>
                  <a:pt x="165" y="450"/>
                  <a:pt x="165" y="450"/>
                  <a:pt x="165" y="450"/>
                </a:cubicBezTo>
                <a:cubicBezTo>
                  <a:pt x="164" y="450"/>
                  <a:pt x="164" y="450"/>
                  <a:pt x="164" y="450"/>
                </a:cubicBezTo>
                <a:cubicBezTo>
                  <a:pt x="164" y="450"/>
                  <a:pt x="164" y="450"/>
                  <a:pt x="164" y="450"/>
                </a:cubicBezTo>
                <a:cubicBezTo>
                  <a:pt x="164" y="451"/>
                  <a:pt x="164" y="451"/>
                  <a:pt x="164" y="452"/>
                </a:cubicBezTo>
                <a:cubicBezTo>
                  <a:pt x="164" y="454"/>
                  <a:pt x="164" y="455"/>
                  <a:pt x="165" y="457"/>
                </a:cubicBezTo>
                <a:cubicBezTo>
                  <a:pt x="164" y="458"/>
                  <a:pt x="164" y="459"/>
                  <a:pt x="165" y="460"/>
                </a:cubicBezTo>
                <a:cubicBezTo>
                  <a:pt x="165" y="461"/>
                  <a:pt x="165" y="462"/>
                  <a:pt x="165" y="463"/>
                </a:cubicBezTo>
                <a:cubicBezTo>
                  <a:pt x="165" y="463"/>
                  <a:pt x="165" y="463"/>
                  <a:pt x="165" y="463"/>
                </a:cubicBezTo>
                <a:cubicBezTo>
                  <a:pt x="165" y="463"/>
                  <a:pt x="165" y="463"/>
                  <a:pt x="165" y="463"/>
                </a:cubicBezTo>
                <a:cubicBezTo>
                  <a:pt x="165" y="462"/>
                  <a:pt x="165" y="461"/>
                  <a:pt x="165" y="460"/>
                </a:cubicBezTo>
                <a:cubicBezTo>
                  <a:pt x="165" y="459"/>
                  <a:pt x="165" y="458"/>
                  <a:pt x="165" y="457"/>
                </a:cubicBezTo>
                <a:close/>
                <a:moveTo>
                  <a:pt x="166" y="459"/>
                </a:moveTo>
                <a:cubicBezTo>
                  <a:pt x="166" y="458"/>
                  <a:pt x="166" y="457"/>
                  <a:pt x="166" y="457"/>
                </a:cubicBezTo>
                <a:cubicBezTo>
                  <a:pt x="166" y="457"/>
                  <a:pt x="166" y="457"/>
                  <a:pt x="166" y="457"/>
                </a:cubicBezTo>
                <a:cubicBezTo>
                  <a:pt x="167" y="454"/>
                  <a:pt x="166" y="451"/>
                  <a:pt x="166" y="448"/>
                </a:cubicBezTo>
                <a:cubicBezTo>
                  <a:pt x="166" y="447"/>
                  <a:pt x="166" y="445"/>
                  <a:pt x="166" y="444"/>
                </a:cubicBezTo>
                <a:cubicBezTo>
                  <a:pt x="166" y="444"/>
                  <a:pt x="165" y="444"/>
                  <a:pt x="165" y="444"/>
                </a:cubicBezTo>
                <a:cubicBezTo>
                  <a:pt x="165" y="444"/>
                  <a:pt x="165" y="444"/>
                  <a:pt x="165" y="444"/>
                </a:cubicBezTo>
                <a:cubicBezTo>
                  <a:pt x="165" y="444"/>
                  <a:pt x="165" y="444"/>
                  <a:pt x="165" y="444"/>
                </a:cubicBezTo>
                <a:cubicBezTo>
                  <a:pt x="165" y="446"/>
                  <a:pt x="165" y="447"/>
                  <a:pt x="165" y="448"/>
                </a:cubicBezTo>
                <a:cubicBezTo>
                  <a:pt x="165" y="451"/>
                  <a:pt x="166" y="454"/>
                  <a:pt x="165" y="457"/>
                </a:cubicBezTo>
                <a:cubicBezTo>
                  <a:pt x="165" y="457"/>
                  <a:pt x="165" y="457"/>
                  <a:pt x="165" y="457"/>
                </a:cubicBezTo>
                <a:cubicBezTo>
                  <a:pt x="165" y="458"/>
                  <a:pt x="165" y="458"/>
                  <a:pt x="165" y="459"/>
                </a:cubicBezTo>
                <a:cubicBezTo>
                  <a:pt x="166" y="461"/>
                  <a:pt x="166" y="463"/>
                  <a:pt x="166" y="465"/>
                </a:cubicBezTo>
                <a:cubicBezTo>
                  <a:pt x="166" y="465"/>
                  <a:pt x="166" y="465"/>
                  <a:pt x="166" y="465"/>
                </a:cubicBezTo>
                <a:cubicBezTo>
                  <a:pt x="166" y="469"/>
                  <a:pt x="166" y="473"/>
                  <a:pt x="166" y="476"/>
                </a:cubicBezTo>
                <a:cubicBezTo>
                  <a:pt x="166" y="476"/>
                  <a:pt x="166" y="476"/>
                  <a:pt x="166" y="476"/>
                </a:cubicBezTo>
                <a:cubicBezTo>
                  <a:pt x="166" y="477"/>
                  <a:pt x="166" y="477"/>
                  <a:pt x="166" y="477"/>
                </a:cubicBezTo>
                <a:cubicBezTo>
                  <a:pt x="166" y="476"/>
                  <a:pt x="166" y="476"/>
                  <a:pt x="166" y="476"/>
                </a:cubicBezTo>
                <a:cubicBezTo>
                  <a:pt x="166" y="476"/>
                  <a:pt x="166" y="476"/>
                  <a:pt x="166" y="476"/>
                </a:cubicBezTo>
                <a:cubicBezTo>
                  <a:pt x="166" y="476"/>
                  <a:pt x="166" y="476"/>
                  <a:pt x="166" y="476"/>
                </a:cubicBezTo>
                <a:cubicBezTo>
                  <a:pt x="165" y="475"/>
                  <a:pt x="165" y="473"/>
                  <a:pt x="165" y="471"/>
                </a:cubicBezTo>
                <a:cubicBezTo>
                  <a:pt x="165" y="470"/>
                  <a:pt x="165" y="469"/>
                  <a:pt x="165" y="469"/>
                </a:cubicBezTo>
                <a:cubicBezTo>
                  <a:pt x="165" y="469"/>
                  <a:pt x="165" y="468"/>
                  <a:pt x="165" y="468"/>
                </a:cubicBezTo>
                <a:cubicBezTo>
                  <a:pt x="165" y="468"/>
                  <a:pt x="165" y="468"/>
                  <a:pt x="165" y="469"/>
                </a:cubicBezTo>
                <a:cubicBezTo>
                  <a:pt x="165" y="469"/>
                  <a:pt x="165" y="469"/>
                  <a:pt x="165" y="469"/>
                </a:cubicBezTo>
                <a:cubicBezTo>
                  <a:pt x="165" y="469"/>
                  <a:pt x="165" y="470"/>
                  <a:pt x="165" y="471"/>
                </a:cubicBezTo>
                <a:cubicBezTo>
                  <a:pt x="165" y="473"/>
                  <a:pt x="165" y="475"/>
                  <a:pt x="166" y="476"/>
                </a:cubicBezTo>
                <a:cubicBezTo>
                  <a:pt x="166" y="476"/>
                  <a:pt x="166" y="476"/>
                  <a:pt x="166" y="476"/>
                </a:cubicBezTo>
                <a:cubicBezTo>
                  <a:pt x="165" y="478"/>
                  <a:pt x="165" y="479"/>
                  <a:pt x="165" y="480"/>
                </a:cubicBezTo>
                <a:cubicBezTo>
                  <a:pt x="165" y="482"/>
                  <a:pt x="166" y="483"/>
                  <a:pt x="165" y="484"/>
                </a:cubicBezTo>
                <a:cubicBezTo>
                  <a:pt x="165" y="484"/>
                  <a:pt x="165" y="484"/>
                  <a:pt x="166" y="484"/>
                </a:cubicBezTo>
                <a:cubicBezTo>
                  <a:pt x="166" y="484"/>
                  <a:pt x="166" y="484"/>
                  <a:pt x="166" y="484"/>
                </a:cubicBezTo>
                <a:cubicBezTo>
                  <a:pt x="166" y="483"/>
                  <a:pt x="166" y="482"/>
                  <a:pt x="166" y="480"/>
                </a:cubicBezTo>
                <a:cubicBezTo>
                  <a:pt x="166" y="479"/>
                  <a:pt x="166" y="478"/>
                  <a:pt x="166" y="477"/>
                </a:cubicBezTo>
                <a:cubicBezTo>
                  <a:pt x="166" y="478"/>
                  <a:pt x="166" y="480"/>
                  <a:pt x="167" y="482"/>
                </a:cubicBezTo>
                <a:cubicBezTo>
                  <a:pt x="167" y="482"/>
                  <a:pt x="167" y="482"/>
                  <a:pt x="167" y="482"/>
                </a:cubicBezTo>
                <a:cubicBezTo>
                  <a:pt x="167" y="482"/>
                  <a:pt x="167" y="482"/>
                  <a:pt x="167" y="482"/>
                </a:cubicBezTo>
                <a:cubicBezTo>
                  <a:pt x="167" y="483"/>
                  <a:pt x="166" y="483"/>
                  <a:pt x="167" y="483"/>
                </a:cubicBezTo>
                <a:cubicBezTo>
                  <a:pt x="167" y="483"/>
                  <a:pt x="167" y="484"/>
                  <a:pt x="167" y="483"/>
                </a:cubicBezTo>
                <a:cubicBezTo>
                  <a:pt x="167" y="483"/>
                  <a:pt x="167" y="483"/>
                  <a:pt x="167" y="483"/>
                </a:cubicBezTo>
                <a:cubicBezTo>
                  <a:pt x="167" y="483"/>
                  <a:pt x="167" y="483"/>
                  <a:pt x="167" y="482"/>
                </a:cubicBezTo>
                <a:cubicBezTo>
                  <a:pt x="167" y="482"/>
                  <a:pt x="167" y="482"/>
                  <a:pt x="167" y="482"/>
                </a:cubicBezTo>
                <a:cubicBezTo>
                  <a:pt x="167" y="482"/>
                  <a:pt x="167" y="482"/>
                  <a:pt x="167" y="482"/>
                </a:cubicBezTo>
                <a:cubicBezTo>
                  <a:pt x="168" y="479"/>
                  <a:pt x="169" y="477"/>
                  <a:pt x="169" y="475"/>
                </a:cubicBezTo>
                <a:cubicBezTo>
                  <a:pt x="169" y="474"/>
                  <a:pt x="168" y="474"/>
                  <a:pt x="168" y="473"/>
                </a:cubicBezTo>
                <a:cubicBezTo>
                  <a:pt x="168" y="473"/>
                  <a:pt x="168" y="472"/>
                  <a:pt x="168" y="471"/>
                </a:cubicBezTo>
                <a:cubicBezTo>
                  <a:pt x="168" y="471"/>
                  <a:pt x="167" y="470"/>
                  <a:pt x="167" y="470"/>
                </a:cubicBezTo>
                <a:cubicBezTo>
                  <a:pt x="167" y="468"/>
                  <a:pt x="168" y="465"/>
                  <a:pt x="166" y="465"/>
                </a:cubicBezTo>
                <a:cubicBezTo>
                  <a:pt x="167" y="463"/>
                  <a:pt x="166" y="461"/>
                  <a:pt x="166" y="459"/>
                </a:cubicBezTo>
                <a:close/>
                <a:moveTo>
                  <a:pt x="178" y="450"/>
                </a:moveTo>
                <a:cubicBezTo>
                  <a:pt x="179" y="450"/>
                  <a:pt x="179" y="450"/>
                  <a:pt x="179" y="450"/>
                </a:cubicBezTo>
                <a:cubicBezTo>
                  <a:pt x="179" y="451"/>
                  <a:pt x="179" y="452"/>
                  <a:pt x="179" y="453"/>
                </a:cubicBezTo>
                <a:cubicBezTo>
                  <a:pt x="179" y="453"/>
                  <a:pt x="178" y="454"/>
                  <a:pt x="178" y="454"/>
                </a:cubicBezTo>
                <a:cubicBezTo>
                  <a:pt x="178" y="454"/>
                  <a:pt x="178" y="454"/>
                  <a:pt x="178" y="454"/>
                </a:cubicBezTo>
                <a:cubicBezTo>
                  <a:pt x="180" y="454"/>
                  <a:pt x="179" y="456"/>
                  <a:pt x="180" y="457"/>
                </a:cubicBezTo>
                <a:cubicBezTo>
                  <a:pt x="179" y="457"/>
                  <a:pt x="179" y="457"/>
                  <a:pt x="179" y="457"/>
                </a:cubicBezTo>
                <a:cubicBezTo>
                  <a:pt x="180" y="457"/>
                  <a:pt x="179" y="457"/>
                  <a:pt x="179" y="458"/>
                </a:cubicBezTo>
                <a:cubicBezTo>
                  <a:pt x="179" y="458"/>
                  <a:pt x="179" y="458"/>
                  <a:pt x="179" y="458"/>
                </a:cubicBezTo>
                <a:cubicBezTo>
                  <a:pt x="179" y="458"/>
                  <a:pt x="179" y="458"/>
                  <a:pt x="179" y="458"/>
                </a:cubicBezTo>
                <a:cubicBezTo>
                  <a:pt x="180" y="459"/>
                  <a:pt x="181" y="463"/>
                  <a:pt x="180" y="466"/>
                </a:cubicBezTo>
                <a:cubicBezTo>
                  <a:pt x="180" y="466"/>
                  <a:pt x="180" y="466"/>
                  <a:pt x="181" y="467"/>
                </a:cubicBezTo>
                <a:cubicBezTo>
                  <a:pt x="180" y="468"/>
                  <a:pt x="181" y="470"/>
                  <a:pt x="180" y="472"/>
                </a:cubicBezTo>
                <a:cubicBezTo>
                  <a:pt x="178" y="472"/>
                  <a:pt x="179" y="470"/>
                  <a:pt x="179" y="470"/>
                </a:cubicBezTo>
                <a:cubicBezTo>
                  <a:pt x="179" y="469"/>
                  <a:pt x="178" y="469"/>
                  <a:pt x="178" y="469"/>
                </a:cubicBezTo>
                <a:cubicBezTo>
                  <a:pt x="178" y="469"/>
                  <a:pt x="178" y="468"/>
                  <a:pt x="178" y="468"/>
                </a:cubicBezTo>
                <a:cubicBezTo>
                  <a:pt x="178" y="468"/>
                  <a:pt x="178" y="467"/>
                  <a:pt x="178" y="467"/>
                </a:cubicBezTo>
                <a:cubicBezTo>
                  <a:pt x="178" y="465"/>
                  <a:pt x="179" y="464"/>
                  <a:pt x="178" y="463"/>
                </a:cubicBezTo>
                <a:cubicBezTo>
                  <a:pt x="179" y="462"/>
                  <a:pt x="177" y="459"/>
                  <a:pt x="178" y="458"/>
                </a:cubicBezTo>
                <a:cubicBezTo>
                  <a:pt x="178" y="457"/>
                  <a:pt x="178" y="457"/>
                  <a:pt x="178" y="457"/>
                </a:cubicBezTo>
                <a:cubicBezTo>
                  <a:pt x="178" y="457"/>
                  <a:pt x="178" y="457"/>
                  <a:pt x="178" y="457"/>
                </a:cubicBezTo>
                <a:cubicBezTo>
                  <a:pt x="178" y="456"/>
                  <a:pt x="177" y="455"/>
                  <a:pt x="178" y="454"/>
                </a:cubicBezTo>
                <a:cubicBezTo>
                  <a:pt x="178" y="453"/>
                  <a:pt x="178" y="453"/>
                  <a:pt x="178" y="453"/>
                </a:cubicBezTo>
                <a:cubicBezTo>
                  <a:pt x="178" y="452"/>
                  <a:pt x="179" y="451"/>
                  <a:pt x="178" y="450"/>
                </a:cubicBezTo>
                <a:cubicBezTo>
                  <a:pt x="178" y="450"/>
                  <a:pt x="178" y="450"/>
                  <a:pt x="178" y="450"/>
                </a:cubicBezTo>
                <a:cubicBezTo>
                  <a:pt x="178" y="450"/>
                  <a:pt x="178" y="450"/>
                  <a:pt x="178" y="450"/>
                </a:cubicBezTo>
                <a:close/>
                <a:moveTo>
                  <a:pt x="179" y="457"/>
                </a:moveTo>
                <a:cubicBezTo>
                  <a:pt x="179" y="457"/>
                  <a:pt x="179" y="457"/>
                  <a:pt x="178" y="457"/>
                </a:cubicBezTo>
                <a:cubicBezTo>
                  <a:pt x="178" y="457"/>
                  <a:pt x="178" y="457"/>
                  <a:pt x="178" y="457"/>
                </a:cubicBezTo>
                <a:cubicBezTo>
                  <a:pt x="178" y="457"/>
                  <a:pt x="178" y="457"/>
                  <a:pt x="178" y="457"/>
                </a:cubicBezTo>
                <a:cubicBezTo>
                  <a:pt x="178" y="457"/>
                  <a:pt x="178" y="457"/>
                  <a:pt x="178" y="458"/>
                </a:cubicBezTo>
                <a:cubicBezTo>
                  <a:pt x="179" y="457"/>
                  <a:pt x="179" y="457"/>
                  <a:pt x="179" y="457"/>
                </a:cubicBezTo>
                <a:cubicBezTo>
                  <a:pt x="179" y="458"/>
                  <a:pt x="179" y="458"/>
                  <a:pt x="179" y="457"/>
                </a:cubicBezTo>
                <a:cubicBezTo>
                  <a:pt x="179" y="457"/>
                  <a:pt x="179" y="457"/>
                  <a:pt x="179" y="457"/>
                </a:cubicBezTo>
                <a:close/>
                <a:moveTo>
                  <a:pt x="164" y="442"/>
                </a:moveTo>
                <a:cubicBezTo>
                  <a:pt x="164" y="442"/>
                  <a:pt x="164" y="442"/>
                  <a:pt x="164" y="442"/>
                </a:cubicBezTo>
                <a:cubicBezTo>
                  <a:pt x="164" y="442"/>
                  <a:pt x="164" y="442"/>
                  <a:pt x="164" y="442"/>
                </a:cubicBezTo>
                <a:cubicBezTo>
                  <a:pt x="164" y="442"/>
                  <a:pt x="164" y="442"/>
                  <a:pt x="164" y="442"/>
                </a:cubicBezTo>
                <a:cubicBezTo>
                  <a:pt x="164" y="442"/>
                  <a:pt x="164" y="443"/>
                  <a:pt x="164" y="444"/>
                </a:cubicBezTo>
                <a:cubicBezTo>
                  <a:pt x="164" y="444"/>
                  <a:pt x="164" y="444"/>
                  <a:pt x="164" y="444"/>
                </a:cubicBezTo>
                <a:cubicBezTo>
                  <a:pt x="164" y="444"/>
                  <a:pt x="164" y="444"/>
                  <a:pt x="164" y="444"/>
                </a:cubicBezTo>
                <a:cubicBezTo>
                  <a:pt x="164" y="443"/>
                  <a:pt x="164" y="442"/>
                  <a:pt x="164" y="442"/>
                </a:cubicBezTo>
                <a:close/>
                <a:moveTo>
                  <a:pt x="164" y="421"/>
                </a:moveTo>
                <a:cubicBezTo>
                  <a:pt x="164" y="422"/>
                  <a:pt x="164" y="423"/>
                  <a:pt x="164" y="424"/>
                </a:cubicBezTo>
                <a:cubicBezTo>
                  <a:pt x="164" y="425"/>
                  <a:pt x="164" y="426"/>
                  <a:pt x="164" y="427"/>
                </a:cubicBezTo>
                <a:cubicBezTo>
                  <a:pt x="164" y="427"/>
                  <a:pt x="164" y="427"/>
                  <a:pt x="165" y="427"/>
                </a:cubicBezTo>
                <a:cubicBezTo>
                  <a:pt x="165" y="427"/>
                  <a:pt x="165" y="427"/>
                  <a:pt x="165" y="427"/>
                </a:cubicBezTo>
                <a:cubicBezTo>
                  <a:pt x="165" y="426"/>
                  <a:pt x="165" y="425"/>
                  <a:pt x="165" y="424"/>
                </a:cubicBezTo>
                <a:cubicBezTo>
                  <a:pt x="165" y="423"/>
                  <a:pt x="164" y="422"/>
                  <a:pt x="164" y="422"/>
                </a:cubicBezTo>
                <a:cubicBezTo>
                  <a:pt x="165" y="421"/>
                  <a:pt x="164" y="421"/>
                  <a:pt x="164" y="421"/>
                </a:cubicBezTo>
                <a:cubicBezTo>
                  <a:pt x="164" y="421"/>
                  <a:pt x="164" y="421"/>
                  <a:pt x="164" y="421"/>
                </a:cubicBezTo>
                <a:cubicBezTo>
                  <a:pt x="164" y="421"/>
                  <a:pt x="164" y="421"/>
                  <a:pt x="164" y="421"/>
                </a:cubicBezTo>
                <a:close/>
                <a:moveTo>
                  <a:pt x="162" y="394"/>
                </a:moveTo>
                <a:cubicBezTo>
                  <a:pt x="162" y="397"/>
                  <a:pt x="162" y="400"/>
                  <a:pt x="163" y="402"/>
                </a:cubicBezTo>
                <a:cubicBezTo>
                  <a:pt x="163" y="406"/>
                  <a:pt x="163" y="410"/>
                  <a:pt x="163" y="413"/>
                </a:cubicBezTo>
                <a:cubicBezTo>
                  <a:pt x="163" y="413"/>
                  <a:pt x="163" y="413"/>
                  <a:pt x="163" y="413"/>
                </a:cubicBezTo>
                <a:cubicBezTo>
                  <a:pt x="163" y="413"/>
                  <a:pt x="164" y="413"/>
                  <a:pt x="164" y="413"/>
                </a:cubicBezTo>
                <a:cubicBezTo>
                  <a:pt x="164" y="410"/>
                  <a:pt x="164" y="406"/>
                  <a:pt x="163" y="402"/>
                </a:cubicBezTo>
                <a:cubicBezTo>
                  <a:pt x="163" y="400"/>
                  <a:pt x="163" y="397"/>
                  <a:pt x="163" y="394"/>
                </a:cubicBezTo>
                <a:cubicBezTo>
                  <a:pt x="163" y="394"/>
                  <a:pt x="163" y="394"/>
                  <a:pt x="163" y="394"/>
                </a:cubicBezTo>
                <a:cubicBezTo>
                  <a:pt x="163" y="394"/>
                  <a:pt x="162" y="394"/>
                  <a:pt x="162" y="394"/>
                </a:cubicBezTo>
                <a:cubicBezTo>
                  <a:pt x="162" y="394"/>
                  <a:pt x="162" y="394"/>
                  <a:pt x="162" y="394"/>
                </a:cubicBezTo>
                <a:close/>
                <a:moveTo>
                  <a:pt x="162" y="400"/>
                </a:moveTo>
                <a:cubicBezTo>
                  <a:pt x="162" y="399"/>
                  <a:pt x="161" y="399"/>
                  <a:pt x="161" y="400"/>
                </a:cubicBezTo>
                <a:cubicBezTo>
                  <a:pt x="161" y="400"/>
                  <a:pt x="161" y="400"/>
                  <a:pt x="161" y="400"/>
                </a:cubicBezTo>
                <a:cubicBezTo>
                  <a:pt x="161" y="400"/>
                  <a:pt x="161" y="400"/>
                  <a:pt x="161" y="400"/>
                </a:cubicBezTo>
                <a:cubicBezTo>
                  <a:pt x="162" y="400"/>
                  <a:pt x="162" y="401"/>
                  <a:pt x="162" y="401"/>
                </a:cubicBezTo>
                <a:cubicBezTo>
                  <a:pt x="162" y="402"/>
                  <a:pt x="162" y="402"/>
                  <a:pt x="162" y="402"/>
                </a:cubicBezTo>
                <a:cubicBezTo>
                  <a:pt x="162" y="402"/>
                  <a:pt x="162" y="402"/>
                  <a:pt x="162" y="402"/>
                </a:cubicBezTo>
                <a:cubicBezTo>
                  <a:pt x="162" y="402"/>
                  <a:pt x="162" y="402"/>
                  <a:pt x="162" y="402"/>
                </a:cubicBezTo>
                <a:cubicBezTo>
                  <a:pt x="162" y="401"/>
                  <a:pt x="162" y="401"/>
                  <a:pt x="162" y="401"/>
                </a:cubicBezTo>
                <a:cubicBezTo>
                  <a:pt x="162" y="401"/>
                  <a:pt x="162" y="400"/>
                  <a:pt x="162" y="400"/>
                </a:cubicBezTo>
                <a:close/>
                <a:moveTo>
                  <a:pt x="161" y="387"/>
                </a:moveTo>
                <a:cubicBezTo>
                  <a:pt x="161" y="387"/>
                  <a:pt x="161" y="387"/>
                  <a:pt x="161" y="387"/>
                </a:cubicBezTo>
                <a:cubicBezTo>
                  <a:pt x="161" y="387"/>
                  <a:pt x="161" y="387"/>
                  <a:pt x="161" y="387"/>
                </a:cubicBezTo>
                <a:cubicBezTo>
                  <a:pt x="161" y="387"/>
                  <a:pt x="161" y="387"/>
                  <a:pt x="161" y="387"/>
                </a:cubicBezTo>
                <a:cubicBezTo>
                  <a:pt x="161" y="387"/>
                  <a:pt x="161" y="387"/>
                  <a:pt x="161" y="387"/>
                </a:cubicBezTo>
                <a:cubicBezTo>
                  <a:pt x="161" y="387"/>
                  <a:pt x="161" y="388"/>
                  <a:pt x="161" y="388"/>
                </a:cubicBezTo>
                <a:cubicBezTo>
                  <a:pt x="161" y="388"/>
                  <a:pt x="161" y="388"/>
                  <a:pt x="161" y="388"/>
                </a:cubicBezTo>
                <a:cubicBezTo>
                  <a:pt x="161" y="388"/>
                  <a:pt x="161" y="388"/>
                  <a:pt x="161" y="388"/>
                </a:cubicBezTo>
                <a:cubicBezTo>
                  <a:pt x="161" y="388"/>
                  <a:pt x="161" y="387"/>
                  <a:pt x="161" y="387"/>
                </a:cubicBezTo>
                <a:close/>
                <a:moveTo>
                  <a:pt x="161" y="380"/>
                </a:moveTo>
                <a:cubicBezTo>
                  <a:pt x="161" y="380"/>
                  <a:pt x="161" y="380"/>
                  <a:pt x="160" y="380"/>
                </a:cubicBezTo>
                <a:cubicBezTo>
                  <a:pt x="160" y="380"/>
                  <a:pt x="160" y="380"/>
                  <a:pt x="160" y="380"/>
                </a:cubicBezTo>
                <a:cubicBezTo>
                  <a:pt x="160" y="380"/>
                  <a:pt x="160" y="380"/>
                  <a:pt x="160" y="380"/>
                </a:cubicBezTo>
                <a:cubicBezTo>
                  <a:pt x="160" y="380"/>
                  <a:pt x="160" y="381"/>
                  <a:pt x="160" y="381"/>
                </a:cubicBezTo>
                <a:cubicBezTo>
                  <a:pt x="160" y="382"/>
                  <a:pt x="161" y="383"/>
                  <a:pt x="160" y="384"/>
                </a:cubicBezTo>
                <a:cubicBezTo>
                  <a:pt x="160" y="384"/>
                  <a:pt x="161" y="385"/>
                  <a:pt x="161" y="385"/>
                </a:cubicBezTo>
                <a:cubicBezTo>
                  <a:pt x="161" y="385"/>
                  <a:pt x="161" y="384"/>
                  <a:pt x="161" y="384"/>
                </a:cubicBezTo>
                <a:cubicBezTo>
                  <a:pt x="161" y="383"/>
                  <a:pt x="161" y="382"/>
                  <a:pt x="161" y="381"/>
                </a:cubicBezTo>
                <a:cubicBezTo>
                  <a:pt x="161" y="381"/>
                  <a:pt x="161" y="380"/>
                  <a:pt x="161" y="380"/>
                </a:cubicBezTo>
                <a:close/>
                <a:moveTo>
                  <a:pt x="160" y="374"/>
                </a:moveTo>
                <a:cubicBezTo>
                  <a:pt x="160" y="374"/>
                  <a:pt x="160" y="374"/>
                  <a:pt x="160" y="374"/>
                </a:cubicBezTo>
                <a:cubicBezTo>
                  <a:pt x="160" y="374"/>
                  <a:pt x="160" y="374"/>
                  <a:pt x="160" y="374"/>
                </a:cubicBezTo>
                <a:cubicBezTo>
                  <a:pt x="160" y="374"/>
                  <a:pt x="160" y="374"/>
                  <a:pt x="160" y="374"/>
                </a:cubicBezTo>
                <a:cubicBezTo>
                  <a:pt x="160" y="375"/>
                  <a:pt x="160" y="376"/>
                  <a:pt x="160" y="376"/>
                </a:cubicBezTo>
                <a:cubicBezTo>
                  <a:pt x="160" y="377"/>
                  <a:pt x="160" y="377"/>
                  <a:pt x="160" y="378"/>
                </a:cubicBezTo>
                <a:cubicBezTo>
                  <a:pt x="160" y="378"/>
                  <a:pt x="160" y="378"/>
                  <a:pt x="160" y="378"/>
                </a:cubicBezTo>
                <a:cubicBezTo>
                  <a:pt x="160" y="378"/>
                  <a:pt x="160" y="378"/>
                  <a:pt x="160" y="378"/>
                </a:cubicBezTo>
                <a:cubicBezTo>
                  <a:pt x="161" y="377"/>
                  <a:pt x="160" y="377"/>
                  <a:pt x="160" y="376"/>
                </a:cubicBezTo>
                <a:cubicBezTo>
                  <a:pt x="160" y="376"/>
                  <a:pt x="160" y="375"/>
                  <a:pt x="160" y="374"/>
                </a:cubicBezTo>
                <a:close/>
                <a:moveTo>
                  <a:pt x="161" y="363"/>
                </a:moveTo>
                <a:cubicBezTo>
                  <a:pt x="161" y="364"/>
                  <a:pt x="161" y="364"/>
                  <a:pt x="161" y="365"/>
                </a:cubicBezTo>
                <a:cubicBezTo>
                  <a:pt x="161" y="365"/>
                  <a:pt x="161" y="365"/>
                  <a:pt x="161" y="366"/>
                </a:cubicBezTo>
                <a:cubicBezTo>
                  <a:pt x="161" y="366"/>
                  <a:pt x="161" y="366"/>
                  <a:pt x="161" y="366"/>
                </a:cubicBezTo>
                <a:cubicBezTo>
                  <a:pt x="161" y="366"/>
                  <a:pt x="161" y="366"/>
                  <a:pt x="161" y="366"/>
                </a:cubicBezTo>
                <a:cubicBezTo>
                  <a:pt x="162" y="365"/>
                  <a:pt x="161" y="365"/>
                  <a:pt x="161" y="364"/>
                </a:cubicBezTo>
                <a:cubicBezTo>
                  <a:pt x="161" y="364"/>
                  <a:pt x="161" y="364"/>
                  <a:pt x="161" y="363"/>
                </a:cubicBezTo>
                <a:cubicBezTo>
                  <a:pt x="161" y="363"/>
                  <a:pt x="161" y="363"/>
                  <a:pt x="161" y="363"/>
                </a:cubicBezTo>
                <a:cubicBezTo>
                  <a:pt x="161" y="363"/>
                  <a:pt x="161" y="363"/>
                  <a:pt x="161" y="363"/>
                </a:cubicBezTo>
                <a:cubicBezTo>
                  <a:pt x="161" y="363"/>
                  <a:pt x="161" y="363"/>
                  <a:pt x="161" y="363"/>
                </a:cubicBezTo>
                <a:close/>
                <a:moveTo>
                  <a:pt x="161" y="352"/>
                </a:moveTo>
                <a:cubicBezTo>
                  <a:pt x="160" y="354"/>
                  <a:pt x="160" y="355"/>
                  <a:pt x="160" y="357"/>
                </a:cubicBezTo>
                <a:cubicBezTo>
                  <a:pt x="160" y="357"/>
                  <a:pt x="160" y="357"/>
                  <a:pt x="161" y="357"/>
                </a:cubicBezTo>
                <a:cubicBezTo>
                  <a:pt x="161" y="357"/>
                  <a:pt x="161" y="357"/>
                  <a:pt x="161" y="357"/>
                </a:cubicBezTo>
                <a:cubicBezTo>
                  <a:pt x="161" y="355"/>
                  <a:pt x="161" y="354"/>
                  <a:pt x="161" y="352"/>
                </a:cubicBezTo>
                <a:cubicBezTo>
                  <a:pt x="161" y="352"/>
                  <a:pt x="161" y="352"/>
                  <a:pt x="161" y="352"/>
                </a:cubicBezTo>
                <a:cubicBezTo>
                  <a:pt x="161" y="352"/>
                  <a:pt x="161" y="352"/>
                  <a:pt x="161" y="352"/>
                </a:cubicBezTo>
                <a:cubicBezTo>
                  <a:pt x="161" y="352"/>
                  <a:pt x="161" y="352"/>
                  <a:pt x="161" y="352"/>
                </a:cubicBezTo>
                <a:close/>
                <a:moveTo>
                  <a:pt x="105" y="291"/>
                </a:moveTo>
                <a:cubicBezTo>
                  <a:pt x="105" y="291"/>
                  <a:pt x="105" y="292"/>
                  <a:pt x="105" y="292"/>
                </a:cubicBezTo>
                <a:cubicBezTo>
                  <a:pt x="106" y="292"/>
                  <a:pt x="106" y="292"/>
                  <a:pt x="106" y="292"/>
                </a:cubicBezTo>
                <a:cubicBezTo>
                  <a:pt x="106" y="292"/>
                  <a:pt x="106" y="292"/>
                  <a:pt x="106" y="292"/>
                </a:cubicBezTo>
                <a:cubicBezTo>
                  <a:pt x="106" y="292"/>
                  <a:pt x="106" y="291"/>
                  <a:pt x="106" y="291"/>
                </a:cubicBezTo>
                <a:cubicBezTo>
                  <a:pt x="106" y="291"/>
                  <a:pt x="106" y="291"/>
                  <a:pt x="106" y="291"/>
                </a:cubicBezTo>
                <a:cubicBezTo>
                  <a:pt x="106" y="291"/>
                  <a:pt x="106" y="290"/>
                  <a:pt x="106" y="290"/>
                </a:cubicBezTo>
                <a:cubicBezTo>
                  <a:pt x="105" y="290"/>
                  <a:pt x="105" y="290"/>
                  <a:pt x="105" y="291"/>
                </a:cubicBezTo>
                <a:cubicBezTo>
                  <a:pt x="105" y="291"/>
                  <a:pt x="105" y="291"/>
                  <a:pt x="105" y="291"/>
                </a:cubicBezTo>
                <a:close/>
                <a:moveTo>
                  <a:pt x="182" y="550"/>
                </a:moveTo>
                <a:cubicBezTo>
                  <a:pt x="182" y="551"/>
                  <a:pt x="182" y="551"/>
                  <a:pt x="182" y="551"/>
                </a:cubicBezTo>
                <a:cubicBezTo>
                  <a:pt x="182" y="552"/>
                  <a:pt x="183" y="553"/>
                  <a:pt x="182" y="553"/>
                </a:cubicBezTo>
                <a:cubicBezTo>
                  <a:pt x="182" y="554"/>
                  <a:pt x="182" y="554"/>
                  <a:pt x="182" y="554"/>
                </a:cubicBezTo>
                <a:cubicBezTo>
                  <a:pt x="182" y="554"/>
                  <a:pt x="182" y="554"/>
                  <a:pt x="182" y="554"/>
                </a:cubicBezTo>
                <a:cubicBezTo>
                  <a:pt x="182" y="555"/>
                  <a:pt x="182" y="556"/>
                  <a:pt x="182" y="557"/>
                </a:cubicBezTo>
                <a:cubicBezTo>
                  <a:pt x="182" y="558"/>
                  <a:pt x="182" y="560"/>
                  <a:pt x="183" y="561"/>
                </a:cubicBezTo>
                <a:cubicBezTo>
                  <a:pt x="183" y="561"/>
                  <a:pt x="183" y="561"/>
                  <a:pt x="184" y="561"/>
                </a:cubicBezTo>
                <a:cubicBezTo>
                  <a:pt x="184" y="561"/>
                  <a:pt x="184" y="560"/>
                  <a:pt x="184" y="560"/>
                </a:cubicBezTo>
                <a:cubicBezTo>
                  <a:pt x="183" y="559"/>
                  <a:pt x="183" y="558"/>
                  <a:pt x="183" y="557"/>
                </a:cubicBezTo>
                <a:cubicBezTo>
                  <a:pt x="183" y="556"/>
                  <a:pt x="183" y="555"/>
                  <a:pt x="183" y="554"/>
                </a:cubicBezTo>
                <a:cubicBezTo>
                  <a:pt x="183" y="553"/>
                  <a:pt x="183" y="552"/>
                  <a:pt x="183" y="551"/>
                </a:cubicBezTo>
                <a:cubicBezTo>
                  <a:pt x="183" y="550"/>
                  <a:pt x="182" y="550"/>
                  <a:pt x="182" y="550"/>
                </a:cubicBezTo>
                <a:cubicBezTo>
                  <a:pt x="182" y="550"/>
                  <a:pt x="182" y="550"/>
                  <a:pt x="182" y="550"/>
                </a:cubicBezTo>
                <a:close/>
                <a:moveTo>
                  <a:pt x="171" y="554"/>
                </a:moveTo>
                <a:cubicBezTo>
                  <a:pt x="172" y="553"/>
                  <a:pt x="172" y="552"/>
                  <a:pt x="171" y="550"/>
                </a:cubicBezTo>
                <a:cubicBezTo>
                  <a:pt x="172" y="548"/>
                  <a:pt x="171" y="546"/>
                  <a:pt x="171" y="544"/>
                </a:cubicBezTo>
                <a:cubicBezTo>
                  <a:pt x="171" y="544"/>
                  <a:pt x="171" y="544"/>
                  <a:pt x="171" y="544"/>
                </a:cubicBezTo>
                <a:cubicBezTo>
                  <a:pt x="171" y="543"/>
                  <a:pt x="171" y="542"/>
                  <a:pt x="171" y="541"/>
                </a:cubicBezTo>
                <a:cubicBezTo>
                  <a:pt x="171" y="540"/>
                  <a:pt x="170" y="539"/>
                  <a:pt x="171" y="538"/>
                </a:cubicBezTo>
                <a:cubicBezTo>
                  <a:pt x="171" y="538"/>
                  <a:pt x="171" y="537"/>
                  <a:pt x="170" y="537"/>
                </a:cubicBezTo>
                <a:cubicBezTo>
                  <a:pt x="170" y="537"/>
                  <a:pt x="170" y="537"/>
                  <a:pt x="170" y="537"/>
                </a:cubicBezTo>
                <a:cubicBezTo>
                  <a:pt x="170" y="537"/>
                  <a:pt x="170" y="538"/>
                  <a:pt x="170" y="538"/>
                </a:cubicBezTo>
                <a:cubicBezTo>
                  <a:pt x="169" y="539"/>
                  <a:pt x="170" y="540"/>
                  <a:pt x="170" y="541"/>
                </a:cubicBezTo>
                <a:cubicBezTo>
                  <a:pt x="170" y="542"/>
                  <a:pt x="170" y="543"/>
                  <a:pt x="170" y="544"/>
                </a:cubicBezTo>
                <a:cubicBezTo>
                  <a:pt x="170" y="544"/>
                  <a:pt x="170" y="544"/>
                  <a:pt x="170" y="544"/>
                </a:cubicBezTo>
                <a:cubicBezTo>
                  <a:pt x="170" y="544"/>
                  <a:pt x="170" y="544"/>
                  <a:pt x="170" y="544"/>
                </a:cubicBezTo>
                <a:cubicBezTo>
                  <a:pt x="169" y="546"/>
                  <a:pt x="172" y="549"/>
                  <a:pt x="169" y="550"/>
                </a:cubicBezTo>
                <a:cubicBezTo>
                  <a:pt x="170" y="551"/>
                  <a:pt x="169" y="552"/>
                  <a:pt x="169" y="553"/>
                </a:cubicBezTo>
                <a:cubicBezTo>
                  <a:pt x="170" y="553"/>
                  <a:pt x="170" y="553"/>
                  <a:pt x="171" y="554"/>
                </a:cubicBezTo>
                <a:cubicBezTo>
                  <a:pt x="171" y="556"/>
                  <a:pt x="171" y="558"/>
                  <a:pt x="171" y="560"/>
                </a:cubicBezTo>
                <a:cubicBezTo>
                  <a:pt x="171" y="561"/>
                  <a:pt x="171" y="563"/>
                  <a:pt x="172" y="565"/>
                </a:cubicBezTo>
                <a:cubicBezTo>
                  <a:pt x="172" y="565"/>
                  <a:pt x="172" y="565"/>
                  <a:pt x="172" y="565"/>
                </a:cubicBezTo>
                <a:cubicBezTo>
                  <a:pt x="173" y="565"/>
                  <a:pt x="173" y="565"/>
                  <a:pt x="173" y="565"/>
                </a:cubicBezTo>
                <a:cubicBezTo>
                  <a:pt x="172" y="563"/>
                  <a:pt x="172" y="561"/>
                  <a:pt x="172" y="560"/>
                </a:cubicBezTo>
                <a:cubicBezTo>
                  <a:pt x="172" y="558"/>
                  <a:pt x="172" y="556"/>
                  <a:pt x="171" y="554"/>
                </a:cubicBezTo>
                <a:close/>
                <a:moveTo>
                  <a:pt x="170" y="536"/>
                </a:moveTo>
                <a:cubicBezTo>
                  <a:pt x="170" y="536"/>
                  <a:pt x="171" y="536"/>
                  <a:pt x="171" y="535"/>
                </a:cubicBezTo>
                <a:cubicBezTo>
                  <a:pt x="171" y="534"/>
                  <a:pt x="171" y="533"/>
                  <a:pt x="170" y="532"/>
                </a:cubicBezTo>
                <a:cubicBezTo>
                  <a:pt x="170" y="532"/>
                  <a:pt x="170" y="532"/>
                  <a:pt x="170" y="532"/>
                </a:cubicBezTo>
                <a:cubicBezTo>
                  <a:pt x="171" y="528"/>
                  <a:pt x="170" y="525"/>
                  <a:pt x="170" y="522"/>
                </a:cubicBezTo>
                <a:cubicBezTo>
                  <a:pt x="168" y="521"/>
                  <a:pt x="170" y="519"/>
                  <a:pt x="169" y="519"/>
                </a:cubicBezTo>
                <a:cubicBezTo>
                  <a:pt x="169" y="519"/>
                  <a:pt x="168" y="519"/>
                  <a:pt x="168" y="519"/>
                </a:cubicBezTo>
                <a:cubicBezTo>
                  <a:pt x="168" y="523"/>
                  <a:pt x="168" y="527"/>
                  <a:pt x="168" y="530"/>
                </a:cubicBezTo>
                <a:cubicBezTo>
                  <a:pt x="170" y="530"/>
                  <a:pt x="169" y="531"/>
                  <a:pt x="170" y="532"/>
                </a:cubicBezTo>
                <a:cubicBezTo>
                  <a:pt x="170" y="533"/>
                  <a:pt x="170" y="534"/>
                  <a:pt x="170" y="535"/>
                </a:cubicBezTo>
                <a:cubicBezTo>
                  <a:pt x="170" y="535"/>
                  <a:pt x="170" y="536"/>
                  <a:pt x="170" y="53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524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150" name="组合 149"/>
          <p:cNvGrpSpPr/>
          <p:nvPr/>
        </p:nvGrpSpPr>
        <p:grpSpPr>
          <a:xfrm>
            <a:off x="502285" y="1328420"/>
            <a:ext cx="6847840" cy="4663440"/>
            <a:chOff x="1695451" y="989013"/>
            <a:chExt cx="2020887" cy="1263650"/>
          </a:xfrm>
          <a:solidFill>
            <a:srgbClr val="ECE3DC"/>
          </a:solidFill>
        </p:grpSpPr>
        <p:sp>
          <p:nvSpPr>
            <p:cNvPr id="151" name="Freeform 5"/>
            <p:cNvSpPr/>
            <p:nvPr/>
          </p:nvSpPr>
          <p:spPr bwMode="auto">
            <a:xfrm>
              <a:off x="3670301" y="1895475"/>
              <a:ext cx="22225" cy="152400"/>
            </a:xfrm>
            <a:custGeom>
              <a:avLst/>
              <a:gdLst>
                <a:gd name="T0" fmla="*/ 4 w 15"/>
                <a:gd name="T1" fmla="*/ 0 h 108"/>
                <a:gd name="T2" fmla="*/ 4 w 15"/>
                <a:gd name="T3" fmla="*/ 9 h 108"/>
                <a:gd name="T4" fmla="*/ 1 w 15"/>
                <a:gd name="T5" fmla="*/ 23 h 108"/>
                <a:gd name="T6" fmla="*/ 6 w 15"/>
                <a:gd name="T7" fmla="*/ 44 h 108"/>
                <a:gd name="T8" fmla="*/ 3 w 15"/>
                <a:gd name="T9" fmla="*/ 55 h 108"/>
                <a:gd name="T10" fmla="*/ 6 w 15"/>
                <a:gd name="T11" fmla="*/ 89 h 108"/>
                <a:gd name="T12" fmla="*/ 7 w 15"/>
                <a:gd name="T13" fmla="*/ 69 h 108"/>
                <a:gd name="T14" fmla="*/ 11 w 15"/>
                <a:gd name="T15" fmla="*/ 108 h 108"/>
                <a:gd name="T16" fmla="*/ 11 w 15"/>
                <a:gd name="T17" fmla="*/ 71 h 108"/>
                <a:gd name="T18" fmla="*/ 12 w 15"/>
                <a:gd name="T19" fmla="*/ 73 h 108"/>
                <a:gd name="T20" fmla="*/ 12 w 15"/>
                <a:gd name="T21" fmla="*/ 42 h 108"/>
                <a:gd name="T22" fmla="*/ 14 w 15"/>
                <a:gd name="T23" fmla="*/ 49 h 108"/>
                <a:gd name="T24" fmla="*/ 4 w 15"/>
                <a:gd name="T25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108">
                  <a:moveTo>
                    <a:pt x="4" y="0"/>
                  </a:moveTo>
                  <a:cubicBezTo>
                    <a:pt x="4" y="2"/>
                    <a:pt x="4" y="5"/>
                    <a:pt x="4" y="9"/>
                  </a:cubicBezTo>
                  <a:cubicBezTo>
                    <a:pt x="4" y="18"/>
                    <a:pt x="2" y="26"/>
                    <a:pt x="1" y="23"/>
                  </a:cubicBezTo>
                  <a:cubicBezTo>
                    <a:pt x="4" y="41"/>
                    <a:pt x="0" y="42"/>
                    <a:pt x="6" y="44"/>
                  </a:cubicBezTo>
                  <a:cubicBezTo>
                    <a:pt x="9" y="56"/>
                    <a:pt x="5" y="69"/>
                    <a:pt x="3" y="55"/>
                  </a:cubicBezTo>
                  <a:cubicBezTo>
                    <a:pt x="6" y="89"/>
                    <a:pt x="6" y="89"/>
                    <a:pt x="6" y="89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12" y="74"/>
                    <a:pt x="6" y="102"/>
                    <a:pt x="11" y="108"/>
                  </a:cubicBezTo>
                  <a:cubicBezTo>
                    <a:pt x="11" y="71"/>
                    <a:pt x="11" y="71"/>
                    <a:pt x="11" y="71"/>
                  </a:cubicBezTo>
                  <a:cubicBezTo>
                    <a:pt x="12" y="73"/>
                    <a:pt x="12" y="73"/>
                    <a:pt x="12" y="73"/>
                  </a:cubicBezTo>
                  <a:cubicBezTo>
                    <a:pt x="11" y="64"/>
                    <a:pt x="11" y="48"/>
                    <a:pt x="12" y="42"/>
                  </a:cubicBezTo>
                  <a:cubicBezTo>
                    <a:pt x="13" y="43"/>
                    <a:pt x="14" y="43"/>
                    <a:pt x="14" y="49"/>
                  </a:cubicBezTo>
                  <a:cubicBezTo>
                    <a:pt x="15" y="5"/>
                    <a:pt x="6" y="37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52" name="Freeform 6"/>
            <p:cNvSpPr/>
            <p:nvPr/>
          </p:nvSpPr>
          <p:spPr bwMode="auto">
            <a:xfrm>
              <a:off x="3668713" y="1754188"/>
              <a:ext cx="36513" cy="149225"/>
            </a:xfrm>
            <a:custGeom>
              <a:avLst/>
              <a:gdLst>
                <a:gd name="T0" fmla="*/ 17 w 25"/>
                <a:gd name="T1" fmla="*/ 71 h 106"/>
                <a:gd name="T2" fmla="*/ 11 w 25"/>
                <a:gd name="T3" fmla="*/ 56 h 106"/>
                <a:gd name="T4" fmla="*/ 12 w 25"/>
                <a:gd name="T5" fmla="*/ 30 h 106"/>
                <a:gd name="T6" fmla="*/ 7 w 25"/>
                <a:gd name="T7" fmla="*/ 23 h 106"/>
                <a:gd name="T8" fmla="*/ 7 w 25"/>
                <a:gd name="T9" fmla="*/ 35 h 106"/>
                <a:gd name="T10" fmla="*/ 0 w 25"/>
                <a:gd name="T11" fmla="*/ 8 h 106"/>
                <a:gd name="T12" fmla="*/ 4 w 25"/>
                <a:gd name="T13" fmla="*/ 44 h 106"/>
                <a:gd name="T14" fmla="*/ 1 w 25"/>
                <a:gd name="T15" fmla="*/ 86 h 106"/>
                <a:gd name="T16" fmla="*/ 5 w 25"/>
                <a:gd name="T17" fmla="*/ 99 h 106"/>
                <a:gd name="T18" fmla="*/ 5 w 25"/>
                <a:gd name="T19" fmla="*/ 94 h 106"/>
                <a:gd name="T20" fmla="*/ 12 w 25"/>
                <a:gd name="T21" fmla="*/ 94 h 106"/>
                <a:gd name="T22" fmla="*/ 11 w 25"/>
                <a:gd name="T23" fmla="*/ 75 h 106"/>
                <a:gd name="T24" fmla="*/ 19 w 25"/>
                <a:gd name="T25" fmla="*/ 106 h 106"/>
                <a:gd name="T26" fmla="*/ 24 w 25"/>
                <a:gd name="T27" fmla="*/ 54 h 106"/>
                <a:gd name="T28" fmla="*/ 17 w 25"/>
                <a:gd name="T29" fmla="*/ 71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106">
                  <a:moveTo>
                    <a:pt x="17" y="71"/>
                  </a:moveTo>
                  <a:cubicBezTo>
                    <a:pt x="11" y="56"/>
                    <a:pt x="11" y="56"/>
                    <a:pt x="11" y="5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0" y="29"/>
                    <a:pt x="8" y="10"/>
                    <a:pt x="7" y="23"/>
                  </a:cubicBezTo>
                  <a:cubicBezTo>
                    <a:pt x="7" y="26"/>
                    <a:pt x="8" y="31"/>
                    <a:pt x="7" y="35"/>
                  </a:cubicBezTo>
                  <a:cubicBezTo>
                    <a:pt x="3" y="32"/>
                    <a:pt x="5" y="0"/>
                    <a:pt x="0" y="8"/>
                  </a:cubicBezTo>
                  <a:cubicBezTo>
                    <a:pt x="2" y="28"/>
                    <a:pt x="1" y="31"/>
                    <a:pt x="4" y="44"/>
                  </a:cubicBezTo>
                  <a:cubicBezTo>
                    <a:pt x="4" y="63"/>
                    <a:pt x="3" y="77"/>
                    <a:pt x="1" y="86"/>
                  </a:cubicBezTo>
                  <a:cubicBezTo>
                    <a:pt x="2" y="91"/>
                    <a:pt x="5" y="92"/>
                    <a:pt x="5" y="99"/>
                  </a:cubicBezTo>
                  <a:cubicBezTo>
                    <a:pt x="5" y="98"/>
                    <a:pt x="5" y="96"/>
                    <a:pt x="5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1" y="88"/>
                    <a:pt x="11" y="82"/>
                    <a:pt x="11" y="75"/>
                  </a:cubicBezTo>
                  <a:cubicBezTo>
                    <a:pt x="19" y="106"/>
                    <a:pt x="19" y="106"/>
                    <a:pt x="19" y="106"/>
                  </a:cubicBezTo>
                  <a:cubicBezTo>
                    <a:pt x="25" y="96"/>
                    <a:pt x="22" y="66"/>
                    <a:pt x="24" y="54"/>
                  </a:cubicBezTo>
                  <a:cubicBezTo>
                    <a:pt x="19" y="69"/>
                    <a:pt x="21" y="42"/>
                    <a:pt x="1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53" name="Freeform 7"/>
            <p:cNvSpPr/>
            <p:nvPr/>
          </p:nvSpPr>
          <p:spPr bwMode="auto">
            <a:xfrm>
              <a:off x="1738313" y="1677988"/>
              <a:ext cx="3175" cy="11112"/>
            </a:xfrm>
            <a:custGeom>
              <a:avLst/>
              <a:gdLst>
                <a:gd name="T0" fmla="*/ 1 w 2"/>
                <a:gd name="T1" fmla="*/ 0 h 7"/>
                <a:gd name="T2" fmla="*/ 0 w 2"/>
                <a:gd name="T3" fmla="*/ 0 h 7"/>
                <a:gd name="T4" fmla="*/ 2 w 2"/>
                <a:gd name="T5" fmla="*/ 7 h 7"/>
                <a:gd name="T6" fmla="*/ 2 w 2"/>
                <a:gd name="T7" fmla="*/ 7 h 7"/>
                <a:gd name="T8" fmla="*/ 1 w 2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7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4"/>
                    <a:pt x="1" y="2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54" name="Freeform 8"/>
            <p:cNvSpPr/>
            <p:nvPr/>
          </p:nvSpPr>
          <p:spPr bwMode="auto">
            <a:xfrm>
              <a:off x="1704976" y="1398588"/>
              <a:ext cx="25400" cy="107950"/>
            </a:xfrm>
            <a:custGeom>
              <a:avLst/>
              <a:gdLst>
                <a:gd name="T0" fmla="*/ 0 w 18"/>
                <a:gd name="T1" fmla="*/ 0 h 76"/>
                <a:gd name="T2" fmla="*/ 4 w 18"/>
                <a:gd name="T3" fmla="*/ 32 h 76"/>
                <a:gd name="T4" fmla="*/ 0 w 18"/>
                <a:gd name="T5" fmla="*/ 37 h 76"/>
                <a:gd name="T6" fmla="*/ 2 w 18"/>
                <a:gd name="T7" fmla="*/ 48 h 76"/>
                <a:gd name="T8" fmla="*/ 2 w 18"/>
                <a:gd name="T9" fmla="*/ 41 h 76"/>
                <a:gd name="T10" fmla="*/ 14 w 18"/>
                <a:gd name="T11" fmla="*/ 76 h 76"/>
                <a:gd name="T12" fmla="*/ 12 w 18"/>
                <a:gd name="T13" fmla="*/ 42 h 76"/>
                <a:gd name="T14" fmla="*/ 11 w 18"/>
                <a:gd name="T15" fmla="*/ 33 h 76"/>
                <a:gd name="T16" fmla="*/ 3 w 18"/>
                <a:gd name="T17" fmla="*/ 6 h 76"/>
                <a:gd name="T18" fmla="*/ 0 w 18"/>
                <a:gd name="T1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76">
                  <a:moveTo>
                    <a:pt x="0" y="0"/>
                  </a:moveTo>
                  <a:cubicBezTo>
                    <a:pt x="4" y="32"/>
                    <a:pt x="4" y="32"/>
                    <a:pt x="4" y="32"/>
                  </a:cubicBezTo>
                  <a:cubicBezTo>
                    <a:pt x="2" y="28"/>
                    <a:pt x="3" y="44"/>
                    <a:pt x="0" y="37"/>
                  </a:cubicBezTo>
                  <a:cubicBezTo>
                    <a:pt x="1" y="39"/>
                    <a:pt x="1" y="51"/>
                    <a:pt x="2" y="48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8" y="58"/>
                    <a:pt x="10" y="48"/>
                    <a:pt x="14" y="76"/>
                  </a:cubicBezTo>
                  <a:cubicBezTo>
                    <a:pt x="18" y="59"/>
                    <a:pt x="15" y="51"/>
                    <a:pt x="12" y="42"/>
                  </a:cubicBezTo>
                  <a:cubicBezTo>
                    <a:pt x="12" y="38"/>
                    <a:pt x="11" y="36"/>
                    <a:pt x="11" y="33"/>
                  </a:cubicBezTo>
                  <a:cubicBezTo>
                    <a:pt x="3" y="6"/>
                    <a:pt x="3" y="6"/>
                    <a:pt x="3" y="6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55" name="Freeform 9"/>
            <p:cNvSpPr/>
            <p:nvPr/>
          </p:nvSpPr>
          <p:spPr bwMode="auto">
            <a:xfrm>
              <a:off x="2921001" y="2193925"/>
              <a:ext cx="1588" cy="0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56" name="Freeform 10"/>
            <p:cNvSpPr/>
            <p:nvPr/>
          </p:nvSpPr>
          <p:spPr bwMode="auto">
            <a:xfrm>
              <a:off x="2909888" y="2193925"/>
              <a:ext cx="11113" cy="3175"/>
            </a:xfrm>
            <a:custGeom>
              <a:avLst/>
              <a:gdLst>
                <a:gd name="T0" fmla="*/ 7 w 8"/>
                <a:gd name="T1" fmla="*/ 2 h 2"/>
                <a:gd name="T2" fmla="*/ 8 w 8"/>
                <a:gd name="T3" fmla="*/ 0 h 2"/>
                <a:gd name="T4" fmla="*/ 7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7" y="2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7" y="1"/>
                    <a:pt x="0" y="2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57" name="Freeform 11"/>
            <p:cNvSpPr/>
            <p:nvPr/>
          </p:nvSpPr>
          <p:spPr bwMode="auto">
            <a:xfrm>
              <a:off x="3690938" y="1557338"/>
              <a:ext cx="1588" cy="4762"/>
            </a:xfrm>
            <a:custGeom>
              <a:avLst/>
              <a:gdLst>
                <a:gd name="T0" fmla="*/ 1 w 1"/>
                <a:gd name="T1" fmla="*/ 0 h 4"/>
                <a:gd name="T2" fmla="*/ 0 w 1"/>
                <a:gd name="T3" fmla="*/ 4 h 4"/>
                <a:gd name="T4" fmla="*/ 1 w 1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1" y="0"/>
                  </a:moveTo>
                  <a:cubicBezTo>
                    <a:pt x="1" y="1"/>
                    <a:pt x="0" y="3"/>
                    <a:pt x="0" y="4"/>
                  </a:cubicBezTo>
                  <a:cubicBezTo>
                    <a:pt x="1" y="3"/>
                    <a:pt x="1" y="2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58" name="Freeform 12"/>
            <p:cNvSpPr/>
            <p:nvPr/>
          </p:nvSpPr>
          <p:spPr bwMode="auto">
            <a:xfrm>
              <a:off x="2179638" y="1038225"/>
              <a:ext cx="11113" cy="1587"/>
            </a:xfrm>
            <a:custGeom>
              <a:avLst/>
              <a:gdLst>
                <a:gd name="T0" fmla="*/ 0 w 8"/>
                <a:gd name="T1" fmla="*/ 0 h 1"/>
                <a:gd name="T2" fmla="*/ 8 w 8"/>
                <a:gd name="T3" fmla="*/ 1 h 1"/>
                <a:gd name="T4" fmla="*/ 0 w 8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">
                  <a:moveTo>
                    <a:pt x="0" y="0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5" y="0"/>
                    <a:pt x="2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59" name="Freeform 13"/>
            <p:cNvSpPr/>
            <p:nvPr/>
          </p:nvSpPr>
          <p:spPr bwMode="auto">
            <a:xfrm>
              <a:off x="2455863" y="1003300"/>
              <a:ext cx="17463" cy="3175"/>
            </a:xfrm>
            <a:custGeom>
              <a:avLst/>
              <a:gdLst>
                <a:gd name="T0" fmla="*/ 0 w 13"/>
                <a:gd name="T1" fmla="*/ 2 h 2"/>
                <a:gd name="T2" fmla="*/ 13 w 13"/>
                <a:gd name="T3" fmla="*/ 0 h 2"/>
                <a:gd name="T4" fmla="*/ 0 w 1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2">
                  <a:moveTo>
                    <a:pt x="0" y="2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8" y="1"/>
                    <a:pt x="4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0" name="Freeform 14"/>
            <p:cNvSpPr/>
            <p:nvPr/>
          </p:nvSpPr>
          <p:spPr bwMode="auto">
            <a:xfrm>
              <a:off x="3692526" y="1406525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0 h 2"/>
                <a:gd name="T3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1" name="Freeform 15"/>
            <p:cNvSpPr/>
            <p:nvPr/>
          </p:nvSpPr>
          <p:spPr bwMode="auto">
            <a:xfrm>
              <a:off x="3009901" y="1028700"/>
              <a:ext cx="9525" cy="1587"/>
            </a:xfrm>
            <a:custGeom>
              <a:avLst/>
              <a:gdLst>
                <a:gd name="T0" fmla="*/ 0 w 7"/>
                <a:gd name="T1" fmla="*/ 0 h 1"/>
                <a:gd name="T2" fmla="*/ 7 w 7"/>
                <a:gd name="T3" fmla="*/ 1 h 1"/>
                <a:gd name="T4" fmla="*/ 0 w 7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">
                  <a:moveTo>
                    <a:pt x="0" y="0"/>
                  </a:moveTo>
                  <a:cubicBezTo>
                    <a:pt x="2" y="0"/>
                    <a:pt x="4" y="1"/>
                    <a:pt x="7" y="1"/>
                  </a:cubicBezTo>
                  <a:cubicBezTo>
                    <a:pt x="7" y="1"/>
                    <a:pt x="4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2" name="Freeform 16"/>
            <p:cNvSpPr/>
            <p:nvPr/>
          </p:nvSpPr>
          <p:spPr bwMode="auto">
            <a:xfrm>
              <a:off x="2452688" y="1006475"/>
              <a:ext cx="3175" cy="0"/>
            </a:xfrm>
            <a:custGeom>
              <a:avLst/>
              <a:gdLst>
                <a:gd name="T0" fmla="*/ 0 w 2"/>
                <a:gd name="T1" fmla="*/ 1 w 2"/>
                <a:gd name="T2" fmla="*/ 2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3" name="Freeform 17"/>
            <p:cNvSpPr/>
            <p:nvPr/>
          </p:nvSpPr>
          <p:spPr bwMode="auto">
            <a:xfrm>
              <a:off x="2049463" y="1011238"/>
              <a:ext cx="6350" cy="0"/>
            </a:xfrm>
            <a:custGeom>
              <a:avLst/>
              <a:gdLst>
                <a:gd name="T0" fmla="*/ 5 w 5"/>
                <a:gd name="T1" fmla="*/ 0 w 5"/>
                <a:gd name="T2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2" y="0"/>
                    <a:pt x="4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4" name="Freeform 18"/>
            <p:cNvSpPr/>
            <p:nvPr/>
          </p:nvSpPr>
          <p:spPr bwMode="auto">
            <a:xfrm>
              <a:off x="2066926" y="1038225"/>
              <a:ext cx="7938" cy="1587"/>
            </a:xfrm>
            <a:custGeom>
              <a:avLst/>
              <a:gdLst>
                <a:gd name="T0" fmla="*/ 6 w 6"/>
                <a:gd name="T1" fmla="*/ 0 h 1"/>
                <a:gd name="T2" fmla="*/ 0 w 6"/>
                <a:gd name="T3" fmla="*/ 1 h 1"/>
                <a:gd name="T4" fmla="*/ 6 w 6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cubicBezTo>
                    <a:pt x="4" y="0"/>
                    <a:pt x="2" y="0"/>
                    <a:pt x="0" y="1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5" name="Freeform 19"/>
            <p:cNvSpPr/>
            <p:nvPr/>
          </p:nvSpPr>
          <p:spPr bwMode="auto">
            <a:xfrm>
              <a:off x="1725613" y="1281113"/>
              <a:ext cx="1588" cy="15875"/>
            </a:xfrm>
            <a:custGeom>
              <a:avLst/>
              <a:gdLst>
                <a:gd name="T0" fmla="*/ 0 w 1"/>
                <a:gd name="T1" fmla="*/ 0 h 11"/>
                <a:gd name="T2" fmla="*/ 1 w 1"/>
                <a:gd name="T3" fmla="*/ 11 h 11"/>
                <a:gd name="T4" fmla="*/ 0 w 1"/>
                <a:gd name="T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1">
                  <a:moveTo>
                    <a:pt x="0" y="0"/>
                  </a:moveTo>
                  <a:cubicBezTo>
                    <a:pt x="1" y="11"/>
                    <a:pt x="1" y="11"/>
                    <a:pt x="1" y="11"/>
                  </a:cubicBezTo>
                  <a:cubicBezTo>
                    <a:pt x="0" y="6"/>
                    <a:pt x="0" y="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6" name="Freeform 20"/>
            <p:cNvSpPr/>
            <p:nvPr/>
          </p:nvSpPr>
          <p:spPr bwMode="auto">
            <a:xfrm>
              <a:off x="2028826" y="1030288"/>
              <a:ext cx="1588" cy="1587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1"/>
                    <a:pt x="0" y="1"/>
                    <a:pt x="0" y="1"/>
                  </a:cubicBezTo>
                  <a:cubicBezTo>
                    <a:pt x="1" y="1"/>
                    <a:pt x="2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7" name="Freeform 21"/>
            <p:cNvSpPr/>
            <p:nvPr/>
          </p:nvSpPr>
          <p:spPr bwMode="auto">
            <a:xfrm>
              <a:off x="3662363" y="1660525"/>
              <a:ext cx="1588" cy="1587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8" name="Freeform 22"/>
            <p:cNvSpPr/>
            <p:nvPr/>
          </p:nvSpPr>
          <p:spPr bwMode="auto">
            <a:xfrm>
              <a:off x="3678238" y="1701800"/>
              <a:ext cx="0" cy="14287"/>
            </a:xfrm>
            <a:custGeom>
              <a:avLst/>
              <a:gdLst>
                <a:gd name="T0" fmla="*/ 0 h 10"/>
                <a:gd name="T1" fmla="*/ 10 h 10"/>
                <a:gd name="T2" fmla="*/ 0 h 1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0">
                  <a:moveTo>
                    <a:pt x="0" y="0"/>
                  </a:moveTo>
                  <a:cubicBezTo>
                    <a:pt x="0" y="3"/>
                    <a:pt x="0" y="7"/>
                    <a:pt x="0" y="10"/>
                  </a:cubicBezTo>
                  <a:cubicBezTo>
                    <a:pt x="0" y="6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9" name="Freeform 23"/>
            <p:cNvSpPr/>
            <p:nvPr/>
          </p:nvSpPr>
          <p:spPr bwMode="auto">
            <a:xfrm>
              <a:off x="3251201" y="1041400"/>
              <a:ext cx="19050" cy="7937"/>
            </a:xfrm>
            <a:custGeom>
              <a:avLst/>
              <a:gdLst>
                <a:gd name="T0" fmla="*/ 0 w 13"/>
                <a:gd name="T1" fmla="*/ 2 h 5"/>
                <a:gd name="T2" fmla="*/ 7 w 13"/>
                <a:gd name="T3" fmla="*/ 5 h 5"/>
                <a:gd name="T4" fmla="*/ 0 w 13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5">
                  <a:moveTo>
                    <a:pt x="0" y="2"/>
                  </a:moveTo>
                  <a:cubicBezTo>
                    <a:pt x="3" y="3"/>
                    <a:pt x="10" y="4"/>
                    <a:pt x="7" y="5"/>
                  </a:cubicBezTo>
                  <a:cubicBezTo>
                    <a:pt x="13" y="4"/>
                    <a:pt x="12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0" name="Freeform 24"/>
            <p:cNvSpPr/>
            <p:nvPr/>
          </p:nvSpPr>
          <p:spPr bwMode="auto">
            <a:xfrm>
              <a:off x="3676651" y="1663700"/>
              <a:ext cx="30163" cy="149225"/>
            </a:xfrm>
            <a:custGeom>
              <a:avLst/>
              <a:gdLst>
                <a:gd name="T0" fmla="*/ 6 w 22"/>
                <a:gd name="T1" fmla="*/ 55 h 105"/>
                <a:gd name="T2" fmla="*/ 10 w 22"/>
                <a:gd name="T3" fmla="*/ 89 h 105"/>
                <a:gd name="T4" fmla="*/ 15 w 22"/>
                <a:gd name="T5" fmla="*/ 90 h 105"/>
                <a:gd name="T6" fmla="*/ 13 w 22"/>
                <a:gd name="T7" fmla="*/ 71 h 105"/>
                <a:gd name="T8" fmla="*/ 16 w 22"/>
                <a:gd name="T9" fmla="*/ 90 h 105"/>
                <a:gd name="T10" fmla="*/ 22 w 22"/>
                <a:gd name="T11" fmla="*/ 88 h 105"/>
                <a:gd name="T12" fmla="*/ 11 w 22"/>
                <a:gd name="T13" fmla="*/ 0 h 105"/>
                <a:gd name="T14" fmla="*/ 12 w 22"/>
                <a:gd name="T15" fmla="*/ 61 h 105"/>
                <a:gd name="T16" fmla="*/ 7 w 22"/>
                <a:gd name="T17" fmla="*/ 54 h 105"/>
                <a:gd name="T18" fmla="*/ 9 w 22"/>
                <a:gd name="T19" fmla="*/ 4 h 105"/>
                <a:gd name="T20" fmla="*/ 6 w 22"/>
                <a:gd name="T21" fmla="*/ 46 h 105"/>
                <a:gd name="T22" fmla="*/ 1 w 22"/>
                <a:gd name="T23" fmla="*/ 37 h 105"/>
                <a:gd name="T24" fmla="*/ 0 w 22"/>
                <a:gd name="T25" fmla="*/ 46 h 105"/>
                <a:gd name="T26" fmla="*/ 6 w 22"/>
                <a:gd name="T27" fmla="*/ 5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105">
                  <a:moveTo>
                    <a:pt x="6" y="55"/>
                  </a:moveTo>
                  <a:cubicBezTo>
                    <a:pt x="11" y="56"/>
                    <a:pt x="8" y="79"/>
                    <a:pt x="10" y="89"/>
                  </a:cubicBezTo>
                  <a:cubicBezTo>
                    <a:pt x="11" y="82"/>
                    <a:pt x="13" y="92"/>
                    <a:pt x="15" y="90"/>
                  </a:cubicBezTo>
                  <a:cubicBezTo>
                    <a:pt x="14" y="85"/>
                    <a:pt x="13" y="79"/>
                    <a:pt x="13" y="71"/>
                  </a:cubicBezTo>
                  <a:cubicBezTo>
                    <a:pt x="15" y="67"/>
                    <a:pt x="17" y="80"/>
                    <a:pt x="16" y="90"/>
                  </a:cubicBezTo>
                  <a:cubicBezTo>
                    <a:pt x="19" y="78"/>
                    <a:pt x="20" y="105"/>
                    <a:pt x="22" y="88"/>
                  </a:cubicBezTo>
                  <a:cubicBezTo>
                    <a:pt x="20" y="51"/>
                    <a:pt x="18" y="26"/>
                    <a:pt x="11" y="0"/>
                  </a:cubicBezTo>
                  <a:cubicBezTo>
                    <a:pt x="12" y="21"/>
                    <a:pt x="14" y="44"/>
                    <a:pt x="12" y="61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11" y="35"/>
                    <a:pt x="8" y="23"/>
                    <a:pt x="9" y="4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3" y="66"/>
                    <a:pt x="2" y="53"/>
                    <a:pt x="1" y="37"/>
                  </a:cubicBezTo>
                  <a:cubicBezTo>
                    <a:pt x="1" y="41"/>
                    <a:pt x="1" y="45"/>
                    <a:pt x="0" y="46"/>
                  </a:cubicBezTo>
                  <a:cubicBezTo>
                    <a:pt x="2" y="47"/>
                    <a:pt x="5" y="92"/>
                    <a:pt x="6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1" name="Freeform 25"/>
            <p:cNvSpPr/>
            <p:nvPr/>
          </p:nvSpPr>
          <p:spPr bwMode="auto">
            <a:xfrm>
              <a:off x="3652838" y="1651000"/>
              <a:ext cx="0" cy="1587"/>
            </a:xfrm>
            <a:custGeom>
              <a:avLst/>
              <a:gdLst>
                <a:gd name="T0" fmla="*/ 1 h 1"/>
                <a:gd name="T1" fmla="*/ 1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2" name="Freeform 26"/>
            <p:cNvSpPr/>
            <p:nvPr/>
          </p:nvSpPr>
          <p:spPr bwMode="auto">
            <a:xfrm>
              <a:off x="1766888" y="1071563"/>
              <a:ext cx="3175" cy="4762"/>
            </a:xfrm>
            <a:custGeom>
              <a:avLst/>
              <a:gdLst>
                <a:gd name="T0" fmla="*/ 3 w 3"/>
                <a:gd name="T1" fmla="*/ 0 h 3"/>
                <a:gd name="T2" fmla="*/ 1 w 3"/>
                <a:gd name="T3" fmla="*/ 0 h 3"/>
                <a:gd name="T4" fmla="*/ 3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0" y="3"/>
                    <a:pt x="1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3" name="Freeform 27"/>
            <p:cNvSpPr/>
            <p:nvPr/>
          </p:nvSpPr>
          <p:spPr bwMode="auto">
            <a:xfrm>
              <a:off x="3208338" y="1016000"/>
              <a:ext cx="14288" cy="1587"/>
            </a:xfrm>
            <a:custGeom>
              <a:avLst/>
              <a:gdLst>
                <a:gd name="T0" fmla="*/ 10 w 10"/>
                <a:gd name="T1" fmla="*/ 0 h 1"/>
                <a:gd name="T2" fmla="*/ 0 w 10"/>
                <a:gd name="T3" fmla="*/ 0 h 1"/>
                <a:gd name="T4" fmla="*/ 10 w 10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">
                  <a:moveTo>
                    <a:pt x="10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3" y="1"/>
                    <a:pt x="6" y="1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4" name="Freeform 28"/>
            <p:cNvSpPr/>
            <p:nvPr/>
          </p:nvSpPr>
          <p:spPr bwMode="auto">
            <a:xfrm>
              <a:off x="3476626" y="1079500"/>
              <a:ext cx="12700" cy="1587"/>
            </a:xfrm>
            <a:custGeom>
              <a:avLst/>
              <a:gdLst>
                <a:gd name="T0" fmla="*/ 9 w 9"/>
                <a:gd name="T1" fmla="*/ 0 h 1"/>
                <a:gd name="T2" fmla="*/ 1 w 9"/>
                <a:gd name="T3" fmla="*/ 0 h 1"/>
                <a:gd name="T4" fmla="*/ 0 w 9"/>
                <a:gd name="T5" fmla="*/ 0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cubicBezTo>
                    <a:pt x="6" y="0"/>
                    <a:pt x="4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1" y="1"/>
                    <a:pt x="6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5" name="Freeform 29"/>
            <p:cNvSpPr/>
            <p:nvPr/>
          </p:nvSpPr>
          <p:spPr bwMode="auto">
            <a:xfrm>
              <a:off x="2679701" y="1081088"/>
              <a:ext cx="11113" cy="1587"/>
            </a:xfrm>
            <a:custGeom>
              <a:avLst/>
              <a:gdLst>
                <a:gd name="T0" fmla="*/ 0 w 7"/>
                <a:gd name="T1" fmla="*/ 2 h 2"/>
                <a:gd name="T2" fmla="*/ 7 w 7"/>
                <a:gd name="T3" fmla="*/ 0 h 2"/>
                <a:gd name="T4" fmla="*/ 0 w 7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0" y="2"/>
                  </a:moveTo>
                  <a:cubicBezTo>
                    <a:pt x="3" y="1"/>
                    <a:pt x="6" y="1"/>
                    <a:pt x="7" y="0"/>
                  </a:cubicBezTo>
                  <a:cubicBezTo>
                    <a:pt x="3" y="0"/>
                    <a:pt x="1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6" name="Freeform 30"/>
            <p:cNvSpPr>
              <a:spLocks noEditPoints="1"/>
            </p:cNvSpPr>
            <p:nvPr/>
          </p:nvSpPr>
          <p:spPr bwMode="auto">
            <a:xfrm>
              <a:off x="1695451" y="989013"/>
              <a:ext cx="2019300" cy="1230312"/>
            </a:xfrm>
            <a:custGeom>
              <a:avLst/>
              <a:gdLst>
                <a:gd name="T0" fmla="*/ 1411 w 1427"/>
                <a:gd name="T1" fmla="*/ 193 h 871"/>
                <a:gd name="T2" fmla="*/ 1412 w 1427"/>
                <a:gd name="T3" fmla="*/ 150 h 871"/>
                <a:gd name="T4" fmla="*/ 1419 w 1427"/>
                <a:gd name="T5" fmla="*/ 186 h 871"/>
                <a:gd name="T6" fmla="*/ 1418 w 1427"/>
                <a:gd name="T7" fmla="*/ 128 h 871"/>
                <a:gd name="T8" fmla="*/ 1393 w 1427"/>
                <a:gd name="T9" fmla="*/ 77 h 871"/>
                <a:gd name="T10" fmla="*/ 1299 w 1427"/>
                <a:gd name="T11" fmla="*/ 27 h 871"/>
                <a:gd name="T12" fmla="*/ 1107 w 1427"/>
                <a:gd name="T13" fmla="*/ 43 h 871"/>
                <a:gd name="T14" fmla="*/ 1069 w 1427"/>
                <a:gd name="T15" fmla="*/ 20 h 871"/>
                <a:gd name="T16" fmla="*/ 986 w 1427"/>
                <a:gd name="T17" fmla="*/ 28 h 871"/>
                <a:gd name="T18" fmla="*/ 861 w 1427"/>
                <a:gd name="T19" fmla="*/ 31 h 871"/>
                <a:gd name="T20" fmla="*/ 821 w 1427"/>
                <a:gd name="T21" fmla="*/ 18 h 871"/>
                <a:gd name="T22" fmla="*/ 742 w 1427"/>
                <a:gd name="T23" fmla="*/ 24 h 871"/>
                <a:gd name="T24" fmla="*/ 660 w 1427"/>
                <a:gd name="T25" fmla="*/ 14 h 871"/>
                <a:gd name="T26" fmla="*/ 626 w 1427"/>
                <a:gd name="T27" fmla="*/ 12 h 871"/>
                <a:gd name="T28" fmla="*/ 322 w 1427"/>
                <a:gd name="T29" fmla="*/ 40 h 871"/>
                <a:gd name="T30" fmla="*/ 275 w 1427"/>
                <a:gd name="T31" fmla="*/ 21 h 871"/>
                <a:gd name="T32" fmla="*/ 339 w 1427"/>
                <a:gd name="T33" fmla="*/ 21 h 871"/>
                <a:gd name="T34" fmla="*/ 156 w 1427"/>
                <a:gd name="T35" fmla="*/ 20 h 871"/>
                <a:gd name="T36" fmla="*/ 123 w 1427"/>
                <a:gd name="T37" fmla="*/ 14 h 871"/>
                <a:gd name="T38" fmla="*/ 69 w 1427"/>
                <a:gd name="T39" fmla="*/ 35 h 871"/>
                <a:gd name="T40" fmla="*/ 6 w 1427"/>
                <a:gd name="T41" fmla="*/ 205 h 871"/>
                <a:gd name="T42" fmla="*/ 22 w 1427"/>
                <a:gd name="T43" fmla="*/ 148 h 871"/>
                <a:gd name="T44" fmla="*/ 52 w 1427"/>
                <a:gd name="T45" fmla="*/ 64 h 871"/>
                <a:gd name="T46" fmla="*/ 33 w 1427"/>
                <a:gd name="T47" fmla="*/ 147 h 871"/>
                <a:gd name="T48" fmla="*/ 26 w 1427"/>
                <a:gd name="T49" fmla="*/ 257 h 871"/>
                <a:gd name="T50" fmla="*/ 29 w 1427"/>
                <a:gd name="T51" fmla="*/ 409 h 871"/>
                <a:gd name="T52" fmla="*/ 11 w 1427"/>
                <a:gd name="T53" fmla="*/ 376 h 871"/>
                <a:gd name="T54" fmla="*/ 3 w 1427"/>
                <a:gd name="T55" fmla="*/ 579 h 871"/>
                <a:gd name="T56" fmla="*/ 28 w 1427"/>
                <a:gd name="T57" fmla="*/ 664 h 871"/>
                <a:gd name="T58" fmla="*/ 11 w 1427"/>
                <a:gd name="T59" fmla="*/ 513 h 871"/>
                <a:gd name="T60" fmla="*/ 32 w 1427"/>
                <a:gd name="T61" fmla="*/ 495 h 871"/>
                <a:gd name="T62" fmla="*/ 34 w 1427"/>
                <a:gd name="T63" fmla="*/ 721 h 871"/>
                <a:gd name="T64" fmla="*/ 48 w 1427"/>
                <a:gd name="T65" fmla="*/ 802 h 871"/>
                <a:gd name="T66" fmla="*/ 68 w 1427"/>
                <a:gd name="T67" fmla="*/ 829 h 871"/>
                <a:gd name="T68" fmla="*/ 152 w 1427"/>
                <a:gd name="T69" fmla="*/ 869 h 871"/>
                <a:gd name="T70" fmla="*/ 323 w 1427"/>
                <a:gd name="T71" fmla="*/ 861 h 871"/>
                <a:gd name="T72" fmla="*/ 513 w 1427"/>
                <a:gd name="T73" fmla="*/ 862 h 871"/>
                <a:gd name="T74" fmla="*/ 867 w 1427"/>
                <a:gd name="T75" fmla="*/ 861 h 871"/>
                <a:gd name="T76" fmla="*/ 903 w 1427"/>
                <a:gd name="T77" fmla="*/ 851 h 871"/>
                <a:gd name="T78" fmla="*/ 1188 w 1427"/>
                <a:gd name="T79" fmla="*/ 845 h 871"/>
                <a:gd name="T80" fmla="*/ 1311 w 1427"/>
                <a:gd name="T81" fmla="*/ 846 h 871"/>
                <a:gd name="T82" fmla="*/ 1368 w 1427"/>
                <a:gd name="T83" fmla="*/ 800 h 871"/>
                <a:gd name="T84" fmla="*/ 1383 w 1427"/>
                <a:gd name="T85" fmla="*/ 412 h 871"/>
                <a:gd name="T86" fmla="*/ 1400 w 1427"/>
                <a:gd name="T87" fmla="*/ 502 h 871"/>
                <a:gd name="T88" fmla="*/ 1411 w 1427"/>
                <a:gd name="T89" fmla="*/ 402 h 871"/>
                <a:gd name="T90" fmla="*/ 1407 w 1427"/>
                <a:gd name="T91" fmla="*/ 338 h 871"/>
                <a:gd name="T92" fmla="*/ 1227 w 1427"/>
                <a:gd name="T93" fmla="*/ 62 h 871"/>
                <a:gd name="T94" fmla="*/ 1127 w 1427"/>
                <a:gd name="T95" fmla="*/ 69 h 871"/>
                <a:gd name="T96" fmla="*/ 952 w 1427"/>
                <a:gd name="T97" fmla="*/ 60 h 871"/>
                <a:gd name="T98" fmla="*/ 908 w 1427"/>
                <a:gd name="T99" fmla="*/ 66 h 871"/>
                <a:gd name="T100" fmla="*/ 621 w 1427"/>
                <a:gd name="T101" fmla="*/ 52 h 871"/>
                <a:gd name="T102" fmla="*/ 696 w 1427"/>
                <a:gd name="T103" fmla="*/ 67 h 871"/>
                <a:gd name="T104" fmla="*/ 444 w 1427"/>
                <a:gd name="T105" fmla="*/ 57 h 871"/>
                <a:gd name="T106" fmla="*/ 322 w 1427"/>
                <a:gd name="T107" fmla="*/ 69 h 871"/>
                <a:gd name="T108" fmla="*/ 55 w 1427"/>
                <a:gd name="T109" fmla="*/ 157 h 871"/>
                <a:gd name="T110" fmla="*/ 115 w 1427"/>
                <a:gd name="T111" fmla="*/ 68 h 871"/>
                <a:gd name="T112" fmla="*/ 60 w 1427"/>
                <a:gd name="T113" fmla="*/ 137 h 871"/>
                <a:gd name="T114" fmla="*/ 68 w 1427"/>
                <a:gd name="T115" fmla="*/ 424 h 871"/>
                <a:gd name="T116" fmla="*/ 595 w 1427"/>
                <a:gd name="T117" fmla="*/ 833 h 8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27" h="871">
                  <a:moveTo>
                    <a:pt x="1409" y="244"/>
                  </a:moveTo>
                  <a:cubicBezTo>
                    <a:pt x="1415" y="283"/>
                    <a:pt x="1416" y="244"/>
                    <a:pt x="1421" y="285"/>
                  </a:cubicBezTo>
                  <a:cubicBezTo>
                    <a:pt x="1426" y="285"/>
                    <a:pt x="1427" y="269"/>
                    <a:pt x="1426" y="246"/>
                  </a:cubicBezTo>
                  <a:cubicBezTo>
                    <a:pt x="1424" y="261"/>
                    <a:pt x="1418" y="237"/>
                    <a:pt x="1414" y="257"/>
                  </a:cubicBezTo>
                  <a:cubicBezTo>
                    <a:pt x="1412" y="223"/>
                    <a:pt x="1401" y="226"/>
                    <a:pt x="1406" y="189"/>
                  </a:cubicBezTo>
                  <a:cubicBezTo>
                    <a:pt x="1407" y="190"/>
                    <a:pt x="1407" y="190"/>
                    <a:pt x="1407" y="190"/>
                  </a:cubicBezTo>
                  <a:cubicBezTo>
                    <a:pt x="1403" y="174"/>
                    <a:pt x="1403" y="174"/>
                    <a:pt x="1403" y="174"/>
                  </a:cubicBezTo>
                  <a:cubicBezTo>
                    <a:pt x="1405" y="153"/>
                    <a:pt x="1405" y="153"/>
                    <a:pt x="1405" y="153"/>
                  </a:cubicBezTo>
                  <a:cubicBezTo>
                    <a:pt x="1411" y="166"/>
                    <a:pt x="1408" y="183"/>
                    <a:pt x="1411" y="193"/>
                  </a:cubicBezTo>
                  <a:cubicBezTo>
                    <a:pt x="1414" y="180"/>
                    <a:pt x="1413" y="171"/>
                    <a:pt x="1411" y="162"/>
                  </a:cubicBezTo>
                  <a:cubicBezTo>
                    <a:pt x="1410" y="158"/>
                    <a:pt x="1409" y="154"/>
                    <a:pt x="1407" y="146"/>
                  </a:cubicBezTo>
                  <a:cubicBezTo>
                    <a:pt x="1407" y="142"/>
                    <a:pt x="1406" y="139"/>
                    <a:pt x="1405" y="135"/>
                  </a:cubicBezTo>
                  <a:cubicBezTo>
                    <a:pt x="1404" y="131"/>
                    <a:pt x="1403" y="126"/>
                    <a:pt x="1402" y="122"/>
                  </a:cubicBezTo>
                  <a:cubicBezTo>
                    <a:pt x="1401" y="113"/>
                    <a:pt x="1401" y="112"/>
                    <a:pt x="1402" y="113"/>
                  </a:cubicBezTo>
                  <a:cubicBezTo>
                    <a:pt x="1403" y="114"/>
                    <a:pt x="1404" y="116"/>
                    <a:pt x="1405" y="119"/>
                  </a:cubicBezTo>
                  <a:cubicBezTo>
                    <a:pt x="1406" y="121"/>
                    <a:pt x="1407" y="124"/>
                    <a:pt x="1408" y="128"/>
                  </a:cubicBezTo>
                  <a:cubicBezTo>
                    <a:pt x="1409" y="131"/>
                    <a:pt x="1410" y="135"/>
                    <a:pt x="1411" y="139"/>
                  </a:cubicBezTo>
                  <a:cubicBezTo>
                    <a:pt x="1412" y="143"/>
                    <a:pt x="1412" y="147"/>
                    <a:pt x="1412" y="150"/>
                  </a:cubicBezTo>
                  <a:cubicBezTo>
                    <a:pt x="1413" y="153"/>
                    <a:pt x="1413" y="155"/>
                    <a:pt x="1414" y="157"/>
                  </a:cubicBezTo>
                  <a:cubicBezTo>
                    <a:pt x="1414" y="158"/>
                    <a:pt x="1415" y="159"/>
                    <a:pt x="1415" y="159"/>
                  </a:cubicBezTo>
                  <a:cubicBezTo>
                    <a:pt x="1415" y="157"/>
                    <a:pt x="1415" y="155"/>
                    <a:pt x="1415" y="153"/>
                  </a:cubicBezTo>
                  <a:cubicBezTo>
                    <a:pt x="1415" y="149"/>
                    <a:pt x="1415" y="146"/>
                    <a:pt x="1415" y="143"/>
                  </a:cubicBezTo>
                  <a:cubicBezTo>
                    <a:pt x="1415" y="136"/>
                    <a:pt x="1416" y="131"/>
                    <a:pt x="1417" y="132"/>
                  </a:cubicBezTo>
                  <a:cubicBezTo>
                    <a:pt x="1417" y="137"/>
                    <a:pt x="1418" y="141"/>
                    <a:pt x="1418" y="145"/>
                  </a:cubicBezTo>
                  <a:cubicBezTo>
                    <a:pt x="1418" y="148"/>
                    <a:pt x="1418" y="151"/>
                    <a:pt x="1418" y="153"/>
                  </a:cubicBezTo>
                  <a:cubicBezTo>
                    <a:pt x="1418" y="157"/>
                    <a:pt x="1419" y="159"/>
                    <a:pt x="1419" y="161"/>
                  </a:cubicBezTo>
                  <a:cubicBezTo>
                    <a:pt x="1420" y="166"/>
                    <a:pt x="1420" y="171"/>
                    <a:pt x="1419" y="186"/>
                  </a:cubicBezTo>
                  <a:cubicBezTo>
                    <a:pt x="1417" y="171"/>
                    <a:pt x="1417" y="189"/>
                    <a:pt x="1415" y="186"/>
                  </a:cubicBezTo>
                  <a:cubicBezTo>
                    <a:pt x="1417" y="190"/>
                    <a:pt x="1417" y="219"/>
                    <a:pt x="1416" y="239"/>
                  </a:cubicBezTo>
                  <a:cubicBezTo>
                    <a:pt x="1421" y="244"/>
                    <a:pt x="1420" y="222"/>
                    <a:pt x="1422" y="209"/>
                  </a:cubicBezTo>
                  <a:cubicBezTo>
                    <a:pt x="1419" y="197"/>
                    <a:pt x="1420" y="184"/>
                    <a:pt x="1421" y="173"/>
                  </a:cubicBezTo>
                  <a:cubicBezTo>
                    <a:pt x="1422" y="167"/>
                    <a:pt x="1422" y="161"/>
                    <a:pt x="1422" y="156"/>
                  </a:cubicBezTo>
                  <a:cubicBezTo>
                    <a:pt x="1422" y="153"/>
                    <a:pt x="1422" y="149"/>
                    <a:pt x="1421" y="145"/>
                  </a:cubicBezTo>
                  <a:cubicBezTo>
                    <a:pt x="1421" y="143"/>
                    <a:pt x="1421" y="141"/>
                    <a:pt x="1420" y="140"/>
                  </a:cubicBezTo>
                  <a:cubicBezTo>
                    <a:pt x="1420" y="138"/>
                    <a:pt x="1419" y="136"/>
                    <a:pt x="1419" y="135"/>
                  </a:cubicBezTo>
                  <a:cubicBezTo>
                    <a:pt x="1418" y="132"/>
                    <a:pt x="1418" y="130"/>
                    <a:pt x="1418" y="128"/>
                  </a:cubicBezTo>
                  <a:cubicBezTo>
                    <a:pt x="1417" y="126"/>
                    <a:pt x="1417" y="125"/>
                    <a:pt x="1416" y="123"/>
                  </a:cubicBezTo>
                  <a:cubicBezTo>
                    <a:pt x="1416" y="121"/>
                    <a:pt x="1415" y="119"/>
                    <a:pt x="1415" y="118"/>
                  </a:cubicBezTo>
                  <a:cubicBezTo>
                    <a:pt x="1415" y="116"/>
                    <a:pt x="1416" y="116"/>
                    <a:pt x="1417" y="118"/>
                  </a:cubicBezTo>
                  <a:cubicBezTo>
                    <a:pt x="1419" y="121"/>
                    <a:pt x="1422" y="130"/>
                    <a:pt x="1422" y="128"/>
                  </a:cubicBezTo>
                  <a:cubicBezTo>
                    <a:pt x="1421" y="120"/>
                    <a:pt x="1419" y="114"/>
                    <a:pt x="1418" y="111"/>
                  </a:cubicBezTo>
                  <a:cubicBezTo>
                    <a:pt x="1416" y="108"/>
                    <a:pt x="1415" y="107"/>
                    <a:pt x="1415" y="107"/>
                  </a:cubicBezTo>
                  <a:cubicBezTo>
                    <a:pt x="1413" y="107"/>
                    <a:pt x="1413" y="109"/>
                    <a:pt x="1410" y="104"/>
                  </a:cubicBezTo>
                  <a:cubicBezTo>
                    <a:pt x="1407" y="98"/>
                    <a:pt x="1404" y="93"/>
                    <a:pt x="1401" y="89"/>
                  </a:cubicBezTo>
                  <a:cubicBezTo>
                    <a:pt x="1399" y="84"/>
                    <a:pt x="1396" y="80"/>
                    <a:pt x="1393" y="77"/>
                  </a:cubicBezTo>
                  <a:cubicBezTo>
                    <a:pt x="1388" y="70"/>
                    <a:pt x="1384" y="65"/>
                    <a:pt x="1380" y="60"/>
                  </a:cubicBezTo>
                  <a:cubicBezTo>
                    <a:pt x="1378" y="57"/>
                    <a:pt x="1376" y="55"/>
                    <a:pt x="1373" y="53"/>
                  </a:cubicBezTo>
                  <a:cubicBezTo>
                    <a:pt x="1371" y="50"/>
                    <a:pt x="1369" y="48"/>
                    <a:pt x="1366" y="46"/>
                  </a:cubicBezTo>
                  <a:cubicBezTo>
                    <a:pt x="1363" y="44"/>
                    <a:pt x="1360" y="42"/>
                    <a:pt x="1357" y="39"/>
                  </a:cubicBezTo>
                  <a:cubicBezTo>
                    <a:pt x="1353" y="38"/>
                    <a:pt x="1350" y="35"/>
                    <a:pt x="1345" y="33"/>
                  </a:cubicBezTo>
                  <a:cubicBezTo>
                    <a:pt x="1337" y="32"/>
                    <a:pt x="1326" y="29"/>
                    <a:pt x="1314" y="28"/>
                  </a:cubicBezTo>
                  <a:cubicBezTo>
                    <a:pt x="1312" y="28"/>
                    <a:pt x="1311" y="28"/>
                    <a:pt x="1309" y="27"/>
                  </a:cubicBezTo>
                  <a:cubicBezTo>
                    <a:pt x="1307" y="27"/>
                    <a:pt x="1306" y="27"/>
                    <a:pt x="1304" y="27"/>
                  </a:cubicBezTo>
                  <a:cubicBezTo>
                    <a:pt x="1302" y="27"/>
                    <a:pt x="1301" y="27"/>
                    <a:pt x="1299" y="27"/>
                  </a:cubicBezTo>
                  <a:cubicBezTo>
                    <a:pt x="1296" y="27"/>
                    <a:pt x="1296" y="27"/>
                    <a:pt x="1296" y="27"/>
                  </a:cubicBezTo>
                  <a:cubicBezTo>
                    <a:pt x="1294" y="27"/>
                    <a:pt x="1294" y="27"/>
                    <a:pt x="1294" y="27"/>
                  </a:cubicBezTo>
                  <a:cubicBezTo>
                    <a:pt x="1290" y="27"/>
                    <a:pt x="1285" y="27"/>
                    <a:pt x="1280" y="27"/>
                  </a:cubicBezTo>
                  <a:cubicBezTo>
                    <a:pt x="1260" y="28"/>
                    <a:pt x="1238" y="27"/>
                    <a:pt x="1220" y="27"/>
                  </a:cubicBezTo>
                  <a:cubicBezTo>
                    <a:pt x="1224" y="25"/>
                    <a:pt x="1219" y="23"/>
                    <a:pt x="1217" y="22"/>
                  </a:cubicBezTo>
                  <a:cubicBezTo>
                    <a:pt x="1196" y="29"/>
                    <a:pt x="1203" y="26"/>
                    <a:pt x="1176" y="31"/>
                  </a:cubicBezTo>
                  <a:cubicBezTo>
                    <a:pt x="1199" y="34"/>
                    <a:pt x="1199" y="34"/>
                    <a:pt x="1199" y="34"/>
                  </a:cubicBezTo>
                  <a:cubicBezTo>
                    <a:pt x="1181" y="34"/>
                    <a:pt x="1166" y="40"/>
                    <a:pt x="1150" y="36"/>
                  </a:cubicBezTo>
                  <a:cubicBezTo>
                    <a:pt x="1172" y="43"/>
                    <a:pt x="1120" y="41"/>
                    <a:pt x="1107" y="43"/>
                  </a:cubicBezTo>
                  <a:cubicBezTo>
                    <a:pt x="1088" y="41"/>
                    <a:pt x="1069" y="46"/>
                    <a:pt x="1059" y="41"/>
                  </a:cubicBezTo>
                  <a:cubicBezTo>
                    <a:pt x="1062" y="41"/>
                    <a:pt x="1062" y="41"/>
                    <a:pt x="1062" y="41"/>
                  </a:cubicBezTo>
                  <a:cubicBezTo>
                    <a:pt x="1035" y="40"/>
                    <a:pt x="1035" y="40"/>
                    <a:pt x="1035" y="40"/>
                  </a:cubicBezTo>
                  <a:cubicBezTo>
                    <a:pt x="1038" y="34"/>
                    <a:pt x="1038" y="34"/>
                    <a:pt x="1038" y="34"/>
                  </a:cubicBezTo>
                  <a:cubicBezTo>
                    <a:pt x="1019" y="31"/>
                    <a:pt x="997" y="36"/>
                    <a:pt x="1003" y="38"/>
                  </a:cubicBezTo>
                  <a:cubicBezTo>
                    <a:pt x="983" y="36"/>
                    <a:pt x="995" y="36"/>
                    <a:pt x="992" y="32"/>
                  </a:cubicBezTo>
                  <a:cubicBezTo>
                    <a:pt x="1003" y="30"/>
                    <a:pt x="1027" y="25"/>
                    <a:pt x="1034" y="30"/>
                  </a:cubicBezTo>
                  <a:cubicBezTo>
                    <a:pt x="1032" y="30"/>
                    <a:pt x="1028" y="29"/>
                    <a:pt x="1027" y="30"/>
                  </a:cubicBezTo>
                  <a:cubicBezTo>
                    <a:pt x="1078" y="33"/>
                    <a:pt x="1043" y="22"/>
                    <a:pt x="1069" y="20"/>
                  </a:cubicBezTo>
                  <a:cubicBezTo>
                    <a:pt x="1056" y="20"/>
                    <a:pt x="1046" y="17"/>
                    <a:pt x="1032" y="18"/>
                  </a:cubicBezTo>
                  <a:cubicBezTo>
                    <a:pt x="1025" y="19"/>
                    <a:pt x="998" y="21"/>
                    <a:pt x="985" y="24"/>
                  </a:cubicBezTo>
                  <a:cubicBezTo>
                    <a:pt x="1003" y="21"/>
                    <a:pt x="1013" y="24"/>
                    <a:pt x="1027" y="26"/>
                  </a:cubicBezTo>
                  <a:cubicBezTo>
                    <a:pt x="1015" y="25"/>
                    <a:pt x="1013" y="29"/>
                    <a:pt x="1003" y="27"/>
                  </a:cubicBezTo>
                  <a:cubicBezTo>
                    <a:pt x="1006" y="26"/>
                    <a:pt x="1006" y="26"/>
                    <a:pt x="1006" y="26"/>
                  </a:cubicBezTo>
                  <a:cubicBezTo>
                    <a:pt x="993" y="28"/>
                    <a:pt x="993" y="28"/>
                    <a:pt x="993" y="28"/>
                  </a:cubicBezTo>
                  <a:cubicBezTo>
                    <a:pt x="991" y="24"/>
                    <a:pt x="956" y="27"/>
                    <a:pt x="976" y="22"/>
                  </a:cubicBezTo>
                  <a:cubicBezTo>
                    <a:pt x="958" y="23"/>
                    <a:pt x="970" y="26"/>
                    <a:pt x="953" y="27"/>
                  </a:cubicBezTo>
                  <a:cubicBezTo>
                    <a:pt x="986" y="28"/>
                    <a:pt x="986" y="28"/>
                    <a:pt x="986" y="28"/>
                  </a:cubicBezTo>
                  <a:cubicBezTo>
                    <a:pt x="986" y="33"/>
                    <a:pt x="986" y="33"/>
                    <a:pt x="986" y="33"/>
                  </a:cubicBezTo>
                  <a:cubicBezTo>
                    <a:pt x="974" y="35"/>
                    <a:pt x="971" y="32"/>
                    <a:pt x="957" y="33"/>
                  </a:cubicBezTo>
                  <a:cubicBezTo>
                    <a:pt x="959" y="37"/>
                    <a:pt x="959" y="37"/>
                    <a:pt x="959" y="37"/>
                  </a:cubicBezTo>
                  <a:cubicBezTo>
                    <a:pt x="935" y="33"/>
                    <a:pt x="935" y="33"/>
                    <a:pt x="935" y="33"/>
                  </a:cubicBezTo>
                  <a:cubicBezTo>
                    <a:pt x="938" y="36"/>
                    <a:pt x="920" y="35"/>
                    <a:pt x="915" y="36"/>
                  </a:cubicBezTo>
                  <a:cubicBezTo>
                    <a:pt x="902" y="34"/>
                    <a:pt x="911" y="27"/>
                    <a:pt x="889" y="31"/>
                  </a:cubicBezTo>
                  <a:cubicBezTo>
                    <a:pt x="890" y="31"/>
                    <a:pt x="890" y="31"/>
                    <a:pt x="890" y="31"/>
                  </a:cubicBezTo>
                  <a:cubicBezTo>
                    <a:pt x="878" y="33"/>
                    <a:pt x="870" y="34"/>
                    <a:pt x="852" y="33"/>
                  </a:cubicBezTo>
                  <a:cubicBezTo>
                    <a:pt x="853" y="32"/>
                    <a:pt x="858" y="31"/>
                    <a:pt x="861" y="31"/>
                  </a:cubicBezTo>
                  <a:cubicBezTo>
                    <a:pt x="835" y="28"/>
                    <a:pt x="795" y="36"/>
                    <a:pt x="784" y="29"/>
                  </a:cubicBezTo>
                  <a:cubicBezTo>
                    <a:pt x="786" y="25"/>
                    <a:pt x="796" y="27"/>
                    <a:pt x="797" y="23"/>
                  </a:cubicBezTo>
                  <a:cubicBezTo>
                    <a:pt x="835" y="28"/>
                    <a:pt x="824" y="16"/>
                    <a:pt x="870" y="19"/>
                  </a:cubicBezTo>
                  <a:cubicBezTo>
                    <a:pt x="872" y="29"/>
                    <a:pt x="908" y="14"/>
                    <a:pt x="917" y="23"/>
                  </a:cubicBezTo>
                  <a:cubicBezTo>
                    <a:pt x="899" y="22"/>
                    <a:pt x="875" y="28"/>
                    <a:pt x="878" y="29"/>
                  </a:cubicBezTo>
                  <a:cubicBezTo>
                    <a:pt x="895" y="28"/>
                    <a:pt x="918" y="28"/>
                    <a:pt x="929" y="29"/>
                  </a:cubicBezTo>
                  <a:cubicBezTo>
                    <a:pt x="919" y="26"/>
                    <a:pt x="922" y="21"/>
                    <a:pt x="930" y="17"/>
                  </a:cubicBezTo>
                  <a:cubicBezTo>
                    <a:pt x="903" y="20"/>
                    <a:pt x="855" y="14"/>
                    <a:pt x="817" y="13"/>
                  </a:cubicBezTo>
                  <a:cubicBezTo>
                    <a:pt x="821" y="18"/>
                    <a:pt x="821" y="18"/>
                    <a:pt x="821" y="18"/>
                  </a:cubicBezTo>
                  <a:cubicBezTo>
                    <a:pt x="789" y="23"/>
                    <a:pt x="825" y="13"/>
                    <a:pt x="800" y="13"/>
                  </a:cubicBezTo>
                  <a:cubicBezTo>
                    <a:pt x="788" y="17"/>
                    <a:pt x="788" y="17"/>
                    <a:pt x="788" y="17"/>
                  </a:cubicBezTo>
                  <a:cubicBezTo>
                    <a:pt x="787" y="16"/>
                    <a:pt x="787" y="16"/>
                    <a:pt x="787" y="16"/>
                  </a:cubicBezTo>
                  <a:cubicBezTo>
                    <a:pt x="768" y="22"/>
                    <a:pt x="768" y="22"/>
                    <a:pt x="768" y="22"/>
                  </a:cubicBezTo>
                  <a:cubicBezTo>
                    <a:pt x="781" y="21"/>
                    <a:pt x="775" y="17"/>
                    <a:pt x="790" y="20"/>
                  </a:cubicBezTo>
                  <a:cubicBezTo>
                    <a:pt x="803" y="21"/>
                    <a:pt x="789" y="24"/>
                    <a:pt x="786" y="27"/>
                  </a:cubicBezTo>
                  <a:cubicBezTo>
                    <a:pt x="777" y="25"/>
                    <a:pt x="745" y="27"/>
                    <a:pt x="765" y="23"/>
                  </a:cubicBezTo>
                  <a:cubicBezTo>
                    <a:pt x="730" y="28"/>
                    <a:pt x="730" y="28"/>
                    <a:pt x="730" y="28"/>
                  </a:cubicBezTo>
                  <a:cubicBezTo>
                    <a:pt x="730" y="26"/>
                    <a:pt x="738" y="25"/>
                    <a:pt x="742" y="24"/>
                  </a:cubicBezTo>
                  <a:cubicBezTo>
                    <a:pt x="717" y="25"/>
                    <a:pt x="717" y="25"/>
                    <a:pt x="717" y="25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698" y="27"/>
                    <a:pt x="670" y="27"/>
                    <a:pt x="654" y="31"/>
                  </a:cubicBezTo>
                  <a:cubicBezTo>
                    <a:pt x="688" y="35"/>
                    <a:pt x="638" y="36"/>
                    <a:pt x="641" y="39"/>
                  </a:cubicBezTo>
                  <a:cubicBezTo>
                    <a:pt x="629" y="38"/>
                    <a:pt x="625" y="28"/>
                    <a:pt x="651" y="24"/>
                  </a:cubicBezTo>
                  <a:cubicBezTo>
                    <a:pt x="658" y="28"/>
                    <a:pt x="676" y="23"/>
                    <a:pt x="689" y="23"/>
                  </a:cubicBezTo>
                  <a:cubicBezTo>
                    <a:pt x="672" y="21"/>
                    <a:pt x="667" y="24"/>
                    <a:pt x="653" y="24"/>
                  </a:cubicBezTo>
                  <a:cubicBezTo>
                    <a:pt x="663" y="22"/>
                    <a:pt x="636" y="21"/>
                    <a:pt x="636" y="19"/>
                  </a:cubicBezTo>
                  <a:cubicBezTo>
                    <a:pt x="638" y="17"/>
                    <a:pt x="643" y="12"/>
                    <a:pt x="660" y="14"/>
                  </a:cubicBezTo>
                  <a:cubicBezTo>
                    <a:pt x="686" y="15"/>
                    <a:pt x="663" y="19"/>
                    <a:pt x="671" y="19"/>
                  </a:cubicBezTo>
                  <a:cubicBezTo>
                    <a:pt x="677" y="24"/>
                    <a:pt x="706" y="18"/>
                    <a:pt x="722" y="19"/>
                  </a:cubicBezTo>
                  <a:cubicBezTo>
                    <a:pt x="723" y="20"/>
                    <a:pt x="718" y="20"/>
                    <a:pt x="716" y="21"/>
                  </a:cubicBezTo>
                  <a:cubicBezTo>
                    <a:pt x="729" y="20"/>
                    <a:pt x="757" y="20"/>
                    <a:pt x="759" y="17"/>
                  </a:cubicBezTo>
                  <a:cubicBezTo>
                    <a:pt x="726" y="19"/>
                    <a:pt x="726" y="19"/>
                    <a:pt x="726" y="19"/>
                  </a:cubicBezTo>
                  <a:cubicBezTo>
                    <a:pt x="718" y="18"/>
                    <a:pt x="736" y="16"/>
                    <a:pt x="726" y="14"/>
                  </a:cubicBezTo>
                  <a:cubicBezTo>
                    <a:pt x="718" y="15"/>
                    <a:pt x="709" y="15"/>
                    <a:pt x="699" y="14"/>
                  </a:cubicBezTo>
                  <a:cubicBezTo>
                    <a:pt x="701" y="13"/>
                    <a:pt x="701" y="13"/>
                    <a:pt x="701" y="13"/>
                  </a:cubicBezTo>
                  <a:cubicBezTo>
                    <a:pt x="681" y="10"/>
                    <a:pt x="649" y="11"/>
                    <a:pt x="626" y="12"/>
                  </a:cubicBezTo>
                  <a:cubicBezTo>
                    <a:pt x="621" y="21"/>
                    <a:pt x="609" y="26"/>
                    <a:pt x="599" y="34"/>
                  </a:cubicBezTo>
                  <a:cubicBezTo>
                    <a:pt x="564" y="35"/>
                    <a:pt x="528" y="34"/>
                    <a:pt x="491" y="33"/>
                  </a:cubicBezTo>
                  <a:cubicBezTo>
                    <a:pt x="492" y="34"/>
                    <a:pt x="492" y="36"/>
                    <a:pt x="490" y="38"/>
                  </a:cubicBezTo>
                  <a:cubicBezTo>
                    <a:pt x="479" y="35"/>
                    <a:pt x="460" y="37"/>
                    <a:pt x="461" y="33"/>
                  </a:cubicBezTo>
                  <a:cubicBezTo>
                    <a:pt x="450" y="37"/>
                    <a:pt x="418" y="40"/>
                    <a:pt x="424" y="44"/>
                  </a:cubicBezTo>
                  <a:cubicBezTo>
                    <a:pt x="423" y="45"/>
                    <a:pt x="421" y="45"/>
                    <a:pt x="420" y="45"/>
                  </a:cubicBezTo>
                  <a:cubicBezTo>
                    <a:pt x="406" y="40"/>
                    <a:pt x="386" y="37"/>
                    <a:pt x="350" y="36"/>
                  </a:cubicBezTo>
                  <a:cubicBezTo>
                    <a:pt x="343" y="36"/>
                    <a:pt x="342" y="38"/>
                    <a:pt x="344" y="42"/>
                  </a:cubicBezTo>
                  <a:cubicBezTo>
                    <a:pt x="336" y="41"/>
                    <a:pt x="329" y="40"/>
                    <a:pt x="322" y="40"/>
                  </a:cubicBezTo>
                  <a:cubicBezTo>
                    <a:pt x="327" y="38"/>
                    <a:pt x="331" y="36"/>
                    <a:pt x="342" y="35"/>
                  </a:cubicBezTo>
                  <a:cubicBezTo>
                    <a:pt x="285" y="34"/>
                    <a:pt x="285" y="34"/>
                    <a:pt x="285" y="34"/>
                  </a:cubicBezTo>
                  <a:cubicBezTo>
                    <a:pt x="290" y="32"/>
                    <a:pt x="290" y="32"/>
                    <a:pt x="290" y="32"/>
                  </a:cubicBezTo>
                  <a:cubicBezTo>
                    <a:pt x="268" y="35"/>
                    <a:pt x="268" y="35"/>
                    <a:pt x="268" y="35"/>
                  </a:cubicBezTo>
                  <a:cubicBezTo>
                    <a:pt x="280" y="34"/>
                    <a:pt x="299" y="35"/>
                    <a:pt x="295" y="39"/>
                  </a:cubicBezTo>
                  <a:cubicBezTo>
                    <a:pt x="270" y="42"/>
                    <a:pt x="255" y="38"/>
                    <a:pt x="234" y="43"/>
                  </a:cubicBezTo>
                  <a:cubicBezTo>
                    <a:pt x="234" y="36"/>
                    <a:pt x="227" y="34"/>
                    <a:pt x="234" y="30"/>
                  </a:cubicBezTo>
                  <a:cubicBezTo>
                    <a:pt x="236" y="30"/>
                    <a:pt x="236" y="30"/>
                    <a:pt x="237" y="30"/>
                  </a:cubicBezTo>
                  <a:cubicBezTo>
                    <a:pt x="245" y="26"/>
                    <a:pt x="262" y="22"/>
                    <a:pt x="275" y="21"/>
                  </a:cubicBezTo>
                  <a:cubicBezTo>
                    <a:pt x="228" y="18"/>
                    <a:pt x="240" y="21"/>
                    <a:pt x="199" y="19"/>
                  </a:cubicBezTo>
                  <a:cubicBezTo>
                    <a:pt x="196" y="15"/>
                    <a:pt x="237" y="14"/>
                    <a:pt x="227" y="11"/>
                  </a:cubicBezTo>
                  <a:cubicBezTo>
                    <a:pt x="266" y="14"/>
                    <a:pt x="266" y="14"/>
                    <a:pt x="266" y="14"/>
                  </a:cubicBezTo>
                  <a:cubicBezTo>
                    <a:pt x="259" y="14"/>
                    <a:pt x="259" y="15"/>
                    <a:pt x="255" y="16"/>
                  </a:cubicBezTo>
                  <a:cubicBezTo>
                    <a:pt x="282" y="12"/>
                    <a:pt x="291" y="16"/>
                    <a:pt x="311" y="11"/>
                  </a:cubicBezTo>
                  <a:cubicBezTo>
                    <a:pt x="324" y="13"/>
                    <a:pt x="292" y="15"/>
                    <a:pt x="306" y="16"/>
                  </a:cubicBezTo>
                  <a:cubicBezTo>
                    <a:pt x="294" y="16"/>
                    <a:pt x="282" y="21"/>
                    <a:pt x="277" y="25"/>
                  </a:cubicBezTo>
                  <a:cubicBezTo>
                    <a:pt x="307" y="26"/>
                    <a:pt x="294" y="19"/>
                    <a:pt x="320" y="17"/>
                  </a:cubicBezTo>
                  <a:cubicBezTo>
                    <a:pt x="339" y="21"/>
                    <a:pt x="339" y="21"/>
                    <a:pt x="339" y="21"/>
                  </a:cubicBezTo>
                  <a:cubicBezTo>
                    <a:pt x="350" y="20"/>
                    <a:pt x="335" y="19"/>
                    <a:pt x="334" y="18"/>
                  </a:cubicBezTo>
                  <a:cubicBezTo>
                    <a:pt x="349" y="16"/>
                    <a:pt x="354" y="19"/>
                    <a:pt x="365" y="19"/>
                  </a:cubicBezTo>
                  <a:cubicBezTo>
                    <a:pt x="361" y="18"/>
                    <a:pt x="354" y="17"/>
                    <a:pt x="356" y="16"/>
                  </a:cubicBezTo>
                  <a:cubicBezTo>
                    <a:pt x="374" y="19"/>
                    <a:pt x="391" y="17"/>
                    <a:pt x="408" y="23"/>
                  </a:cubicBezTo>
                  <a:cubicBezTo>
                    <a:pt x="398" y="20"/>
                    <a:pt x="419" y="15"/>
                    <a:pt x="426" y="14"/>
                  </a:cubicBezTo>
                  <a:cubicBezTo>
                    <a:pt x="392" y="8"/>
                    <a:pt x="392" y="8"/>
                    <a:pt x="392" y="8"/>
                  </a:cubicBezTo>
                  <a:cubicBezTo>
                    <a:pt x="349" y="10"/>
                    <a:pt x="323" y="7"/>
                    <a:pt x="276" y="10"/>
                  </a:cubicBezTo>
                  <a:cubicBezTo>
                    <a:pt x="279" y="8"/>
                    <a:pt x="279" y="8"/>
                    <a:pt x="279" y="8"/>
                  </a:cubicBezTo>
                  <a:cubicBezTo>
                    <a:pt x="206" y="0"/>
                    <a:pt x="218" y="20"/>
                    <a:pt x="156" y="20"/>
                  </a:cubicBezTo>
                  <a:cubicBezTo>
                    <a:pt x="155" y="19"/>
                    <a:pt x="155" y="18"/>
                    <a:pt x="154" y="18"/>
                  </a:cubicBezTo>
                  <a:cubicBezTo>
                    <a:pt x="153" y="18"/>
                    <a:pt x="152" y="17"/>
                    <a:pt x="150" y="17"/>
                  </a:cubicBezTo>
                  <a:cubicBezTo>
                    <a:pt x="145" y="17"/>
                    <a:pt x="140" y="17"/>
                    <a:pt x="134" y="18"/>
                  </a:cubicBezTo>
                  <a:cubicBezTo>
                    <a:pt x="123" y="20"/>
                    <a:pt x="114" y="23"/>
                    <a:pt x="115" y="20"/>
                  </a:cubicBezTo>
                  <a:cubicBezTo>
                    <a:pt x="119" y="19"/>
                    <a:pt x="122" y="18"/>
                    <a:pt x="125" y="17"/>
                  </a:cubicBezTo>
                  <a:cubicBezTo>
                    <a:pt x="127" y="17"/>
                    <a:pt x="130" y="17"/>
                    <a:pt x="131" y="16"/>
                  </a:cubicBezTo>
                  <a:cubicBezTo>
                    <a:pt x="135" y="15"/>
                    <a:pt x="137" y="15"/>
                    <a:pt x="137" y="14"/>
                  </a:cubicBezTo>
                  <a:cubicBezTo>
                    <a:pt x="138" y="13"/>
                    <a:pt x="135" y="13"/>
                    <a:pt x="130" y="12"/>
                  </a:cubicBezTo>
                  <a:cubicBezTo>
                    <a:pt x="128" y="13"/>
                    <a:pt x="125" y="13"/>
                    <a:pt x="123" y="14"/>
                  </a:cubicBezTo>
                  <a:cubicBezTo>
                    <a:pt x="121" y="15"/>
                    <a:pt x="119" y="15"/>
                    <a:pt x="117" y="16"/>
                  </a:cubicBezTo>
                  <a:cubicBezTo>
                    <a:pt x="113" y="18"/>
                    <a:pt x="109" y="20"/>
                    <a:pt x="105" y="22"/>
                  </a:cubicBezTo>
                  <a:cubicBezTo>
                    <a:pt x="103" y="23"/>
                    <a:pt x="100" y="24"/>
                    <a:pt x="98" y="25"/>
                  </a:cubicBezTo>
                  <a:cubicBezTo>
                    <a:pt x="96" y="27"/>
                    <a:pt x="93" y="28"/>
                    <a:pt x="90" y="29"/>
                  </a:cubicBezTo>
                  <a:cubicBezTo>
                    <a:pt x="89" y="30"/>
                    <a:pt x="87" y="31"/>
                    <a:pt x="86" y="32"/>
                  </a:cubicBezTo>
                  <a:cubicBezTo>
                    <a:pt x="84" y="32"/>
                    <a:pt x="83" y="33"/>
                    <a:pt x="81" y="34"/>
                  </a:cubicBezTo>
                  <a:cubicBezTo>
                    <a:pt x="78" y="36"/>
                    <a:pt x="75" y="38"/>
                    <a:pt x="71" y="40"/>
                  </a:cubicBezTo>
                  <a:cubicBezTo>
                    <a:pt x="75" y="35"/>
                    <a:pt x="71" y="37"/>
                    <a:pt x="69" y="37"/>
                  </a:cubicBezTo>
                  <a:cubicBezTo>
                    <a:pt x="68" y="37"/>
                    <a:pt x="67" y="37"/>
                    <a:pt x="69" y="35"/>
                  </a:cubicBezTo>
                  <a:cubicBezTo>
                    <a:pt x="70" y="33"/>
                    <a:pt x="74" y="30"/>
                    <a:pt x="81" y="26"/>
                  </a:cubicBezTo>
                  <a:cubicBezTo>
                    <a:pt x="60" y="37"/>
                    <a:pt x="46" y="51"/>
                    <a:pt x="36" y="65"/>
                  </a:cubicBezTo>
                  <a:cubicBezTo>
                    <a:pt x="31" y="71"/>
                    <a:pt x="28" y="78"/>
                    <a:pt x="25" y="84"/>
                  </a:cubicBezTo>
                  <a:cubicBezTo>
                    <a:pt x="23" y="90"/>
                    <a:pt x="21" y="97"/>
                    <a:pt x="20" y="103"/>
                  </a:cubicBezTo>
                  <a:cubicBezTo>
                    <a:pt x="15" y="122"/>
                    <a:pt x="14" y="133"/>
                    <a:pt x="13" y="140"/>
                  </a:cubicBezTo>
                  <a:cubicBezTo>
                    <a:pt x="12" y="147"/>
                    <a:pt x="11" y="150"/>
                    <a:pt x="10" y="153"/>
                  </a:cubicBezTo>
                  <a:cubicBezTo>
                    <a:pt x="8" y="156"/>
                    <a:pt x="6" y="160"/>
                    <a:pt x="7" y="183"/>
                  </a:cubicBezTo>
                  <a:cubicBezTo>
                    <a:pt x="5" y="176"/>
                    <a:pt x="5" y="176"/>
                    <a:pt x="5" y="176"/>
                  </a:cubicBezTo>
                  <a:cubicBezTo>
                    <a:pt x="6" y="205"/>
                    <a:pt x="6" y="205"/>
                    <a:pt x="6" y="205"/>
                  </a:cubicBezTo>
                  <a:cubicBezTo>
                    <a:pt x="9" y="195"/>
                    <a:pt x="9" y="195"/>
                    <a:pt x="9" y="195"/>
                  </a:cubicBezTo>
                  <a:cubicBezTo>
                    <a:pt x="13" y="230"/>
                    <a:pt x="13" y="230"/>
                    <a:pt x="13" y="230"/>
                  </a:cubicBezTo>
                  <a:cubicBezTo>
                    <a:pt x="16" y="251"/>
                    <a:pt x="16" y="221"/>
                    <a:pt x="19" y="224"/>
                  </a:cubicBezTo>
                  <a:cubicBezTo>
                    <a:pt x="14" y="217"/>
                    <a:pt x="14" y="217"/>
                    <a:pt x="14" y="217"/>
                  </a:cubicBezTo>
                  <a:cubicBezTo>
                    <a:pt x="15" y="203"/>
                    <a:pt x="12" y="183"/>
                    <a:pt x="15" y="180"/>
                  </a:cubicBezTo>
                  <a:cubicBezTo>
                    <a:pt x="15" y="203"/>
                    <a:pt x="19" y="198"/>
                    <a:pt x="21" y="207"/>
                  </a:cubicBezTo>
                  <a:cubicBezTo>
                    <a:pt x="19" y="185"/>
                    <a:pt x="19" y="185"/>
                    <a:pt x="19" y="185"/>
                  </a:cubicBezTo>
                  <a:cubicBezTo>
                    <a:pt x="22" y="178"/>
                    <a:pt x="22" y="178"/>
                    <a:pt x="22" y="178"/>
                  </a:cubicBezTo>
                  <a:cubicBezTo>
                    <a:pt x="22" y="167"/>
                    <a:pt x="22" y="157"/>
                    <a:pt x="22" y="148"/>
                  </a:cubicBezTo>
                  <a:cubicBezTo>
                    <a:pt x="22" y="135"/>
                    <a:pt x="24" y="124"/>
                    <a:pt x="25" y="113"/>
                  </a:cubicBezTo>
                  <a:cubicBezTo>
                    <a:pt x="23" y="120"/>
                    <a:pt x="22" y="126"/>
                    <a:pt x="22" y="131"/>
                  </a:cubicBezTo>
                  <a:cubicBezTo>
                    <a:pt x="22" y="134"/>
                    <a:pt x="22" y="137"/>
                    <a:pt x="21" y="139"/>
                  </a:cubicBezTo>
                  <a:cubicBezTo>
                    <a:pt x="21" y="142"/>
                    <a:pt x="21" y="145"/>
                    <a:pt x="20" y="148"/>
                  </a:cubicBezTo>
                  <a:cubicBezTo>
                    <a:pt x="18" y="140"/>
                    <a:pt x="18" y="125"/>
                    <a:pt x="23" y="107"/>
                  </a:cubicBezTo>
                  <a:cubicBezTo>
                    <a:pt x="28" y="89"/>
                    <a:pt x="38" y="70"/>
                    <a:pt x="53" y="54"/>
                  </a:cubicBezTo>
                  <a:cubicBezTo>
                    <a:pt x="55" y="54"/>
                    <a:pt x="65" y="46"/>
                    <a:pt x="61" y="50"/>
                  </a:cubicBezTo>
                  <a:cubicBezTo>
                    <a:pt x="61" y="51"/>
                    <a:pt x="55" y="56"/>
                    <a:pt x="53" y="59"/>
                  </a:cubicBezTo>
                  <a:cubicBezTo>
                    <a:pt x="55" y="59"/>
                    <a:pt x="52" y="63"/>
                    <a:pt x="52" y="64"/>
                  </a:cubicBezTo>
                  <a:cubicBezTo>
                    <a:pt x="52" y="65"/>
                    <a:pt x="53" y="64"/>
                    <a:pt x="56" y="62"/>
                  </a:cubicBezTo>
                  <a:cubicBezTo>
                    <a:pt x="58" y="60"/>
                    <a:pt x="63" y="56"/>
                    <a:pt x="70" y="50"/>
                  </a:cubicBezTo>
                  <a:cubicBezTo>
                    <a:pt x="68" y="53"/>
                    <a:pt x="66" y="57"/>
                    <a:pt x="63" y="61"/>
                  </a:cubicBezTo>
                  <a:cubicBezTo>
                    <a:pt x="61" y="65"/>
                    <a:pt x="59" y="69"/>
                    <a:pt x="57" y="73"/>
                  </a:cubicBezTo>
                  <a:cubicBezTo>
                    <a:pt x="53" y="81"/>
                    <a:pt x="51" y="87"/>
                    <a:pt x="52" y="87"/>
                  </a:cubicBezTo>
                  <a:cubicBezTo>
                    <a:pt x="47" y="95"/>
                    <a:pt x="42" y="106"/>
                    <a:pt x="39" y="117"/>
                  </a:cubicBezTo>
                  <a:cubicBezTo>
                    <a:pt x="37" y="123"/>
                    <a:pt x="35" y="128"/>
                    <a:pt x="35" y="133"/>
                  </a:cubicBezTo>
                  <a:cubicBezTo>
                    <a:pt x="34" y="136"/>
                    <a:pt x="34" y="138"/>
                    <a:pt x="33" y="141"/>
                  </a:cubicBezTo>
                  <a:cubicBezTo>
                    <a:pt x="33" y="143"/>
                    <a:pt x="33" y="145"/>
                    <a:pt x="33" y="147"/>
                  </a:cubicBezTo>
                  <a:cubicBezTo>
                    <a:pt x="32" y="146"/>
                    <a:pt x="32" y="146"/>
                    <a:pt x="32" y="146"/>
                  </a:cubicBezTo>
                  <a:cubicBezTo>
                    <a:pt x="32" y="148"/>
                    <a:pt x="31" y="151"/>
                    <a:pt x="31" y="153"/>
                  </a:cubicBezTo>
                  <a:cubicBezTo>
                    <a:pt x="32" y="155"/>
                    <a:pt x="32" y="157"/>
                    <a:pt x="32" y="159"/>
                  </a:cubicBezTo>
                  <a:cubicBezTo>
                    <a:pt x="32" y="163"/>
                    <a:pt x="32" y="168"/>
                    <a:pt x="32" y="172"/>
                  </a:cubicBezTo>
                  <a:cubicBezTo>
                    <a:pt x="33" y="180"/>
                    <a:pt x="33" y="187"/>
                    <a:pt x="31" y="188"/>
                  </a:cubicBezTo>
                  <a:cubicBezTo>
                    <a:pt x="32" y="196"/>
                    <a:pt x="33" y="216"/>
                    <a:pt x="35" y="195"/>
                  </a:cubicBezTo>
                  <a:cubicBezTo>
                    <a:pt x="38" y="230"/>
                    <a:pt x="38" y="230"/>
                    <a:pt x="38" y="230"/>
                  </a:cubicBezTo>
                  <a:cubicBezTo>
                    <a:pt x="31" y="224"/>
                    <a:pt x="29" y="257"/>
                    <a:pt x="23" y="223"/>
                  </a:cubicBezTo>
                  <a:cubicBezTo>
                    <a:pt x="24" y="224"/>
                    <a:pt x="24" y="237"/>
                    <a:pt x="26" y="257"/>
                  </a:cubicBezTo>
                  <a:cubicBezTo>
                    <a:pt x="25" y="256"/>
                    <a:pt x="25" y="256"/>
                    <a:pt x="25" y="256"/>
                  </a:cubicBezTo>
                  <a:cubicBezTo>
                    <a:pt x="25" y="255"/>
                    <a:pt x="24" y="254"/>
                    <a:pt x="24" y="253"/>
                  </a:cubicBezTo>
                  <a:cubicBezTo>
                    <a:pt x="24" y="249"/>
                    <a:pt x="24" y="247"/>
                    <a:pt x="25" y="246"/>
                  </a:cubicBezTo>
                  <a:cubicBezTo>
                    <a:pt x="20" y="234"/>
                    <a:pt x="19" y="252"/>
                    <a:pt x="18" y="271"/>
                  </a:cubicBezTo>
                  <a:cubicBezTo>
                    <a:pt x="22" y="275"/>
                    <a:pt x="22" y="275"/>
                    <a:pt x="22" y="275"/>
                  </a:cubicBezTo>
                  <a:cubicBezTo>
                    <a:pt x="20" y="291"/>
                    <a:pt x="17" y="301"/>
                    <a:pt x="18" y="323"/>
                  </a:cubicBezTo>
                  <a:cubicBezTo>
                    <a:pt x="33" y="374"/>
                    <a:pt x="33" y="374"/>
                    <a:pt x="33" y="374"/>
                  </a:cubicBezTo>
                  <a:cubicBezTo>
                    <a:pt x="33" y="379"/>
                    <a:pt x="34" y="384"/>
                    <a:pt x="34" y="389"/>
                  </a:cubicBezTo>
                  <a:cubicBezTo>
                    <a:pt x="32" y="396"/>
                    <a:pt x="33" y="418"/>
                    <a:pt x="29" y="409"/>
                  </a:cubicBezTo>
                  <a:cubicBezTo>
                    <a:pt x="27" y="411"/>
                    <a:pt x="26" y="404"/>
                    <a:pt x="27" y="394"/>
                  </a:cubicBezTo>
                  <a:cubicBezTo>
                    <a:pt x="27" y="393"/>
                    <a:pt x="28" y="395"/>
                    <a:pt x="28" y="394"/>
                  </a:cubicBezTo>
                  <a:cubicBezTo>
                    <a:pt x="26" y="391"/>
                    <a:pt x="23" y="390"/>
                    <a:pt x="20" y="401"/>
                  </a:cubicBezTo>
                  <a:cubicBezTo>
                    <a:pt x="21" y="389"/>
                    <a:pt x="21" y="388"/>
                    <a:pt x="19" y="379"/>
                  </a:cubicBezTo>
                  <a:cubicBezTo>
                    <a:pt x="19" y="392"/>
                    <a:pt x="19" y="392"/>
                    <a:pt x="19" y="392"/>
                  </a:cubicBezTo>
                  <a:cubicBezTo>
                    <a:pt x="18" y="373"/>
                    <a:pt x="12" y="345"/>
                    <a:pt x="9" y="346"/>
                  </a:cubicBezTo>
                  <a:cubicBezTo>
                    <a:pt x="14" y="351"/>
                    <a:pt x="9" y="363"/>
                    <a:pt x="8" y="373"/>
                  </a:cubicBezTo>
                  <a:cubicBezTo>
                    <a:pt x="7" y="365"/>
                    <a:pt x="5" y="349"/>
                    <a:pt x="4" y="362"/>
                  </a:cubicBezTo>
                  <a:cubicBezTo>
                    <a:pt x="6" y="366"/>
                    <a:pt x="9" y="399"/>
                    <a:pt x="11" y="376"/>
                  </a:cubicBezTo>
                  <a:cubicBezTo>
                    <a:pt x="12" y="386"/>
                    <a:pt x="14" y="399"/>
                    <a:pt x="13" y="410"/>
                  </a:cubicBezTo>
                  <a:cubicBezTo>
                    <a:pt x="11" y="397"/>
                    <a:pt x="9" y="406"/>
                    <a:pt x="6" y="402"/>
                  </a:cubicBezTo>
                  <a:cubicBezTo>
                    <a:pt x="9" y="414"/>
                    <a:pt x="12" y="414"/>
                    <a:pt x="14" y="416"/>
                  </a:cubicBezTo>
                  <a:cubicBezTo>
                    <a:pt x="10" y="450"/>
                    <a:pt x="1" y="463"/>
                    <a:pt x="4" y="502"/>
                  </a:cubicBezTo>
                  <a:cubicBezTo>
                    <a:pt x="5" y="507"/>
                    <a:pt x="3" y="478"/>
                    <a:pt x="6" y="482"/>
                  </a:cubicBezTo>
                  <a:cubicBezTo>
                    <a:pt x="12" y="510"/>
                    <a:pt x="0" y="518"/>
                    <a:pt x="2" y="542"/>
                  </a:cubicBezTo>
                  <a:cubicBezTo>
                    <a:pt x="8" y="536"/>
                    <a:pt x="8" y="536"/>
                    <a:pt x="8" y="536"/>
                  </a:cubicBezTo>
                  <a:cubicBezTo>
                    <a:pt x="9" y="543"/>
                    <a:pt x="10" y="561"/>
                    <a:pt x="10" y="570"/>
                  </a:cubicBezTo>
                  <a:cubicBezTo>
                    <a:pt x="8" y="573"/>
                    <a:pt x="5" y="599"/>
                    <a:pt x="3" y="579"/>
                  </a:cubicBezTo>
                  <a:cubicBezTo>
                    <a:pt x="0" y="621"/>
                    <a:pt x="14" y="616"/>
                    <a:pt x="13" y="664"/>
                  </a:cubicBezTo>
                  <a:cubicBezTo>
                    <a:pt x="14" y="642"/>
                    <a:pt x="14" y="639"/>
                    <a:pt x="14" y="622"/>
                  </a:cubicBezTo>
                  <a:cubicBezTo>
                    <a:pt x="17" y="640"/>
                    <a:pt x="16" y="625"/>
                    <a:pt x="20" y="627"/>
                  </a:cubicBezTo>
                  <a:cubicBezTo>
                    <a:pt x="16" y="638"/>
                    <a:pt x="19" y="674"/>
                    <a:pt x="15" y="649"/>
                  </a:cubicBezTo>
                  <a:cubicBezTo>
                    <a:pt x="15" y="664"/>
                    <a:pt x="14" y="694"/>
                    <a:pt x="17" y="700"/>
                  </a:cubicBezTo>
                  <a:cubicBezTo>
                    <a:pt x="18" y="688"/>
                    <a:pt x="18" y="688"/>
                    <a:pt x="18" y="688"/>
                  </a:cubicBezTo>
                  <a:cubicBezTo>
                    <a:pt x="18" y="709"/>
                    <a:pt x="22" y="730"/>
                    <a:pt x="25" y="739"/>
                  </a:cubicBezTo>
                  <a:cubicBezTo>
                    <a:pt x="25" y="712"/>
                    <a:pt x="18" y="713"/>
                    <a:pt x="19" y="679"/>
                  </a:cubicBezTo>
                  <a:cubicBezTo>
                    <a:pt x="23" y="643"/>
                    <a:pt x="23" y="688"/>
                    <a:pt x="28" y="664"/>
                  </a:cubicBezTo>
                  <a:cubicBezTo>
                    <a:pt x="24" y="638"/>
                    <a:pt x="24" y="638"/>
                    <a:pt x="24" y="638"/>
                  </a:cubicBezTo>
                  <a:cubicBezTo>
                    <a:pt x="23" y="650"/>
                    <a:pt x="23" y="650"/>
                    <a:pt x="23" y="650"/>
                  </a:cubicBezTo>
                  <a:cubicBezTo>
                    <a:pt x="18" y="646"/>
                    <a:pt x="24" y="610"/>
                    <a:pt x="17" y="613"/>
                  </a:cubicBezTo>
                  <a:cubicBezTo>
                    <a:pt x="23" y="587"/>
                    <a:pt x="19" y="579"/>
                    <a:pt x="24" y="550"/>
                  </a:cubicBezTo>
                  <a:cubicBezTo>
                    <a:pt x="22" y="543"/>
                    <a:pt x="22" y="554"/>
                    <a:pt x="21" y="562"/>
                  </a:cubicBezTo>
                  <a:cubicBezTo>
                    <a:pt x="22" y="547"/>
                    <a:pt x="15" y="547"/>
                    <a:pt x="19" y="527"/>
                  </a:cubicBezTo>
                  <a:cubicBezTo>
                    <a:pt x="20" y="517"/>
                    <a:pt x="15" y="524"/>
                    <a:pt x="15" y="542"/>
                  </a:cubicBezTo>
                  <a:cubicBezTo>
                    <a:pt x="15" y="527"/>
                    <a:pt x="14" y="513"/>
                    <a:pt x="15" y="496"/>
                  </a:cubicBezTo>
                  <a:cubicBezTo>
                    <a:pt x="11" y="513"/>
                    <a:pt x="11" y="513"/>
                    <a:pt x="11" y="513"/>
                  </a:cubicBezTo>
                  <a:cubicBezTo>
                    <a:pt x="10" y="496"/>
                    <a:pt x="10" y="496"/>
                    <a:pt x="10" y="496"/>
                  </a:cubicBezTo>
                  <a:cubicBezTo>
                    <a:pt x="8" y="510"/>
                    <a:pt x="8" y="510"/>
                    <a:pt x="8" y="510"/>
                  </a:cubicBezTo>
                  <a:cubicBezTo>
                    <a:pt x="7" y="477"/>
                    <a:pt x="8" y="440"/>
                    <a:pt x="14" y="422"/>
                  </a:cubicBezTo>
                  <a:cubicBezTo>
                    <a:pt x="18" y="451"/>
                    <a:pt x="16" y="498"/>
                    <a:pt x="23" y="515"/>
                  </a:cubicBezTo>
                  <a:cubicBezTo>
                    <a:pt x="25" y="508"/>
                    <a:pt x="18" y="492"/>
                    <a:pt x="24" y="483"/>
                  </a:cubicBezTo>
                  <a:cubicBezTo>
                    <a:pt x="20" y="475"/>
                    <a:pt x="20" y="475"/>
                    <a:pt x="20" y="475"/>
                  </a:cubicBezTo>
                  <a:cubicBezTo>
                    <a:pt x="19" y="465"/>
                    <a:pt x="18" y="442"/>
                    <a:pt x="21" y="440"/>
                  </a:cubicBezTo>
                  <a:cubicBezTo>
                    <a:pt x="24" y="467"/>
                    <a:pt x="28" y="474"/>
                    <a:pt x="31" y="488"/>
                  </a:cubicBezTo>
                  <a:cubicBezTo>
                    <a:pt x="32" y="488"/>
                    <a:pt x="32" y="491"/>
                    <a:pt x="32" y="495"/>
                  </a:cubicBezTo>
                  <a:cubicBezTo>
                    <a:pt x="32" y="495"/>
                    <a:pt x="32" y="495"/>
                    <a:pt x="33" y="495"/>
                  </a:cubicBezTo>
                  <a:cubicBezTo>
                    <a:pt x="32" y="495"/>
                    <a:pt x="32" y="495"/>
                    <a:pt x="32" y="495"/>
                  </a:cubicBezTo>
                  <a:cubicBezTo>
                    <a:pt x="33" y="503"/>
                    <a:pt x="32" y="516"/>
                    <a:pt x="33" y="524"/>
                  </a:cubicBezTo>
                  <a:cubicBezTo>
                    <a:pt x="32" y="534"/>
                    <a:pt x="30" y="527"/>
                    <a:pt x="29" y="526"/>
                  </a:cubicBezTo>
                  <a:cubicBezTo>
                    <a:pt x="25" y="559"/>
                    <a:pt x="37" y="582"/>
                    <a:pt x="34" y="617"/>
                  </a:cubicBezTo>
                  <a:cubicBezTo>
                    <a:pt x="30" y="617"/>
                    <a:pt x="30" y="645"/>
                    <a:pt x="28" y="636"/>
                  </a:cubicBezTo>
                  <a:cubicBezTo>
                    <a:pt x="27" y="657"/>
                    <a:pt x="31" y="668"/>
                    <a:pt x="34" y="681"/>
                  </a:cubicBezTo>
                  <a:cubicBezTo>
                    <a:pt x="30" y="684"/>
                    <a:pt x="33" y="712"/>
                    <a:pt x="29" y="702"/>
                  </a:cubicBezTo>
                  <a:cubicBezTo>
                    <a:pt x="34" y="721"/>
                    <a:pt x="34" y="721"/>
                    <a:pt x="34" y="721"/>
                  </a:cubicBezTo>
                  <a:cubicBezTo>
                    <a:pt x="33" y="727"/>
                    <a:pt x="34" y="737"/>
                    <a:pt x="34" y="746"/>
                  </a:cubicBezTo>
                  <a:cubicBezTo>
                    <a:pt x="34" y="747"/>
                    <a:pt x="34" y="748"/>
                    <a:pt x="34" y="749"/>
                  </a:cubicBezTo>
                  <a:cubicBezTo>
                    <a:pt x="34" y="751"/>
                    <a:pt x="34" y="752"/>
                    <a:pt x="34" y="754"/>
                  </a:cubicBezTo>
                  <a:cubicBezTo>
                    <a:pt x="34" y="756"/>
                    <a:pt x="34" y="759"/>
                    <a:pt x="34" y="761"/>
                  </a:cubicBezTo>
                  <a:cubicBezTo>
                    <a:pt x="34" y="766"/>
                    <a:pt x="34" y="770"/>
                    <a:pt x="34" y="771"/>
                  </a:cubicBezTo>
                  <a:cubicBezTo>
                    <a:pt x="36" y="781"/>
                    <a:pt x="38" y="782"/>
                    <a:pt x="40" y="784"/>
                  </a:cubicBezTo>
                  <a:cubicBezTo>
                    <a:pt x="41" y="785"/>
                    <a:pt x="41" y="786"/>
                    <a:pt x="43" y="789"/>
                  </a:cubicBezTo>
                  <a:cubicBezTo>
                    <a:pt x="43" y="790"/>
                    <a:pt x="44" y="792"/>
                    <a:pt x="45" y="794"/>
                  </a:cubicBezTo>
                  <a:cubicBezTo>
                    <a:pt x="45" y="796"/>
                    <a:pt x="46" y="799"/>
                    <a:pt x="48" y="802"/>
                  </a:cubicBezTo>
                  <a:cubicBezTo>
                    <a:pt x="47" y="801"/>
                    <a:pt x="47" y="803"/>
                    <a:pt x="45" y="798"/>
                  </a:cubicBezTo>
                  <a:cubicBezTo>
                    <a:pt x="46" y="801"/>
                    <a:pt x="47" y="805"/>
                    <a:pt x="49" y="809"/>
                  </a:cubicBezTo>
                  <a:cubicBezTo>
                    <a:pt x="51" y="811"/>
                    <a:pt x="52" y="813"/>
                    <a:pt x="53" y="816"/>
                  </a:cubicBezTo>
                  <a:cubicBezTo>
                    <a:pt x="55" y="818"/>
                    <a:pt x="56" y="820"/>
                    <a:pt x="58" y="822"/>
                  </a:cubicBezTo>
                  <a:cubicBezTo>
                    <a:pt x="60" y="824"/>
                    <a:pt x="61" y="826"/>
                    <a:pt x="63" y="828"/>
                  </a:cubicBezTo>
                  <a:cubicBezTo>
                    <a:pt x="65" y="830"/>
                    <a:pt x="67" y="832"/>
                    <a:pt x="69" y="833"/>
                  </a:cubicBezTo>
                  <a:cubicBezTo>
                    <a:pt x="73" y="836"/>
                    <a:pt x="76" y="839"/>
                    <a:pt x="79" y="841"/>
                  </a:cubicBezTo>
                  <a:cubicBezTo>
                    <a:pt x="72" y="834"/>
                    <a:pt x="72" y="833"/>
                    <a:pt x="70" y="832"/>
                  </a:cubicBezTo>
                  <a:cubicBezTo>
                    <a:pt x="70" y="831"/>
                    <a:pt x="69" y="830"/>
                    <a:pt x="68" y="829"/>
                  </a:cubicBezTo>
                  <a:cubicBezTo>
                    <a:pt x="67" y="827"/>
                    <a:pt x="64" y="825"/>
                    <a:pt x="61" y="820"/>
                  </a:cubicBezTo>
                  <a:cubicBezTo>
                    <a:pt x="62" y="820"/>
                    <a:pt x="67" y="824"/>
                    <a:pt x="74" y="830"/>
                  </a:cubicBezTo>
                  <a:cubicBezTo>
                    <a:pt x="81" y="836"/>
                    <a:pt x="91" y="843"/>
                    <a:pt x="102" y="850"/>
                  </a:cubicBezTo>
                  <a:cubicBezTo>
                    <a:pt x="98" y="849"/>
                    <a:pt x="95" y="848"/>
                    <a:pt x="93" y="847"/>
                  </a:cubicBezTo>
                  <a:cubicBezTo>
                    <a:pt x="92" y="847"/>
                    <a:pt x="91" y="847"/>
                    <a:pt x="91" y="847"/>
                  </a:cubicBezTo>
                  <a:cubicBezTo>
                    <a:pt x="91" y="848"/>
                    <a:pt x="94" y="851"/>
                    <a:pt x="98" y="854"/>
                  </a:cubicBezTo>
                  <a:cubicBezTo>
                    <a:pt x="106" y="859"/>
                    <a:pt x="117" y="863"/>
                    <a:pt x="109" y="862"/>
                  </a:cubicBezTo>
                  <a:cubicBezTo>
                    <a:pt x="122" y="867"/>
                    <a:pt x="135" y="869"/>
                    <a:pt x="147" y="869"/>
                  </a:cubicBezTo>
                  <a:cubicBezTo>
                    <a:pt x="149" y="869"/>
                    <a:pt x="150" y="869"/>
                    <a:pt x="152" y="869"/>
                  </a:cubicBezTo>
                  <a:cubicBezTo>
                    <a:pt x="153" y="869"/>
                    <a:pt x="154" y="868"/>
                    <a:pt x="155" y="868"/>
                  </a:cubicBezTo>
                  <a:cubicBezTo>
                    <a:pt x="157" y="868"/>
                    <a:pt x="159" y="868"/>
                    <a:pt x="161" y="868"/>
                  </a:cubicBezTo>
                  <a:cubicBezTo>
                    <a:pt x="165" y="867"/>
                    <a:pt x="168" y="867"/>
                    <a:pt x="172" y="866"/>
                  </a:cubicBezTo>
                  <a:cubicBezTo>
                    <a:pt x="187" y="864"/>
                    <a:pt x="201" y="861"/>
                    <a:pt x="218" y="858"/>
                  </a:cubicBezTo>
                  <a:cubicBezTo>
                    <a:pt x="258" y="858"/>
                    <a:pt x="307" y="860"/>
                    <a:pt x="338" y="855"/>
                  </a:cubicBezTo>
                  <a:cubicBezTo>
                    <a:pt x="334" y="855"/>
                    <a:pt x="334" y="855"/>
                    <a:pt x="334" y="855"/>
                  </a:cubicBezTo>
                  <a:cubicBezTo>
                    <a:pt x="352" y="852"/>
                    <a:pt x="352" y="852"/>
                    <a:pt x="352" y="852"/>
                  </a:cubicBezTo>
                  <a:cubicBezTo>
                    <a:pt x="363" y="852"/>
                    <a:pt x="352" y="858"/>
                    <a:pt x="369" y="856"/>
                  </a:cubicBezTo>
                  <a:cubicBezTo>
                    <a:pt x="363" y="861"/>
                    <a:pt x="340" y="857"/>
                    <a:pt x="323" y="861"/>
                  </a:cubicBezTo>
                  <a:cubicBezTo>
                    <a:pt x="352" y="865"/>
                    <a:pt x="296" y="865"/>
                    <a:pt x="315" y="869"/>
                  </a:cubicBezTo>
                  <a:cubicBezTo>
                    <a:pt x="327" y="859"/>
                    <a:pt x="377" y="868"/>
                    <a:pt x="403" y="862"/>
                  </a:cubicBezTo>
                  <a:cubicBezTo>
                    <a:pt x="427" y="863"/>
                    <a:pt x="391" y="867"/>
                    <a:pt x="404" y="867"/>
                  </a:cubicBezTo>
                  <a:cubicBezTo>
                    <a:pt x="411" y="864"/>
                    <a:pt x="411" y="864"/>
                    <a:pt x="411" y="864"/>
                  </a:cubicBezTo>
                  <a:cubicBezTo>
                    <a:pt x="421" y="865"/>
                    <a:pt x="424" y="866"/>
                    <a:pt x="424" y="868"/>
                  </a:cubicBezTo>
                  <a:cubicBezTo>
                    <a:pt x="450" y="870"/>
                    <a:pt x="480" y="868"/>
                    <a:pt x="502" y="864"/>
                  </a:cubicBezTo>
                  <a:cubicBezTo>
                    <a:pt x="474" y="866"/>
                    <a:pt x="512" y="859"/>
                    <a:pt x="484" y="859"/>
                  </a:cubicBezTo>
                  <a:cubicBezTo>
                    <a:pt x="492" y="857"/>
                    <a:pt x="510" y="857"/>
                    <a:pt x="528" y="856"/>
                  </a:cubicBezTo>
                  <a:cubicBezTo>
                    <a:pt x="511" y="858"/>
                    <a:pt x="550" y="863"/>
                    <a:pt x="513" y="862"/>
                  </a:cubicBezTo>
                  <a:cubicBezTo>
                    <a:pt x="518" y="867"/>
                    <a:pt x="531" y="861"/>
                    <a:pt x="547" y="862"/>
                  </a:cubicBezTo>
                  <a:cubicBezTo>
                    <a:pt x="539" y="863"/>
                    <a:pt x="520" y="866"/>
                    <a:pt x="522" y="867"/>
                  </a:cubicBezTo>
                  <a:cubicBezTo>
                    <a:pt x="547" y="860"/>
                    <a:pt x="601" y="871"/>
                    <a:pt x="611" y="866"/>
                  </a:cubicBezTo>
                  <a:cubicBezTo>
                    <a:pt x="629" y="862"/>
                    <a:pt x="656" y="858"/>
                    <a:pt x="678" y="854"/>
                  </a:cubicBezTo>
                  <a:cubicBezTo>
                    <a:pt x="700" y="858"/>
                    <a:pt x="724" y="855"/>
                    <a:pt x="749" y="857"/>
                  </a:cubicBezTo>
                  <a:cubicBezTo>
                    <a:pt x="744" y="859"/>
                    <a:pt x="744" y="859"/>
                    <a:pt x="744" y="859"/>
                  </a:cubicBezTo>
                  <a:cubicBezTo>
                    <a:pt x="758" y="860"/>
                    <a:pt x="780" y="858"/>
                    <a:pt x="800" y="858"/>
                  </a:cubicBezTo>
                  <a:cubicBezTo>
                    <a:pt x="805" y="862"/>
                    <a:pt x="805" y="862"/>
                    <a:pt x="805" y="862"/>
                  </a:cubicBezTo>
                  <a:cubicBezTo>
                    <a:pt x="819" y="861"/>
                    <a:pt x="845" y="860"/>
                    <a:pt x="867" y="861"/>
                  </a:cubicBezTo>
                  <a:cubicBezTo>
                    <a:pt x="867" y="858"/>
                    <a:pt x="847" y="859"/>
                    <a:pt x="857" y="856"/>
                  </a:cubicBezTo>
                  <a:cubicBezTo>
                    <a:pt x="846" y="856"/>
                    <a:pt x="837" y="857"/>
                    <a:pt x="841" y="859"/>
                  </a:cubicBezTo>
                  <a:cubicBezTo>
                    <a:pt x="830" y="859"/>
                    <a:pt x="829" y="856"/>
                    <a:pt x="821" y="854"/>
                  </a:cubicBezTo>
                  <a:cubicBezTo>
                    <a:pt x="862" y="851"/>
                    <a:pt x="862" y="851"/>
                    <a:pt x="862" y="851"/>
                  </a:cubicBezTo>
                  <a:cubicBezTo>
                    <a:pt x="865" y="852"/>
                    <a:pt x="867" y="852"/>
                    <a:pt x="867" y="852"/>
                  </a:cubicBezTo>
                  <a:cubicBezTo>
                    <a:pt x="870" y="848"/>
                    <a:pt x="870" y="848"/>
                    <a:pt x="870" y="848"/>
                  </a:cubicBezTo>
                  <a:cubicBezTo>
                    <a:pt x="881" y="848"/>
                    <a:pt x="884" y="849"/>
                    <a:pt x="882" y="851"/>
                  </a:cubicBezTo>
                  <a:cubicBezTo>
                    <a:pt x="905" y="850"/>
                    <a:pt x="913" y="844"/>
                    <a:pt x="938" y="845"/>
                  </a:cubicBezTo>
                  <a:cubicBezTo>
                    <a:pt x="927" y="849"/>
                    <a:pt x="920" y="851"/>
                    <a:pt x="903" y="851"/>
                  </a:cubicBezTo>
                  <a:cubicBezTo>
                    <a:pt x="931" y="851"/>
                    <a:pt x="931" y="851"/>
                    <a:pt x="931" y="851"/>
                  </a:cubicBezTo>
                  <a:cubicBezTo>
                    <a:pt x="918" y="855"/>
                    <a:pt x="870" y="854"/>
                    <a:pt x="878" y="860"/>
                  </a:cubicBezTo>
                  <a:cubicBezTo>
                    <a:pt x="909" y="857"/>
                    <a:pt x="954" y="854"/>
                    <a:pt x="981" y="849"/>
                  </a:cubicBezTo>
                  <a:cubicBezTo>
                    <a:pt x="995" y="854"/>
                    <a:pt x="1016" y="848"/>
                    <a:pt x="1040" y="850"/>
                  </a:cubicBezTo>
                  <a:cubicBezTo>
                    <a:pt x="1043" y="851"/>
                    <a:pt x="1050" y="852"/>
                    <a:pt x="1046" y="854"/>
                  </a:cubicBezTo>
                  <a:cubicBezTo>
                    <a:pt x="1039" y="854"/>
                    <a:pt x="1039" y="854"/>
                    <a:pt x="1039" y="854"/>
                  </a:cubicBezTo>
                  <a:cubicBezTo>
                    <a:pt x="1071" y="855"/>
                    <a:pt x="1106" y="852"/>
                    <a:pt x="1134" y="849"/>
                  </a:cubicBezTo>
                  <a:cubicBezTo>
                    <a:pt x="1148" y="853"/>
                    <a:pt x="1148" y="853"/>
                    <a:pt x="1148" y="853"/>
                  </a:cubicBezTo>
                  <a:cubicBezTo>
                    <a:pt x="1195" y="855"/>
                    <a:pt x="1139" y="846"/>
                    <a:pt x="1188" y="845"/>
                  </a:cubicBezTo>
                  <a:cubicBezTo>
                    <a:pt x="1199" y="850"/>
                    <a:pt x="1247" y="847"/>
                    <a:pt x="1249" y="851"/>
                  </a:cubicBezTo>
                  <a:cubicBezTo>
                    <a:pt x="1259" y="850"/>
                    <a:pt x="1263" y="851"/>
                    <a:pt x="1264" y="848"/>
                  </a:cubicBezTo>
                  <a:cubicBezTo>
                    <a:pt x="1256" y="847"/>
                    <a:pt x="1237" y="848"/>
                    <a:pt x="1248" y="845"/>
                  </a:cubicBezTo>
                  <a:cubicBezTo>
                    <a:pt x="1264" y="844"/>
                    <a:pt x="1272" y="846"/>
                    <a:pt x="1285" y="846"/>
                  </a:cubicBezTo>
                  <a:cubicBezTo>
                    <a:pt x="1285" y="847"/>
                    <a:pt x="1275" y="849"/>
                    <a:pt x="1280" y="848"/>
                  </a:cubicBezTo>
                  <a:cubicBezTo>
                    <a:pt x="1284" y="848"/>
                    <a:pt x="1289" y="848"/>
                    <a:pt x="1294" y="848"/>
                  </a:cubicBezTo>
                  <a:cubicBezTo>
                    <a:pt x="1296" y="848"/>
                    <a:pt x="1299" y="847"/>
                    <a:pt x="1302" y="847"/>
                  </a:cubicBezTo>
                  <a:cubicBezTo>
                    <a:pt x="1303" y="847"/>
                    <a:pt x="1305" y="847"/>
                    <a:pt x="1306" y="847"/>
                  </a:cubicBezTo>
                  <a:cubicBezTo>
                    <a:pt x="1308" y="847"/>
                    <a:pt x="1309" y="846"/>
                    <a:pt x="1311" y="846"/>
                  </a:cubicBezTo>
                  <a:cubicBezTo>
                    <a:pt x="1323" y="844"/>
                    <a:pt x="1336" y="839"/>
                    <a:pt x="1347" y="831"/>
                  </a:cubicBezTo>
                  <a:cubicBezTo>
                    <a:pt x="1358" y="824"/>
                    <a:pt x="1367" y="814"/>
                    <a:pt x="1372" y="804"/>
                  </a:cubicBezTo>
                  <a:cubicBezTo>
                    <a:pt x="1378" y="794"/>
                    <a:pt x="1381" y="783"/>
                    <a:pt x="1382" y="775"/>
                  </a:cubicBezTo>
                  <a:cubicBezTo>
                    <a:pt x="1380" y="781"/>
                    <a:pt x="1380" y="785"/>
                    <a:pt x="1378" y="788"/>
                  </a:cubicBezTo>
                  <a:cubicBezTo>
                    <a:pt x="1377" y="792"/>
                    <a:pt x="1376" y="797"/>
                    <a:pt x="1370" y="803"/>
                  </a:cubicBezTo>
                  <a:cubicBezTo>
                    <a:pt x="1369" y="802"/>
                    <a:pt x="1370" y="800"/>
                    <a:pt x="1371" y="798"/>
                  </a:cubicBezTo>
                  <a:cubicBezTo>
                    <a:pt x="1373" y="795"/>
                    <a:pt x="1374" y="793"/>
                    <a:pt x="1374" y="791"/>
                  </a:cubicBezTo>
                  <a:cubicBezTo>
                    <a:pt x="1373" y="791"/>
                    <a:pt x="1372" y="792"/>
                    <a:pt x="1371" y="793"/>
                  </a:cubicBezTo>
                  <a:cubicBezTo>
                    <a:pt x="1370" y="795"/>
                    <a:pt x="1370" y="798"/>
                    <a:pt x="1368" y="800"/>
                  </a:cubicBezTo>
                  <a:cubicBezTo>
                    <a:pt x="1365" y="805"/>
                    <a:pt x="1361" y="812"/>
                    <a:pt x="1353" y="817"/>
                  </a:cubicBezTo>
                  <a:cubicBezTo>
                    <a:pt x="1353" y="817"/>
                    <a:pt x="1354" y="815"/>
                    <a:pt x="1356" y="813"/>
                  </a:cubicBezTo>
                  <a:cubicBezTo>
                    <a:pt x="1358" y="811"/>
                    <a:pt x="1359" y="808"/>
                    <a:pt x="1361" y="805"/>
                  </a:cubicBezTo>
                  <a:cubicBezTo>
                    <a:pt x="1363" y="802"/>
                    <a:pt x="1365" y="799"/>
                    <a:pt x="1366" y="797"/>
                  </a:cubicBezTo>
                  <a:cubicBezTo>
                    <a:pt x="1367" y="794"/>
                    <a:pt x="1367" y="793"/>
                    <a:pt x="1367" y="793"/>
                  </a:cubicBezTo>
                  <a:cubicBezTo>
                    <a:pt x="1367" y="793"/>
                    <a:pt x="1367" y="793"/>
                    <a:pt x="1367" y="793"/>
                  </a:cubicBezTo>
                  <a:cubicBezTo>
                    <a:pt x="1375" y="780"/>
                    <a:pt x="1380" y="765"/>
                    <a:pt x="1380" y="749"/>
                  </a:cubicBezTo>
                  <a:cubicBezTo>
                    <a:pt x="1380" y="349"/>
                    <a:pt x="1380" y="349"/>
                    <a:pt x="1380" y="349"/>
                  </a:cubicBezTo>
                  <a:cubicBezTo>
                    <a:pt x="1384" y="370"/>
                    <a:pt x="1379" y="391"/>
                    <a:pt x="1383" y="412"/>
                  </a:cubicBezTo>
                  <a:cubicBezTo>
                    <a:pt x="1383" y="411"/>
                    <a:pt x="1382" y="409"/>
                    <a:pt x="1382" y="413"/>
                  </a:cubicBezTo>
                  <a:cubicBezTo>
                    <a:pt x="1381" y="440"/>
                    <a:pt x="1389" y="451"/>
                    <a:pt x="1385" y="472"/>
                  </a:cubicBezTo>
                  <a:cubicBezTo>
                    <a:pt x="1383" y="470"/>
                    <a:pt x="1383" y="470"/>
                    <a:pt x="1383" y="470"/>
                  </a:cubicBezTo>
                  <a:cubicBezTo>
                    <a:pt x="1383" y="472"/>
                    <a:pt x="1385" y="484"/>
                    <a:pt x="1388" y="482"/>
                  </a:cubicBezTo>
                  <a:cubicBezTo>
                    <a:pt x="1387" y="464"/>
                    <a:pt x="1386" y="460"/>
                    <a:pt x="1387" y="444"/>
                  </a:cubicBezTo>
                  <a:cubicBezTo>
                    <a:pt x="1389" y="451"/>
                    <a:pt x="1391" y="465"/>
                    <a:pt x="1391" y="476"/>
                  </a:cubicBezTo>
                  <a:cubicBezTo>
                    <a:pt x="1395" y="477"/>
                    <a:pt x="1395" y="477"/>
                    <a:pt x="1395" y="477"/>
                  </a:cubicBezTo>
                  <a:cubicBezTo>
                    <a:pt x="1399" y="491"/>
                    <a:pt x="1393" y="505"/>
                    <a:pt x="1397" y="518"/>
                  </a:cubicBezTo>
                  <a:cubicBezTo>
                    <a:pt x="1400" y="502"/>
                    <a:pt x="1400" y="502"/>
                    <a:pt x="1400" y="502"/>
                  </a:cubicBezTo>
                  <a:cubicBezTo>
                    <a:pt x="1400" y="503"/>
                    <a:pt x="1400" y="504"/>
                    <a:pt x="1401" y="505"/>
                  </a:cubicBezTo>
                  <a:cubicBezTo>
                    <a:pt x="1400" y="498"/>
                    <a:pt x="1400" y="491"/>
                    <a:pt x="1399" y="490"/>
                  </a:cubicBezTo>
                  <a:cubicBezTo>
                    <a:pt x="1396" y="466"/>
                    <a:pt x="1402" y="453"/>
                    <a:pt x="1405" y="449"/>
                  </a:cubicBezTo>
                  <a:cubicBezTo>
                    <a:pt x="1406" y="438"/>
                    <a:pt x="1410" y="453"/>
                    <a:pt x="1413" y="452"/>
                  </a:cubicBezTo>
                  <a:cubicBezTo>
                    <a:pt x="1412" y="434"/>
                    <a:pt x="1407" y="435"/>
                    <a:pt x="1406" y="417"/>
                  </a:cubicBezTo>
                  <a:cubicBezTo>
                    <a:pt x="1407" y="412"/>
                    <a:pt x="1407" y="414"/>
                    <a:pt x="1408" y="416"/>
                  </a:cubicBezTo>
                  <a:cubicBezTo>
                    <a:pt x="1406" y="404"/>
                    <a:pt x="1406" y="404"/>
                    <a:pt x="1406" y="404"/>
                  </a:cubicBezTo>
                  <a:cubicBezTo>
                    <a:pt x="1407" y="403"/>
                    <a:pt x="1408" y="372"/>
                    <a:pt x="1411" y="390"/>
                  </a:cubicBezTo>
                  <a:cubicBezTo>
                    <a:pt x="1411" y="393"/>
                    <a:pt x="1411" y="398"/>
                    <a:pt x="1411" y="402"/>
                  </a:cubicBezTo>
                  <a:cubicBezTo>
                    <a:pt x="1414" y="377"/>
                    <a:pt x="1417" y="333"/>
                    <a:pt x="1422" y="334"/>
                  </a:cubicBezTo>
                  <a:cubicBezTo>
                    <a:pt x="1423" y="320"/>
                    <a:pt x="1421" y="324"/>
                    <a:pt x="1422" y="302"/>
                  </a:cubicBezTo>
                  <a:cubicBezTo>
                    <a:pt x="1419" y="292"/>
                    <a:pt x="1415" y="303"/>
                    <a:pt x="1413" y="279"/>
                  </a:cubicBezTo>
                  <a:cubicBezTo>
                    <a:pt x="1411" y="298"/>
                    <a:pt x="1411" y="298"/>
                    <a:pt x="1411" y="298"/>
                  </a:cubicBezTo>
                  <a:cubicBezTo>
                    <a:pt x="1412" y="302"/>
                    <a:pt x="1413" y="305"/>
                    <a:pt x="1413" y="309"/>
                  </a:cubicBezTo>
                  <a:cubicBezTo>
                    <a:pt x="1413" y="289"/>
                    <a:pt x="1413" y="289"/>
                    <a:pt x="1413" y="289"/>
                  </a:cubicBezTo>
                  <a:cubicBezTo>
                    <a:pt x="1415" y="302"/>
                    <a:pt x="1416" y="300"/>
                    <a:pt x="1420" y="303"/>
                  </a:cubicBezTo>
                  <a:cubicBezTo>
                    <a:pt x="1420" y="334"/>
                    <a:pt x="1414" y="342"/>
                    <a:pt x="1413" y="357"/>
                  </a:cubicBezTo>
                  <a:cubicBezTo>
                    <a:pt x="1410" y="348"/>
                    <a:pt x="1411" y="332"/>
                    <a:pt x="1407" y="338"/>
                  </a:cubicBezTo>
                  <a:cubicBezTo>
                    <a:pt x="1410" y="323"/>
                    <a:pt x="1403" y="321"/>
                    <a:pt x="1406" y="303"/>
                  </a:cubicBezTo>
                  <a:cubicBezTo>
                    <a:pt x="1408" y="307"/>
                    <a:pt x="1408" y="307"/>
                    <a:pt x="1408" y="307"/>
                  </a:cubicBezTo>
                  <a:cubicBezTo>
                    <a:pt x="1404" y="292"/>
                    <a:pt x="1408" y="290"/>
                    <a:pt x="1405" y="278"/>
                  </a:cubicBezTo>
                  <a:cubicBezTo>
                    <a:pt x="1406" y="279"/>
                    <a:pt x="1407" y="278"/>
                    <a:pt x="1407" y="276"/>
                  </a:cubicBezTo>
                  <a:cubicBezTo>
                    <a:pt x="1405" y="250"/>
                    <a:pt x="1405" y="284"/>
                    <a:pt x="1401" y="258"/>
                  </a:cubicBezTo>
                  <a:cubicBezTo>
                    <a:pt x="1401" y="235"/>
                    <a:pt x="1408" y="251"/>
                    <a:pt x="1409" y="244"/>
                  </a:cubicBezTo>
                  <a:close/>
                  <a:moveTo>
                    <a:pt x="1178" y="62"/>
                  </a:moveTo>
                  <a:cubicBezTo>
                    <a:pt x="1178" y="62"/>
                    <a:pt x="1177" y="63"/>
                    <a:pt x="1174" y="63"/>
                  </a:cubicBezTo>
                  <a:cubicBezTo>
                    <a:pt x="1202" y="63"/>
                    <a:pt x="1205" y="63"/>
                    <a:pt x="1227" y="62"/>
                  </a:cubicBezTo>
                  <a:cubicBezTo>
                    <a:pt x="1220" y="64"/>
                    <a:pt x="1220" y="64"/>
                    <a:pt x="1220" y="64"/>
                  </a:cubicBezTo>
                  <a:cubicBezTo>
                    <a:pt x="1224" y="67"/>
                    <a:pt x="1242" y="64"/>
                    <a:pt x="1260" y="64"/>
                  </a:cubicBezTo>
                  <a:cubicBezTo>
                    <a:pt x="1266" y="62"/>
                    <a:pt x="1277" y="60"/>
                    <a:pt x="1284" y="62"/>
                  </a:cubicBezTo>
                  <a:cubicBezTo>
                    <a:pt x="1282" y="65"/>
                    <a:pt x="1282" y="65"/>
                    <a:pt x="1282" y="65"/>
                  </a:cubicBezTo>
                  <a:cubicBezTo>
                    <a:pt x="1283" y="66"/>
                    <a:pt x="1288" y="67"/>
                    <a:pt x="1296" y="67"/>
                  </a:cubicBezTo>
                  <a:cubicBezTo>
                    <a:pt x="1303" y="67"/>
                    <a:pt x="1313" y="68"/>
                    <a:pt x="1323" y="72"/>
                  </a:cubicBezTo>
                  <a:cubicBezTo>
                    <a:pt x="1321" y="71"/>
                    <a:pt x="1319" y="72"/>
                    <a:pt x="1317" y="72"/>
                  </a:cubicBezTo>
                  <a:cubicBezTo>
                    <a:pt x="1310" y="70"/>
                    <a:pt x="1303" y="69"/>
                    <a:pt x="1296" y="69"/>
                  </a:cubicBezTo>
                  <a:cubicBezTo>
                    <a:pt x="1127" y="69"/>
                    <a:pt x="1127" y="69"/>
                    <a:pt x="1127" y="69"/>
                  </a:cubicBezTo>
                  <a:cubicBezTo>
                    <a:pt x="1143" y="67"/>
                    <a:pt x="1160" y="65"/>
                    <a:pt x="1178" y="62"/>
                  </a:cubicBezTo>
                  <a:close/>
                  <a:moveTo>
                    <a:pt x="780" y="66"/>
                  </a:moveTo>
                  <a:cubicBezTo>
                    <a:pt x="790" y="64"/>
                    <a:pt x="804" y="60"/>
                    <a:pt x="820" y="57"/>
                  </a:cubicBezTo>
                  <a:cubicBezTo>
                    <a:pt x="820" y="57"/>
                    <a:pt x="820" y="57"/>
                    <a:pt x="820" y="57"/>
                  </a:cubicBezTo>
                  <a:cubicBezTo>
                    <a:pt x="855" y="56"/>
                    <a:pt x="855" y="56"/>
                    <a:pt x="855" y="56"/>
                  </a:cubicBezTo>
                  <a:cubicBezTo>
                    <a:pt x="851" y="58"/>
                    <a:pt x="851" y="58"/>
                    <a:pt x="851" y="58"/>
                  </a:cubicBezTo>
                  <a:cubicBezTo>
                    <a:pt x="872" y="55"/>
                    <a:pt x="872" y="55"/>
                    <a:pt x="872" y="55"/>
                  </a:cubicBezTo>
                  <a:cubicBezTo>
                    <a:pt x="871" y="59"/>
                    <a:pt x="878" y="57"/>
                    <a:pt x="877" y="60"/>
                  </a:cubicBezTo>
                  <a:cubicBezTo>
                    <a:pt x="890" y="67"/>
                    <a:pt x="923" y="57"/>
                    <a:pt x="952" y="60"/>
                  </a:cubicBezTo>
                  <a:cubicBezTo>
                    <a:pt x="947" y="62"/>
                    <a:pt x="947" y="62"/>
                    <a:pt x="947" y="62"/>
                  </a:cubicBezTo>
                  <a:cubicBezTo>
                    <a:pt x="963" y="58"/>
                    <a:pt x="1001" y="63"/>
                    <a:pt x="1025" y="64"/>
                  </a:cubicBezTo>
                  <a:cubicBezTo>
                    <a:pt x="1024" y="64"/>
                    <a:pt x="1024" y="64"/>
                    <a:pt x="1024" y="64"/>
                  </a:cubicBezTo>
                  <a:cubicBezTo>
                    <a:pt x="1013" y="66"/>
                    <a:pt x="1009" y="67"/>
                    <a:pt x="1010" y="69"/>
                  </a:cubicBezTo>
                  <a:cubicBezTo>
                    <a:pt x="975" y="69"/>
                    <a:pt x="975" y="69"/>
                    <a:pt x="975" y="69"/>
                  </a:cubicBezTo>
                  <a:cubicBezTo>
                    <a:pt x="974" y="69"/>
                    <a:pt x="972" y="68"/>
                    <a:pt x="970" y="67"/>
                  </a:cubicBezTo>
                  <a:cubicBezTo>
                    <a:pt x="965" y="68"/>
                    <a:pt x="959" y="69"/>
                    <a:pt x="952" y="69"/>
                  </a:cubicBezTo>
                  <a:cubicBezTo>
                    <a:pt x="899" y="69"/>
                    <a:pt x="899" y="69"/>
                    <a:pt x="899" y="69"/>
                  </a:cubicBezTo>
                  <a:cubicBezTo>
                    <a:pt x="901" y="68"/>
                    <a:pt x="905" y="67"/>
                    <a:pt x="908" y="66"/>
                  </a:cubicBezTo>
                  <a:cubicBezTo>
                    <a:pt x="839" y="69"/>
                    <a:pt x="839" y="69"/>
                    <a:pt x="839" y="69"/>
                  </a:cubicBezTo>
                  <a:cubicBezTo>
                    <a:pt x="839" y="69"/>
                    <a:pt x="839" y="69"/>
                    <a:pt x="839" y="69"/>
                  </a:cubicBezTo>
                  <a:cubicBezTo>
                    <a:pt x="778" y="69"/>
                    <a:pt x="778" y="69"/>
                    <a:pt x="778" y="69"/>
                  </a:cubicBezTo>
                  <a:cubicBezTo>
                    <a:pt x="780" y="68"/>
                    <a:pt x="780" y="68"/>
                    <a:pt x="780" y="66"/>
                  </a:cubicBezTo>
                  <a:close/>
                  <a:moveTo>
                    <a:pt x="471" y="56"/>
                  </a:moveTo>
                  <a:cubicBezTo>
                    <a:pt x="473" y="60"/>
                    <a:pt x="473" y="60"/>
                    <a:pt x="473" y="60"/>
                  </a:cubicBezTo>
                  <a:cubicBezTo>
                    <a:pt x="516" y="61"/>
                    <a:pt x="547" y="51"/>
                    <a:pt x="592" y="53"/>
                  </a:cubicBezTo>
                  <a:cubicBezTo>
                    <a:pt x="586" y="57"/>
                    <a:pt x="569" y="55"/>
                    <a:pt x="571" y="57"/>
                  </a:cubicBezTo>
                  <a:cubicBezTo>
                    <a:pt x="598" y="57"/>
                    <a:pt x="595" y="47"/>
                    <a:pt x="621" y="52"/>
                  </a:cubicBezTo>
                  <a:cubicBezTo>
                    <a:pt x="583" y="54"/>
                    <a:pt x="645" y="54"/>
                    <a:pt x="611" y="58"/>
                  </a:cubicBezTo>
                  <a:cubicBezTo>
                    <a:pt x="658" y="52"/>
                    <a:pt x="709" y="60"/>
                    <a:pt x="740" y="59"/>
                  </a:cubicBezTo>
                  <a:cubicBezTo>
                    <a:pt x="732" y="56"/>
                    <a:pt x="753" y="55"/>
                    <a:pt x="754" y="54"/>
                  </a:cubicBezTo>
                  <a:cubicBezTo>
                    <a:pt x="762" y="55"/>
                    <a:pt x="760" y="57"/>
                    <a:pt x="753" y="57"/>
                  </a:cubicBezTo>
                  <a:cubicBezTo>
                    <a:pt x="769" y="60"/>
                    <a:pt x="772" y="63"/>
                    <a:pt x="769" y="66"/>
                  </a:cubicBezTo>
                  <a:cubicBezTo>
                    <a:pt x="736" y="66"/>
                    <a:pt x="736" y="66"/>
                    <a:pt x="736" y="66"/>
                  </a:cubicBezTo>
                  <a:cubicBezTo>
                    <a:pt x="742" y="67"/>
                    <a:pt x="747" y="68"/>
                    <a:pt x="751" y="69"/>
                  </a:cubicBezTo>
                  <a:cubicBezTo>
                    <a:pt x="700" y="69"/>
                    <a:pt x="700" y="69"/>
                    <a:pt x="700" y="69"/>
                  </a:cubicBezTo>
                  <a:cubicBezTo>
                    <a:pt x="697" y="68"/>
                    <a:pt x="695" y="67"/>
                    <a:pt x="696" y="67"/>
                  </a:cubicBezTo>
                  <a:cubicBezTo>
                    <a:pt x="685" y="68"/>
                    <a:pt x="668" y="64"/>
                    <a:pt x="662" y="65"/>
                  </a:cubicBezTo>
                  <a:cubicBezTo>
                    <a:pt x="674" y="67"/>
                    <a:pt x="672" y="68"/>
                    <a:pt x="665" y="69"/>
                  </a:cubicBezTo>
                  <a:cubicBezTo>
                    <a:pt x="647" y="69"/>
                    <a:pt x="647" y="69"/>
                    <a:pt x="647" y="69"/>
                  </a:cubicBezTo>
                  <a:cubicBezTo>
                    <a:pt x="647" y="68"/>
                    <a:pt x="650" y="67"/>
                    <a:pt x="644" y="66"/>
                  </a:cubicBezTo>
                  <a:cubicBezTo>
                    <a:pt x="618" y="67"/>
                    <a:pt x="618" y="67"/>
                    <a:pt x="618" y="67"/>
                  </a:cubicBezTo>
                  <a:cubicBezTo>
                    <a:pt x="641" y="67"/>
                    <a:pt x="641" y="67"/>
                    <a:pt x="641" y="67"/>
                  </a:cubicBezTo>
                  <a:cubicBezTo>
                    <a:pt x="638" y="69"/>
                    <a:pt x="638" y="69"/>
                    <a:pt x="638" y="69"/>
                  </a:cubicBezTo>
                  <a:cubicBezTo>
                    <a:pt x="471" y="69"/>
                    <a:pt x="471" y="69"/>
                    <a:pt x="471" y="69"/>
                  </a:cubicBezTo>
                  <a:cubicBezTo>
                    <a:pt x="458" y="66"/>
                    <a:pt x="451" y="62"/>
                    <a:pt x="444" y="57"/>
                  </a:cubicBezTo>
                  <a:cubicBezTo>
                    <a:pt x="454" y="57"/>
                    <a:pt x="463" y="56"/>
                    <a:pt x="471" y="56"/>
                  </a:cubicBezTo>
                  <a:close/>
                  <a:moveTo>
                    <a:pt x="335" y="64"/>
                  </a:moveTo>
                  <a:cubicBezTo>
                    <a:pt x="334" y="64"/>
                    <a:pt x="334" y="64"/>
                    <a:pt x="333" y="64"/>
                  </a:cubicBezTo>
                  <a:cubicBezTo>
                    <a:pt x="341" y="63"/>
                    <a:pt x="350" y="63"/>
                    <a:pt x="358" y="62"/>
                  </a:cubicBezTo>
                  <a:cubicBezTo>
                    <a:pt x="361" y="66"/>
                    <a:pt x="362" y="68"/>
                    <a:pt x="359" y="69"/>
                  </a:cubicBezTo>
                  <a:cubicBezTo>
                    <a:pt x="356" y="69"/>
                    <a:pt x="356" y="69"/>
                    <a:pt x="356" y="69"/>
                  </a:cubicBezTo>
                  <a:cubicBezTo>
                    <a:pt x="355" y="69"/>
                    <a:pt x="355" y="69"/>
                    <a:pt x="355" y="69"/>
                  </a:cubicBezTo>
                  <a:cubicBezTo>
                    <a:pt x="355" y="69"/>
                    <a:pt x="355" y="69"/>
                    <a:pt x="355" y="69"/>
                  </a:cubicBezTo>
                  <a:cubicBezTo>
                    <a:pt x="322" y="69"/>
                    <a:pt x="322" y="69"/>
                    <a:pt x="322" y="69"/>
                  </a:cubicBezTo>
                  <a:cubicBezTo>
                    <a:pt x="319" y="68"/>
                    <a:pt x="315" y="67"/>
                    <a:pt x="310" y="67"/>
                  </a:cubicBezTo>
                  <a:lnTo>
                    <a:pt x="335" y="64"/>
                  </a:lnTo>
                  <a:close/>
                  <a:moveTo>
                    <a:pt x="308" y="69"/>
                  </a:moveTo>
                  <a:cubicBezTo>
                    <a:pt x="278" y="69"/>
                    <a:pt x="278" y="69"/>
                    <a:pt x="278" y="69"/>
                  </a:cubicBezTo>
                  <a:cubicBezTo>
                    <a:pt x="281" y="67"/>
                    <a:pt x="296" y="68"/>
                    <a:pt x="308" y="69"/>
                  </a:cubicBezTo>
                  <a:close/>
                  <a:moveTo>
                    <a:pt x="60" y="137"/>
                  </a:moveTo>
                  <a:cubicBezTo>
                    <a:pt x="59" y="140"/>
                    <a:pt x="58" y="144"/>
                    <a:pt x="57" y="147"/>
                  </a:cubicBezTo>
                  <a:cubicBezTo>
                    <a:pt x="57" y="149"/>
                    <a:pt x="57" y="151"/>
                    <a:pt x="56" y="153"/>
                  </a:cubicBezTo>
                  <a:cubicBezTo>
                    <a:pt x="56" y="154"/>
                    <a:pt x="56" y="156"/>
                    <a:pt x="55" y="157"/>
                  </a:cubicBezTo>
                  <a:cubicBezTo>
                    <a:pt x="55" y="156"/>
                    <a:pt x="55" y="154"/>
                    <a:pt x="55" y="152"/>
                  </a:cubicBezTo>
                  <a:cubicBezTo>
                    <a:pt x="56" y="145"/>
                    <a:pt x="56" y="145"/>
                    <a:pt x="56" y="145"/>
                  </a:cubicBezTo>
                  <a:cubicBezTo>
                    <a:pt x="56" y="143"/>
                    <a:pt x="56" y="141"/>
                    <a:pt x="57" y="139"/>
                  </a:cubicBezTo>
                  <a:cubicBezTo>
                    <a:pt x="57" y="137"/>
                    <a:pt x="57" y="135"/>
                    <a:pt x="58" y="133"/>
                  </a:cubicBezTo>
                  <a:cubicBezTo>
                    <a:pt x="60" y="124"/>
                    <a:pt x="63" y="116"/>
                    <a:pt x="67" y="109"/>
                  </a:cubicBezTo>
                  <a:cubicBezTo>
                    <a:pt x="76" y="94"/>
                    <a:pt x="89" y="81"/>
                    <a:pt x="103" y="73"/>
                  </a:cubicBezTo>
                  <a:cubicBezTo>
                    <a:pt x="99" y="73"/>
                    <a:pt x="99" y="73"/>
                    <a:pt x="99" y="73"/>
                  </a:cubicBezTo>
                  <a:cubicBezTo>
                    <a:pt x="108" y="68"/>
                    <a:pt x="116" y="62"/>
                    <a:pt x="122" y="62"/>
                  </a:cubicBezTo>
                  <a:cubicBezTo>
                    <a:pt x="123" y="62"/>
                    <a:pt x="120" y="64"/>
                    <a:pt x="115" y="68"/>
                  </a:cubicBezTo>
                  <a:cubicBezTo>
                    <a:pt x="113" y="69"/>
                    <a:pt x="111" y="71"/>
                    <a:pt x="108" y="74"/>
                  </a:cubicBezTo>
                  <a:cubicBezTo>
                    <a:pt x="106" y="76"/>
                    <a:pt x="103" y="79"/>
                    <a:pt x="101" y="82"/>
                  </a:cubicBezTo>
                  <a:cubicBezTo>
                    <a:pt x="98" y="85"/>
                    <a:pt x="95" y="89"/>
                    <a:pt x="93" y="93"/>
                  </a:cubicBezTo>
                  <a:cubicBezTo>
                    <a:pt x="89" y="97"/>
                    <a:pt x="85" y="102"/>
                    <a:pt x="82" y="106"/>
                  </a:cubicBezTo>
                  <a:cubicBezTo>
                    <a:pt x="82" y="106"/>
                    <a:pt x="82" y="106"/>
                    <a:pt x="82" y="106"/>
                  </a:cubicBezTo>
                  <a:cubicBezTo>
                    <a:pt x="81" y="107"/>
                    <a:pt x="79" y="108"/>
                    <a:pt x="76" y="111"/>
                  </a:cubicBezTo>
                  <a:cubicBezTo>
                    <a:pt x="75" y="112"/>
                    <a:pt x="74" y="114"/>
                    <a:pt x="72" y="115"/>
                  </a:cubicBezTo>
                  <a:cubicBezTo>
                    <a:pt x="71" y="117"/>
                    <a:pt x="69" y="119"/>
                    <a:pt x="68" y="121"/>
                  </a:cubicBezTo>
                  <a:cubicBezTo>
                    <a:pt x="65" y="125"/>
                    <a:pt x="63" y="131"/>
                    <a:pt x="60" y="137"/>
                  </a:cubicBezTo>
                  <a:close/>
                  <a:moveTo>
                    <a:pt x="67" y="367"/>
                  </a:moveTo>
                  <a:cubicBezTo>
                    <a:pt x="67" y="373"/>
                    <a:pt x="67" y="376"/>
                    <a:pt x="67" y="378"/>
                  </a:cubicBezTo>
                  <a:cubicBezTo>
                    <a:pt x="67" y="373"/>
                    <a:pt x="67" y="369"/>
                    <a:pt x="67" y="365"/>
                  </a:cubicBezTo>
                  <a:cubicBezTo>
                    <a:pt x="67" y="366"/>
                    <a:pt x="67" y="366"/>
                    <a:pt x="67" y="367"/>
                  </a:cubicBezTo>
                  <a:close/>
                  <a:moveTo>
                    <a:pt x="64" y="483"/>
                  </a:moveTo>
                  <a:cubicBezTo>
                    <a:pt x="63" y="477"/>
                    <a:pt x="63" y="477"/>
                    <a:pt x="63" y="477"/>
                  </a:cubicBezTo>
                  <a:cubicBezTo>
                    <a:pt x="64" y="451"/>
                    <a:pt x="65" y="427"/>
                    <a:pt x="65" y="404"/>
                  </a:cubicBezTo>
                  <a:cubicBezTo>
                    <a:pt x="66" y="413"/>
                    <a:pt x="67" y="421"/>
                    <a:pt x="67" y="431"/>
                  </a:cubicBezTo>
                  <a:cubicBezTo>
                    <a:pt x="67" y="429"/>
                    <a:pt x="68" y="427"/>
                    <a:pt x="68" y="424"/>
                  </a:cubicBezTo>
                  <a:cubicBezTo>
                    <a:pt x="68" y="482"/>
                    <a:pt x="68" y="482"/>
                    <a:pt x="68" y="482"/>
                  </a:cubicBezTo>
                  <a:cubicBezTo>
                    <a:pt x="66" y="474"/>
                    <a:pt x="66" y="463"/>
                    <a:pt x="66" y="452"/>
                  </a:cubicBezTo>
                  <a:cubicBezTo>
                    <a:pt x="66" y="453"/>
                    <a:pt x="65" y="465"/>
                    <a:pt x="64" y="483"/>
                  </a:cubicBezTo>
                  <a:close/>
                  <a:moveTo>
                    <a:pt x="554" y="835"/>
                  </a:moveTo>
                  <a:cubicBezTo>
                    <a:pt x="556" y="834"/>
                    <a:pt x="558" y="834"/>
                    <a:pt x="560" y="833"/>
                  </a:cubicBezTo>
                  <a:cubicBezTo>
                    <a:pt x="574" y="833"/>
                    <a:pt x="574" y="833"/>
                    <a:pt x="574" y="833"/>
                  </a:cubicBezTo>
                  <a:cubicBezTo>
                    <a:pt x="573" y="835"/>
                    <a:pt x="572" y="837"/>
                    <a:pt x="554" y="835"/>
                  </a:cubicBezTo>
                  <a:close/>
                  <a:moveTo>
                    <a:pt x="582" y="833"/>
                  </a:moveTo>
                  <a:cubicBezTo>
                    <a:pt x="595" y="833"/>
                    <a:pt x="595" y="833"/>
                    <a:pt x="595" y="833"/>
                  </a:cubicBezTo>
                  <a:cubicBezTo>
                    <a:pt x="592" y="834"/>
                    <a:pt x="589" y="834"/>
                    <a:pt x="585" y="834"/>
                  </a:cubicBezTo>
                  <a:cubicBezTo>
                    <a:pt x="584" y="834"/>
                    <a:pt x="583" y="833"/>
                    <a:pt x="582" y="833"/>
                  </a:cubicBezTo>
                  <a:close/>
                  <a:moveTo>
                    <a:pt x="1380" y="349"/>
                  </a:moveTo>
                  <a:cubicBezTo>
                    <a:pt x="1380" y="341"/>
                    <a:pt x="1380" y="341"/>
                    <a:pt x="1380" y="341"/>
                  </a:cubicBezTo>
                  <a:cubicBezTo>
                    <a:pt x="1381" y="346"/>
                    <a:pt x="1381" y="351"/>
                    <a:pt x="1382" y="354"/>
                  </a:cubicBezTo>
                  <a:lnTo>
                    <a:pt x="1380" y="3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7" name="Freeform 31"/>
            <p:cNvSpPr/>
            <p:nvPr/>
          </p:nvSpPr>
          <p:spPr bwMode="auto">
            <a:xfrm>
              <a:off x="2235201" y="1004888"/>
              <a:ext cx="317500" cy="36512"/>
            </a:xfrm>
            <a:custGeom>
              <a:avLst/>
              <a:gdLst>
                <a:gd name="T0" fmla="*/ 168 w 225"/>
                <a:gd name="T1" fmla="*/ 15 h 25"/>
                <a:gd name="T2" fmla="*/ 157 w 225"/>
                <a:gd name="T3" fmla="*/ 18 h 25"/>
                <a:gd name="T4" fmla="*/ 193 w 225"/>
                <a:gd name="T5" fmla="*/ 14 h 25"/>
                <a:gd name="T6" fmla="*/ 197 w 225"/>
                <a:gd name="T7" fmla="*/ 16 h 25"/>
                <a:gd name="T8" fmla="*/ 216 w 225"/>
                <a:gd name="T9" fmla="*/ 7 h 25"/>
                <a:gd name="T10" fmla="*/ 210 w 225"/>
                <a:gd name="T11" fmla="*/ 9 h 25"/>
                <a:gd name="T12" fmla="*/ 197 w 225"/>
                <a:gd name="T13" fmla="*/ 5 h 25"/>
                <a:gd name="T14" fmla="*/ 135 w 225"/>
                <a:gd name="T15" fmla="*/ 12 h 25"/>
                <a:gd name="T16" fmla="*/ 179 w 225"/>
                <a:gd name="T17" fmla="*/ 6 h 25"/>
                <a:gd name="T18" fmla="*/ 177 w 225"/>
                <a:gd name="T19" fmla="*/ 2 h 25"/>
                <a:gd name="T20" fmla="*/ 214 w 225"/>
                <a:gd name="T21" fmla="*/ 1 h 25"/>
                <a:gd name="T22" fmla="*/ 196 w 225"/>
                <a:gd name="T23" fmla="*/ 2 h 25"/>
                <a:gd name="T24" fmla="*/ 196 w 225"/>
                <a:gd name="T25" fmla="*/ 0 h 25"/>
                <a:gd name="T26" fmla="*/ 155 w 225"/>
                <a:gd name="T27" fmla="*/ 1 h 25"/>
                <a:gd name="T28" fmla="*/ 106 w 225"/>
                <a:gd name="T29" fmla="*/ 7 h 25"/>
                <a:gd name="T30" fmla="*/ 107 w 225"/>
                <a:gd name="T31" fmla="*/ 6 h 25"/>
                <a:gd name="T32" fmla="*/ 40 w 225"/>
                <a:gd name="T33" fmla="*/ 5 h 25"/>
                <a:gd name="T34" fmla="*/ 80 w 225"/>
                <a:gd name="T35" fmla="*/ 11 h 25"/>
                <a:gd name="T36" fmla="*/ 66 w 225"/>
                <a:gd name="T37" fmla="*/ 14 h 25"/>
                <a:gd name="T38" fmla="*/ 26 w 225"/>
                <a:gd name="T39" fmla="*/ 13 h 25"/>
                <a:gd name="T40" fmla="*/ 39 w 225"/>
                <a:gd name="T41" fmla="*/ 15 h 25"/>
                <a:gd name="T42" fmla="*/ 2 w 225"/>
                <a:gd name="T43" fmla="*/ 20 h 25"/>
                <a:gd name="T44" fmla="*/ 39 w 225"/>
                <a:gd name="T45" fmla="*/ 21 h 25"/>
                <a:gd name="T46" fmla="*/ 30 w 225"/>
                <a:gd name="T47" fmla="*/ 25 h 25"/>
                <a:gd name="T48" fmla="*/ 69 w 225"/>
                <a:gd name="T49" fmla="*/ 21 h 25"/>
                <a:gd name="T50" fmla="*/ 94 w 225"/>
                <a:gd name="T51" fmla="*/ 10 h 25"/>
                <a:gd name="T52" fmla="*/ 110 w 225"/>
                <a:gd name="T53" fmla="*/ 21 h 25"/>
                <a:gd name="T54" fmla="*/ 168 w 225"/>
                <a:gd name="T55" fmla="*/ 1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5" h="25">
                  <a:moveTo>
                    <a:pt x="168" y="15"/>
                  </a:moveTo>
                  <a:cubicBezTo>
                    <a:pt x="157" y="18"/>
                    <a:pt x="157" y="18"/>
                    <a:pt x="157" y="18"/>
                  </a:cubicBezTo>
                  <a:cubicBezTo>
                    <a:pt x="177" y="18"/>
                    <a:pt x="185" y="15"/>
                    <a:pt x="193" y="14"/>
                  </a:cubicBezTo>
                  <a:cubicBezTo>
                    <a:pt x="192" y="14"/>
                    <a:pt x="194" y="15"/>
                    <a:pt x="197" y="16"/>
                  </a:cubicBezTo>
                  <a:cubicBezTo>
                    <a:pt x="215" y="15"/>
                    <a:pt x="225" y="10"/>
                    <a:pt x="216" y="7"/>
                  </a:cubicBezTo>
                  <a:cubicBezTo>
                    <a:pt x="210" y="9"/>
                    <a:pt x="210" y="9"/>
                    <a:pt x="210" y="9"/>
                  </a:cubicBezTo>
                  <a:cubicBezTo>
                    <a:pt x="197" y="5"/>
                    <a:pt x="197" y="5"/>
                    <a:pt x="197" y="5"/>
                  </a:cubicBezTo>
                  <a:cubicBezTo>
                    <a:pt x="192" y="13"/>
                    <a:pt x="155" y="8"/>
                    <a:pt x="135" y="12"/>
                  </a:cubicBezTo>
                  <a:cubicBezTo>
                    <a:pt x="149" y="8"/>
                    <a:pt x="161" y="1"/>
                    <a:pt x="179" y="6"/>
                  </a:cubicBezTo>
                  <a:cubicBezTo>
                    <a:pt x="177" y="2"/>
                    <a:pt x="177" y="2"/>
                    <a:pt x="177" y="2"/>
                  </a:cubicBezTo>
                  <a:cubicBezTo>
                    <a:pt x="192" y="1"/>
                    <a:pt x="205" y="5"/>
                    <a:pt x="214" y="1"/>
                  </a:cubicBezTo>
                  <a:cubicBezTo>
                    <a:pt x="196" y="2"/>
                    <a:pt x="196" y="2"/>
                    <a:pt x="196" y="2"/>
                  </a:cubicBezTo>
                  <a:cubicBezTo>
                    <a:pt x="196" y="0"/>
                    <a:pt x="196" y="0"/>
                    <a:pt x="196" y="0"/>
                  </a:cubicBezTo>
                  <a:cubicBezTo>
                    <a:pt x="183" y="0"/>
                    <a:pt x="166" y="4"/>
                    <a:pt x="155" y="1"/>
                  </a:cubicBezTo>
                  <a:cubicBezTo>
                    <a:pt x="144" y="4"/>
                    <a:pt x="134" y="8"/>
                    <a:pt x="106" y="7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88" y="14"/>
                    <a:pt x="54" y="2"/>
                    <a:pt x="40" y="5"/>
                  </a:cubicBezTo>
                  <a:cubicBezTo>
                    <a:pt x="31" y="12"/>
                    <a:pt x="71" y="8"/>
                    <a:pt x="80" y="11"/>
                  </a:cubicBezTo>
                  <a:cubicBezTo>
                    <a:pt x="68" y="14"/>
                    <a:pt x="56" y="10"/>
                    <a:pt x="66" y="14"/>
                  </a:cubicBezTo>
                  <a:cubicBezTo>
                    <a:pt x="38" y="18"/>
                    <a:pt x="49" y="8"/>
                    <a:pt x="26" y="13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29" y="18"/>
                    <a:pt x="12" y="16"/>
                    <a:pt x="2" y="20"/>
                  </a:cubicBezTo>
                  <a:cubicBezTo>
                    <a:pt x="0" y="25"/>
                    <a:pt x="19" y="19"/>
                    <a:pt x="39" y="21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69" y="21"/>
                    <a:pt x="69" y="21"/>
                    <a:pt x="69" y="21"/>
                  </a:cubicBezTo>
                  <a:cubicBezTo>
                    <a:pt x="81" y="15"/>
                    <a:pt x="70" y="15"/>
                    <a:pt x="94" y="10"/>
                  </a:cubicBezTo>
                  <a:cubicBezTo>
                    <a:pt x="103" y="13"/>
                    <a:pt x="109" y="17"/>
                    <a:pt x="110" y="21"/>
                  </a:cubicBezTo>
                  <a:cubicBezTo>
                    <a:pt x="119" y="17"/>
                    <a:pt x="142" y="15"/>
                    <a:pt x="168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8" name="Freeform 32"/>
            <p:cNvSpPr/>
            <p:nvPr/>
          </p:nvSpPr>
          <p:spPr bwMode="auto">
            <a:xfrm>
              <a:off x="2390776" y="10350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9" name="Freeform 33"/>
            <p:cNvSpPr/>
            <p:nvPr/>
          </p:nvSpPr>
          <p:spPr bwMode="auto">
            <a:xfrm>
              <a:off x="3687763" y="1576388"/>
              <a:ext cx="0" cy="1587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0" name="Freeform 34"/>
            <p:cNvSpPr/>
            <p:nvPr/>
          </p:nvSpPr>
          <p:spPr bwMode="auto">
            <a:xfrm>
              <a:off x="3662363" y="1666875"/>
              <a:ext cx="6350" cy="41275"/>
            </a:xfrm>
            <a:custGeom>
              <a:avLst/>
              <a:gdLst>
                <a:gd name="T0" fmla="*/ 0 w 4"/>
                <a:gd name="T1" fmla="*/ 9 h 29"/>
                <a:gd name="T2" fmla="*/ 4 w 4"/>
                <a:gd name="T3" fmla="*/ 26 h 29"/>
                <a:gd name="T4" fmla="*/ 0 w 4"/>
                <a:gd name="T5" fmla="*/ 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9">
                  <a:moveTo>
                    <a:pt x="0" y="9"/>
                  </a:moveTo>
                  <a:cubicBezTo>
                    <a:pt x="2" y="15"/>
                    <a:pt x="1" y="29"/>
                    <a:pt x="4" y="26"/>
                  </a:cubicBezTo>
                  <a:cubicBezTo>
                    <a:pt x="1" y="27"/>
                    <a:pt x="4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1" name="Freeform 35"/>
            <p:cNvSpPr/>
            <p:nvPr/>
          </p:nvSpPr>
          <p:spPr bwMode="auto">
            <a:xfrm>
              <a:off x="3660776" y="1711325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2" name="Freeform 36"/>
            <p:cNvSpPr/>
            <p:nvPr/>
          </p:nvSpPr>
          <p:spPr bwMode="auto">
            <a:xfrm>
              <a:off x="3657601" y="1689100"/>
              <a:ext cx="3175" cy="22225"/>
            </a:xfrm>
            <a:custGeom>
              <a:avLst/>
              <a:gdLst>
                <a:gd name="T0" fmla="*/ 0 w 2"/>
                <a:gd name="T1" fmla="*/ 11 h 16"/>
                <a:gd name="T2" fmla="*/ 2 w 2"/>
                <a:gd name="T3" fmla="*/ 16 h 16"/>
                <a:gd name="T4" fmla="*/ 1 w 2"/>
                <a:gd name="T5" fmla="*/ 0 h 16"/>
                <a:gd name="T6" fmla="*/ 0 w 2"/>
                <a:gd name="T7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6">
                  <a:moveTo>
                    <a:pt x="0" y="11"/>
                  </a:moveTo>
                  <a:cubicBezTo>
                    <a:pt x="0" y="12"/>
                    <a:pt x="2" y="12"/>
                    <a:pt x="2" y="16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3" name="Freeform 37"/>
            <p:cNvSpPr/>
            <p:nvPr/>
          </p:nvSpPr>
          <p:spPr bwMode="auto">
            <a:xfrm>
              <a:off x="3709988" y="1230313"/>
              <a:ext cx="6350" cy="22225"/>
            </a:xfrm>
            <a:custGeom>
              <a:avLst/>
              <a:gdLst>
                <a:gd name="T0" fmla="*/ 1 w 4"/>
                <a:gd name="T1" fmla="*/ 0 h 16"/>
                <a:gd name="T2" fmla="*/ 1 w 4"/>
                <a:gd name="T3" fmla="*/ 16 h 16"/>
                <a:gd name="T4" fmla="*/ 1 w 4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6">
                  <a:moveTo>
                    <a:pt x="1" y="0"/>
                  </a:moveTo>
                  <a:cubicBezTo>
                    <a:pt x="0" y="5"/>
                    <a:pt x="0" y="10"/>
                    <a:pt x="1" y="16"/>
                  </a:cubicBezTo>
                  <a:cubicBezTo>
                    <a:pt x="4" y="15"/>
                    <a:pt x="1" y="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4" name="Freeform 38"/>
            <p:cNvSpPr/>
            <p:nvPr/>
          </p:nvSpPr>
          <p:spPr bwMode="auto">
            <a:xfrm>
              <a:off x="3019426" y="2232025"/>
              <a:ext cx="161925" cy="1587"/>
            </a:xfrm>
            <a:custGeom>
              <a:avLst/>
              <a:gdLst>
                <a:gd name="T0" fmla="*/ 114 w 114"/>
                <a:gd name="T1" fmla="*/ 0 h 2"/>
                <a:gd name="T2" fmla="*/ 0 w 114"/>
                <a:gd name="T3" fmla="*/ 2 h 2"/>
                <a:gd name="T4" fmla="*/ 114 w 11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4" h="2">
                  <a:moveTo>
                    <a:pt x="114" y="0"/>
                  </a:moveTo>
                  <a:cubicBezTo>
                    <a:pt x="81" y="0"/>
                    <a:pt x="51" y="1"/>
                    <a:pt x="0" y="2"/>
                  </a:cubicBezTo>
                  <a:lnTo>
                    <a:pt x="1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5" name="Freeform 39"/>
            <p:cNvSpPr/>
            <p:nvPr/>
          </p:nvSpPr>
          <p:spPr bwMode="auto">
            <a:xfrm>
              <a:off x="3206751" y="1027113"/>
              <a:ext cx="125413" cy="19050"/>
            </a:xfrm>
            <a:custGeom>
              <a:avLst/>
              <a:gdLst>
                <a:gd name="T0" fmla="*/ 0 w 89"/>
                <a:gd name="T1" fmla="*/ 8 h 14"/>
                <a:gd name="T2" fmla="*/ 13 w 89"/>
                <a:gd name="T3" fmla="*/ 14 h 14"/>
                <a:gd name="T4" fmla="*/ 89 w 89"/>
                <a:gd name="T5" fmla="*/ 6 h 14"/>
                <a:gd name="T6" fmla="*/ 0 w 89"/>
                <a:gd name="T7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9" h="14">
                  <a:moveTo>
                    <a:pt x="0" y="8"/>
                  </a:moveTo>
                  <a:cubicBezTo>
                    <a:pt x="13" y="14"/>
                    <a:pt x="13" y="14"/>
                    <a:pt x="13" y="14"/>
                  </a:cubicBezTo>
                  <a:cubicBezTo>
                    <a:pt x="44" y="11"/>
                    <a:pt x="58" y="7"/>
                    <a:pt x="89" y="6"/>
                  </a:cubicBezTo>
                  <a:cubicBezTo>
                    <a:pt x="48" y="0"/>
                    <a:pt x="35" y="14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6" name="Freeform 40"/>
            <p:cNvSpPr/>
            <p:nvPr/>
          </p:nvSpPr>
          <p:spPr bwMode="auto">
            <a:xfrm>
              <a:off x="3208338" y="1016000"/>
              <a:ext cx="46038" cy="12700"/>
            </a:xfrm>
            <a:custGeom>
              <a:avLst/>
              <a:gdLst>
                <a:gd name="T0" fmla="*/ 4 w 33"/>
                <a:gd name="T1" fmla="*/ 9 h 9"/>
                <a:gd name="T2" fmla="*/ 33 w 33"/>
                <a:gd name="T3" fmla="*/ 5 h 9"/>
                <a:gd name="T4" fmla="*/ 23 w 33"/>
                <a:gd name="T5" fmla="*/ 0 h 9"/>
                <a:gd name="T6" fmla="*/ 4 w 33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9">
                  <a:moveTo>
                    <a:pt x="4" y="9"/>
                  </a:moveTo>
                  <a:cubicBezTo>
                    <a:pt x="25" y="8"/>
                    <a:pt x="14" y="5"/>
                    <a:pt x="33" y="5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8" y="5"/>
                    <a:pt x="0" y="6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7" name="Freeform 41"/>
            <p:cNvSpPr/>
            <p:nvPr/>
          </p:nvSpPr>
          <p:spPr bwMode="auto">
            <a:xfrm>
              <a:off x="3025776" y="1019175"/>
              <a:ext cx="20638" cy="3175"/>
            </a:xfrm>
            <a:custGeom>
              <a:avLst/>
              <a:gdLst>
                <a:gd name="T0" fmla="*/ 13 w 13"/>
                <a:gd name="T1" fmla="*/ 1 h 2"/>
                <a:gd name="T2" fmla="*/ 0 w 13"/>
                <a:gd name="T3" fmla="*/ 0 h 2"/>
                <a:gd name="T4" fmla="*/ 11 w 13"/>
                <a:gd name="T5" fmla="*/ 2 h 2"/>
                <a:gd name="T6" fmla="*/ 13 w 13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">
                  <a:moveTo>
                    <a:pt x="13" y="1"/>
                  </a:moveTo>
                  <a:lnTo>
                    <a:pt x="0" y="0"/>
                  </a:lnTo>
                  <a:lnTo>
                    <a:pt x="11" y="2"/>
                  </a:lnTo>
                  <a:lnTo>
                    <a:pt x="13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8" name="Freeform 42"/>
            <p:cNvSpPr/>
            <p:nvPr/>
          </p:nvSpPr>
          <p:spPr bwMode="auto">
            <a:xfrm>
              <a:off x="2887663" y="1019175"/>
              <a:ext cx="23813" cy="4762"/>
            </a:xfrm>
            <a:custGeom>
              <a:avLst/>
              <a:gdLst>
                <a:gd name="T0" fmla="*/ 1 w 15"/>
                <a:gd name="T1" fmla="*/ 3 h 3"/>
                <a:gd name="T2" fmla="*/ 15 w 15"/>
                <a:gd name="T3" fmla="*/ 1 h 3"/>
                <a:gd name="T4" fmla="*/ 14 w 15"/>
                <a:gd name="T5" fmla="*/ 0 h 3"/>
                <a:gd name="T6" fmla="*/ 0 w 15"/>
                <a:gd name="T7" fmla="*/ 2 h 3"/>
                <a:gd name="T8" fmla="*/ 1 w 15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">
                  <a:moveTo>
                    <a:pt x="1" y="3"/>
                  </a:moveTo>
                  <a:lnTo>
                    <a:pt x="15" y="1"/>
                  </a:lnTo>
                  <a:lnTo>
                    <a:pt x="14" y="0"/>
                  </a:lnTo>
                  <a:lnTo>
                    <a:pt x="0" y="2"/>
                  </a:ln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9" name="Freeform 43"/>
            <p:cNvSpPr/>
            <p:nvPr/>
          </p:nvSpPr>
          <p:spPr bwMode="auto">
            <a:xfrm>
              <a:off x="2351088" y="1001713"/>
              <a:ext cx="80963" cy="9525"/>
            </a:xfrm>
            <a:custGeom>
              <a:avLst/>
              <a:gdLst>
                <a:gd name="T0" fmla="*/ 26 w 57"/>
                <a:gd name="T1" fmla="*/ 7 h 7"/>
                <a:gd name="T2" fmla="*/ 57 w 57"/>
                <a:gd name="T3" fmla="*/ 1 h 7"/>
                <a:gd name="T4" fmla="*/ 0 w 57"/>
                <a:gd name="T5" fmla="*/ 2 h 7"/>
                <a:gd name="T6" fmla="*/ 26 w 57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7">
                  <a:moveTo>
                    <a:pt x="26" y="7"/>
                  </a:moveTo>
                  <a:cubicBezTo>
                    <a:pt x="47" y="7"/>
                    <a:pt x="44" y="2"/>
                    <a:pt x="57" y="1"/>
                  </a:cubicBezTo>
                  <a:cubicBezTo>
                    <a:pt x="33" y="2"/>
                    <a:pt x="28" y="0"/>
                    <a:pt x="0" y="2"/>
                  </a:cubicBezTo>
                  <a:cubicBezTo>
                    <a:pt x="22" y="3"/>
                    <a:pt x="27" y="4"/>
                    <a:pt x="26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0" name="Freeform 44"/>
            <p:cNvSpPr/>
            <p:nvPr/>
          </p:nvSpPr>
          <p:spPr bwMode="auto">
            <a:xfrm>
              <a:off x="2432051" y="1003300"/>
              <a:ext cx="11113" cy="0"/>
            </a:xfrm>
            <a:custGeom>
              <a:avLst/>
              <a:gdLst>
                <a:gd name="T0" fmla="*/ 0 w 8"/>
                <a:gd name="T1" fmla="*/ 8 w 8"/>
                <a:gd name="T2" fmla="*/ 0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8">
                  <a:moveTo>
                    <a:pt x="0" y="0"/>
                  </a:moveTo>
                  <a:cubicBezTo>
                    <a:pt x="2" y="0"/>
                    <a:pt x="5" y="0"/>
                    <a:pt x="8" y="0"/>
                  </a:cubicBezTo>
                  <a:cubicBezTo>
                    <a:pt x="4" y="0"/>
                    <a:pt x="2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1" name="Freeform 45"/>
            <p:cNvSpPr/>
            <p:nvPr/>
          </p:nvSpPr>
          <p:spPr bwMode="auto">
            <a:xfrm>
              <a:off x="2298701" y="998538"/>
              <a:ext cx="26988" cy="4762"/>
            </a:xfrm>
            <a:custGeom>
              <a:avLst/>
              <a:gdLst>
                <a:gd name="T0" fmla="*/ 4 w 19"/>
                <a:gd name="T1" fmla="*/ 2 h 3"/>
                <a:gd name="T2" fmla="*/ 18 w 19"/>
                <a:gd name="T3" fmla="*/ 3 h 3"/>
                <a:gd name="T4" fmla="*/ 4 w 19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">
                  <a:moveTo>
                    <a:pt x="4" y="2"/>
                  </a:moveTo>
                  <a:cubicBezTo>
                    <a:pt x="8" y="2"/>
                    <a:pt x="15" y="2"/>
                    <a:pt x="18" y="3"/>
                  </a:cubicBezTo>
                  <a:cubicBezTo>
                    <a:pt x="19" y="0"/>
                    <a:pt x="0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2" name="Freeform 46"/>
            <p:cNvSpPr/>
            <p:nvPr/>
          </p:nvSpPr>
          <p:spPr bwMode="auto">
            <a:xfrm>
              <a:off x="2452688" y="1084263"/>
              <a:ext cx="3175" cy="0"/>
            </a:xfrm>
            <a:custGeom>
              <a:avLst/>
              <a:gdLst>
                <a:gd name="T0" fmla="*/ 0 w 2"/>
                <a:gd name="T1" fmla="*/ 2 w 2"/>
                <a:gd name="T2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3" name="Freeform 47"/>
            <p:cNvSpPr/>
            <p:nvPr/>
          </p:nvSpPr>
          <p:spPr bwMode="auto">
            <a:xfrm>
              <a:off x="2424113" y="1076325"/>
              <a:ext cx="28575" cy="7937"/>
            </a:xfrm>
            <a:custGeom>
              <a:avLst/>
              <a:gdLst>
                <a:gd name="T0" fmla="*/ 0 w 20"/>
                <a:gd name="T1" fmla="*/ 4 h 6"/>
                <a:gd name="T2" fmla="*/ 20 w 20"/>
                <a:gd name="T3" fmla="*/ 6 h 6"/>
                <a:gd name="T4" fmla="*/ 0 w 20"/>
                <a:gd name="T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6">
                  <a:moveTo>
                    <a:pt x="0" y="4"/>
                  </a:moveTo>
                  <a:cubicBezTo>
                    <a:pt x="2" y="6"/>
                    <a:pt x="14" y="5"/>
                    <a:pt x="20" y="6"/>
                  </a:cubicBezTo>
                  <a:cubicBezTo>
                    <a:pt x="13" y="5"/>
                    <a:pt x="7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4" name="Freeform 48"/>
            <p:cNvSpPr/>
            <p:nvPr/>
          </p:nvSpPr>
          <p:spPr bwMode="auto">
            <a:xfrm>
              <a:off x="2214563" y="1016000"/>
              <a:ext cx="30163" cy="9525"/>
            </a:xfrm>
            <a:custGeom>
              <a:avLst/>
              <a:gdLst>
                <a:gd name="T0" fmla="*/ 0 w 21"/>
                <a:gd name="T1" fmla="*/ 2 h 7"/>
                <a:gd name="T2" fmla="*/ 7 w 21"/>
                <a:gd name="T3" fmla="*/ 7 h 7"/>
                <a:gd name="T4" fmla="*/ 0 w 21"/>
                <a:gd name="T5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7">
                  <a:moveTo>
                    <a:pt x="0" y="2"/>
                  </a:moveTo>
                  <a:cubicBezTo>
                    <a:pt x="4" y="2"/>
                    <a:pt x="10" y="4"/>
                    <a:pt x="7" y="7"/>
                  </a:cubicBezTo>
                  <a:cubicBezTo>
                    <a:pt x="13" y="5"/>
                    <a:pt x="21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5" name="Freeform 49"/>
            <p:cNvSpPr/>
            <p:nvPr/>
          </p:nvSpPr>
          <p:spPr bwMode="auto">
            <a:xfrm>
              <a:off x="2366963" y="1081088"/>
              <a:ext cx="26988" cy="1587"/>
            </a:xfrm>
            <a:custGeom>
              <a:avLst/>
              <a:gdLst>
                <a:gd name="T0" fmla="*/ 17 w 17"/>
                <a:gd name="T1" fmla="*/ 0 h 1"/>
                <a:gd name="T2" fmla="*/ 0 w 17"/>
                <a:gd name="T3" fmla="*/ 0 h 1"/>
                <a:gd name="T4" fmla="*/ 3 w 17"/>
                <a:gd name="T5" fmla="*/ 1 h 1"/>
                <a:gd name="T6" fmla="*/ 17 w 17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">
                  <a:moveTo>
                    <a:pt x="17" y="0"/>
                  </a:moveTo>
                  <a:lnTo>
                    <a:pt x="0" y="0"/>
                  </a:lnTo>
                  <a:lnTo>
                    <a:pt x="3" y="1"/>
                  </a:lnTo>
                  <a:lnTo>
                    <a:pt x="1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6" name="Freeform 50"/>
            <p:cNvSpPr/>
            <p:nvPr/>
          </p:nvSpPr>
          <p:spPr bwMode="auto">
            <a:xfrm>
              <a:off x="1835151" y="1003300"/>
              <a:ext cx="38100" cy="17462"/>
            </a:xfrm>
            <a:custGeom>
              <a:avLst/>
              <a:gdLst>
                <a:gd name="T0" fmla="*/ 9 w 27"/>
                <a:gd name="T1" fmla="*/ 6 h 12"/>
                <a:gd name="T2" fmla="*/ 12 w 27"/>
                <a:gd name="T3" fmla="*/ 5 h 12"/>
                <a:gd name="T4" fmla="*/ 18 w 27"/>
                <a:gd name="T5" fmla="*/ 3 h 12"/>
                <a:gd name="T6" fmla="*/ 24 w 27"/>
                <a:gd name="T7" fmla="*/ 1 h 12"/>
                <a:gd name="T8" fmla="*/ 27 w 27"/>
                <a:gd name="T9" fmla="*/ 0 h 12"/>
                <a:gd name="T10" fmla="*/ 23 w 27"/>
                <a:gd name="T11" fmla="*/ 0 h 12"/>
                <a:gd name="T12" fmla="*/ 15 w 27"/>
                <a:gd name="T13" fmla="*/ 2 h 12"/>
                <a:gd name="T14" fmla="*/ 7 w 27"/>
                <a:gd name="T15" fmla="*/ 4 h 12"/>
                <a:gd name="T16" fmla="*/ 4 w 27"/>
                <a:gd name="T17" fmla="*/ 5 h 12"/>
                <a:gd name="T18" fmla="*/ 9 w 27"/>
                <a:gd name="T1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12">
                  <a:moveTo>
                    <a:pt x="9" y="6"/>
                  </a:moveTo>
                  <a:cubicBezTo>
                    <a:pt x="9" y="6"/>
                    <a:pt x="10" y="6"/>
                    <a:pt x="12" y="5"/>
                  </a:cubicBezTo>
                  <a:cubicBezTo>
                    <a:pt x="13" y="4"/>
                    <a:pt x="15" y="4"/>
                    <a:pt x="18" y="3"/>
                  </a:cubicBezTo>
                  <a:cubicBezTo>
                    <a:pt x="20" y="2"/>
                    <a:pt x="22" y="1"/>
                    <a:pt x="24" y="1"/>
                  </a:cubicBezTo>
                  <a:cubicBezTo>
                    <a:pt x="25" y="0"/>
                    <a:pt x="27" y="0"/>
                    <a:pt x="27" y="0"/>
                  </a:cubicBezTo>
                  <a:cubicBezTo>
                    <a:pt x="27" y="0"/>
                    <a:pt x="25" y="0"/>
                    <a:pt x="23" y="0"/>
                  </a:cubicBezTo>
                  <a:cubicBezTo>
                    <a:pt x="21" y="1"/>
                    <a:pt x="18" y="1"/>
                    <a:pt x="15" y="2"/>
                  </a:cubicBezTo>
                  <a:cubicBezTo>
                    <a:pt x="12" y="3"/>
                    <a:pt x="9" y="3"/>
                    <a:pt x="7" y="4"/>
                  </a:cubicBezTo>
                  <a:cubicBezTo>
                    <a:pt x="5" y="5"/>
                    <a:pt x="4" y="5"/>
                    <a:pt x="4" y="5"/>
                  </a:cubicBezTo>
                  <a:cubicBezTo>
                    <a:pt x="10" y="4"/>
                    <a:pt x="0" y="12"/>
                    <a:pt x="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7" name="Freeform 51"/>
            <p:cNvSpPr/>
            <p:nvPr/>
          </p:nvSpPr>
          <p:spPr bwMode="auto">
            <a:xfrm>
              <a:off x="1833563" y="1011238"/>
              <a:ext cx="7938" cy="3175"/>
            </a:xfrm>
            <a:custGeom>
              <a:avLst/>
              <a:gdLst>
                <a:gd name="T0" fmla="*/ 0 w 5"/>
                <a:gd name="T1" fmla="*/ 2 h 2"/>
                <a:gd name="T2" fmla="*/ 5 w 5"/>
                <a:gd name="T3" fmla="*/ 0 h 2"/>
                <a:gd name="T4" fmla="*/ 0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2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2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8" name="Freeform 52"/>
            <p:cNvSpPr/>
            <p:nvPr/>
          </p:nvSpPr>
          <p:spPr bwMode="auto">
            <a:xfrm>
              <a:off x="1728788" y="1104900"/>
              <a:ext cx="17463" cy="39687"/>
            </a:xfrm>
            <a:custGeom>
              <a:avLst/>
              <a:gdLst>
                <a:gd name="T0" fmla="*/ 11 w 13"/>
                <a:gd name="T1" fmla="*/ 4 h 29"/>
                <a:gd name="T2" fmla="*/ 13 w 13"/>
                <a:gd name="T3" fmla="*/ 0 h 29"/>
                <a:gd name="T4" fmla="*/ 6 w 13"/>
                <a:gd name="T5" fmla="*/ 14 h 29"/>
                <a:gd name="T6" fmla="*/ 2 w 13"/>
                <a:gd name="T7" fmla="*/ 24 h 29"/>
                <a:gd name="T8" fmla="*/ 0 w 13"/>
                <a:gd name="T9" fmla="*/ 29 h 29"/>
                <a:gd name="T10" fmla="*/ 1 w 13"/>
                <a:gd name="T11" fmla="*/ 26 h 29"/>
                <a:gd name="T12" fmla="*/ 3 w 13"/>
                <a:gd name="T13" fmla="*/ 22 h 29"/>
                <a:gd name="T14" fmla="*/ 7 w 13"/>
                <a:gd name="T15" fmla="*/ 13 h 29"/>
                <a:gd name="T16" fmla="*/ 11 w 13"/>
                <a:gd name="T17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9">
                  <a:moveTo>
                    <a:pt x="11" y="4"/>
                  </a:moveTo>
                  <a:cubicBezTo>
                    <a:pt x="12" y="1"/>
                    <a:pt x="13" y="0"/>
                    <a:pt x="13" y="0"/>
                  </a:cubicBezTo>
                  <a:cubicBezTo>
                    <a:pt x="13" y="0"/>
                    <a:pt x="9" y="6"/>
                    <a:pt x="6" y="14"/>
                  </a:cubicBezTo>
                  <a:cubicBezTo>
                    <a:pt x="4" y="17"/>
                    <a:pt x="3" y="21"/>
                    <a:pt x="2" y="24"/>
                  </a:cubicBezTo>
                  <a:cubicBezTo>
                    <a:pt x="1" y="27"/>
                    <a:pt x="0" y="29"/>
                    <a:pt x="0" y="29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6"/>
                    <a:pt x="2" y="25"/>
                    <a:pt x="3" y="22"/>
                  </a:cubicBezTo>
                  <a:cubicBezTo>
                    <a:pt x="4" y="19"/>
                    <a:pt x="5" y="16"/>
                    <a:pt x="7" y="13"/>
                  </a:cubicBezTo>
                  <a:cubicBezTo>
                    <a:pt x="8" y="9"/>
                    <a:pt x="10" y="6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9" name="Freeform 53"/>
            <p:cNvSpPr/>
            <p:nvPr/>
          </p:nvSpPr>
          <p:spPr bwMode="auto">
            <a:xfrm>
              <a:off x="1704976" y="1284288"/>
              <a:ext cx="4763" cy="25400"/>
            </a:xfrm>
            <a:custGeom>
              <a:avLst/>
              <a:gdLst>
                <a:gd name="T0" fmla="*/ 1 w 3"/>
                <a:gd name="T1" fmla="*/ 0 h 16"/>
                <a:gd name="T2" fmla="*/ 0 w 3"/>
                <a:gd name="T3" fmla="*/ 2 h 16"/>
                <a:gd name="T4" fmla="*/ 2 w 3"/>
                <a:gd name="T5" fmla="*/ 16 h 16"/>
                <a:gd name="T6" fmla="*/ 3 w 3"/>
                <a:gd name="T7" fmla="*/ 13 h 16"/>
                <a:gd name="T8" fmla="*/ 1 w 3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6">
                  <a:moveTo>
                    <a:pt x="1" y="0"/>
                  </a:moveTo>
                  <a:lnTo>
                    <a:pt x="0" y="2"/>
                  </a:lnTo>
                  <a:lnTo>
                    <a:pt x="2" y="16"/>
                  </a:lnTo>
                  <a:lnTo>
                    <a:pt x="3" y="1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0" name="Freeform 54"/>
            <p:cNvSpPr/>
            <p:nvPr/>
          </p:nvSpPr>
          <p:spPr bwMode="auto">
            <a:xfrm>
              <a:off x="1919288" y="2222500"/>
              <a:ext cx="6350" cy="1587"/>
            </a:xfrm>
            <a:custGeom>
              <a:avLst/>
              <a:gdLst>
                <a:gd name="T0" fmla="*/ 0 w 5"/>
                <a:gd name="T1" fmla="*/ 1 h 1"/>
                <a:gd name="T2" fmla="*/ 5 w 5"/>
                <a:gd name="T3" fmla="*/ 0 h 1"/>
                <a:gd name="T4" fmla="*/ 0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0" y="1"/>
                  </a:moveTo>
                  <a:cubicBezTo>
                    <a:pt x="3" y="0"/>
                    <a:pt x="5" y="0"/>
                    <a:pt x="5" y="0"/>
                  </a:cubicBezTo>
                  <a:cubicBezTo>
                    <a:pt x="3" y="0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1" name="Freeform 55"/>
            <p:cNvSpPr/>
            <p:nvPr/>
          </p:nvSpPr>
          <p:spPr bwMode="auto">
            <a:xfrm>
              <a:off x="1703388" y="2011363"/>
              <a:ext cx="612775" cy="241300"/>
            </a:xfrm>
            <a:custGeom>
              <a:avLst/>
              <a:gdLst>
                <a:gd name="T0" fmla="*/ 411 w 433"/>
                <a:gd name="T1" fmla="*/ 160 h 171"/>
                <a:gd name="T2" fmla="*/ 338 w 433"/>
                <a:gd name="T3" fmla="*/ 159 h 171"/>
                <a:gd name="T4" fmla="*/ 334 w 433"/>
                <a:gd name="T5" fmla="*/ 154 h 171"/>
                <a:gd name="T6" fmla="*/ 290 w 433"/>
                <a:gd name="T7" fmla="*/ 151 h 171"/>
                <a:gd name="T8" fmla="*/ 233 w 433"/>
                <a:gd name="T9" fmla="*/ 154 h 171"/>
                <a:gd name="T10" fmla="*/ 181 w 433"/>
                <a:gd name="T11" fmla="*/ 152 h 171"/>
                <a:gd name="T12" fmla="*/ 153 w 433"/>
                <a:gd name="T13" fmla="*/ 151 h 171"/>
                <a:gd name="T14" fmla="*/ 142 w 433"/>
                <a:gd name="T15" fmla="*/ 151 h 171"/>
                <a:gd name="T16" fmla="*/ 127 w 433"/>
                <a:gd name="T17" fmla="*/ 151 h 171"/>
                <a:gd name="T18" fmla="*/ 110 w 433"/>
                <a:gd name="T19" fmla="*/ 149 h 171"/>
                <a:gd name="T20" fmla="*/ 87 w 433"/>
                <a:gd name="T21" fmla="*/ 142 h 171"/>
                <a:gd name="T22" fmla="*/ 74 w 433"/>
                <a:gd name="T23" fmla="*/ 135 h 171"/>
                <a:gd name="T24" fmla="*/ 79 w 433"/>
                <a:gd name="T25" fmla="*/ 144 h 171"/>
                <a:gd name="T26" fmla="*/ 40 w 433"/>
                <a:gd name="T27" fmla="*/ 108 h 171"/>
                <a:gd name="T28" fmla="*/ 54 w 433"/>
                <a:gd name="T29" fmla="*/ 120 h 171"/>
                <a:gd name="T30" fmla="*/ 48 w 433"/>
                <a:gd name="T31" fmla="*/ 113 h 171"/>
                <a:gd name="T32" fmla="*/ 34 w 433"/>
                <a:gd name="T33" fmla="*/ 102 h 171"/>
                <a:gd name="T34" fmla="*/ 27 w 433"/>
                <a:gd name="T35" fmla="*/ 94 h 171"/>
                <a:gd name="T36" fmla="*/ 28 w 433"/>
                <a:gd name="T37" fmla="*/ 85 h 171"/>
                <a:gd name="T38" fmla="*/ 34 w 433"/>
                <a:gd name="T39" fmla="*/ 93 h 171"/>
                <a:gd name="T40" fmla="*/ 47 w 433"/>
                <a:gd name="T41" fmla="*/ 109 h 171"/>
                <a:gd name="T42" fmla="*/ 62 w 433"/>
                <a:gd name="T43" fmla="*/ 121 h 171"/>
                <a:gd name="T44" fmla="*/ 51 w 433"/>
                <a:gd name="T45" fmla="*/ 109 h 171"/>
                <a:gd name="T46" fmla="*/ 34 w 433"/>
                <a:gd name="T47" fmla="*/ 87 h 171"/>
                <a:gd name="T48" fmla="*/ 26 w 433"/>
                <a:gd name="T49" fmla="*/ 72 h 171"/>
                <a:gd name="T50" fmla="*/ 20 w 433"/>
                <a:gd name="T51" fmla="*/ 52 h 171"/>
                <a:gd name="T52" fmla="*/ 19 w 433"/>
                <a:gd name="T53" fmla="*/ 53 h 171"/>
                <a:gd name="T54" fmla="*/ 22 w 433"/>
                <a:gd name="T55" fmla="*/ 74 h 171"/>
                <a:gd name="T56" fmla="*/ 15 w 433"/>
                <a:gd name="T57" fmla="*/ 61 h 171"/>
                <a:gd name="T58" fmla="*/ 11 w 433"/>
                <a:gd name="T59" fmla="*/ 39 h 171"/>
                <a:gd name="T60" fmla="*/ 10 w 433"/>
                <a:gd name="T61" fmla="*/ 10 h 171"/>
                <a:gd name="T62" fmla="*/ 4 w 433"/>
                <a:gd name="T63" fmla="*/ 3 h 171"/>
                <a:gd name="T64" fmla="*/ 3 w 433"/>
                <a:gd name="T65" fmla="*/ 2 h 171"/>
                <a:gd name="T66" fmla="*/ 0 w 433"/>
                <a:gd name="T67" fmla="*/ 27 h 171"/>
                <a:gd name="T68" fmla="*/ 2 w 433"/>
                <a:gd name="T69" fmla="*/ 58 h 171"/>
                <a:gd name="T70" fmla="*/ 9 w 433"/>
                <a:gd name="T71" fmla="*/ 69 h 171"/>
                <a:gd name="T72" fmla="*/ 30 w 433"/>
                <a:gd name="T73" fmla="*/ 111 h 171"/>
                <a:gd name="T74" fmla="*/ 39 w 433"/>
                <a:gd name="T75" fmla="*/ 123 h 171"/>
                <a:gd name="T76" fmla="*/ 50 w 433"/>
                <a:gd name="T77" fmla="*/ 133 h 171"/>
                <a:gd name="T78" fmla="*/ 65 w 433"/>
                <a:gd name="T79" fmla="*/ 144 h 171"/>
                <a:gd name="T80" fmla="*/ 69 w 433"/>
                <a:gd name="T81" fmla="*/ 146 h 171"/>
                <a:gd name="T82" fmla="*/ 77 w 433"/>
                <a:gd name="T83" fmla="*/ 151 h 171"/>
                <a:gd name="T84" fmla="*/ 62 w 433"/>
                <a:gd name="T85" fmla="*/ 146 h 171"/>
                <a:gd name="T86" fmla="*/ 105 w 433"/>
                <a:gd name="T87" fmla="*/ 165 h 171"/>
                <a:gd name="T88" fmla="*/ 113 w 433"/>
                <a:gd name="T89" fmla="*/ 165 h 171"/>
                <a:gd name="T90" fmla="*/ 124 w 433"/>
                <a:gd name="T91" fmla="*/ 168 h 171"/>
                <a:gd name="T92" fmla="*/ 139 w 433"/>
                <a:gd name="T93" fmla="*/ 169 h 171"/>
                <a:gd name="T94" fmla="*/ 146 w 433"/>
                <a:gd name="T95" fmla="*/ 169 h 171"/>
                <a:gd name="T96" fmla="*/ 153 w 433"/>
                <a:gd name="T97" fmla="*/ 169 h 171"/>
                <a:gd name="T98" fmla="*/ 186 w 433"/>
                <a:gd name="T99" fmla="*/ 171 h 171"/>
                <a:gd name="T100" fmla="*/ 433 w 433"/>
                <a:gd name="T101" fmla="*/ 169 h 171"/>
                <a:gd name="T102" fmla="*/ 383 w 433"/>
                <a:gd name="T103" fmla="*/ 16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3" h="171">
                  <a:moveTo>
                    <a:pt x="383" y="160"/>
                  </a:moveTo>
                  <a:cubicBezTo>
                    <a:pt x="391" y="158"/>
                    <a:pt x="403" y="159"/>
                    <a:pt x="411" y="160"/>
                  </a:cubicBezTo>
                  <a:cubicBezTo>
                    <a:pt x="413" y="157"/>
                    <a:pt x="403" y="155"/>
                    <a:pt x="404" y="152"/>
                  </a:cubicBezTo>
                  <a:cubicBezTo>
                    <a:pt x="373" y="149"/>
                    <a:pt x="369" y="161"/>
                    <a:pt x="338" y="159"/>
                  </a:cubicBezTo>
                  <a:cubicBezTo>
                    <a:pt x="340" y="156"/>
                    <a:pt x="349" y="154"/>
                    <a:pt x="329" y="154"/>
                  </a:cubicBezTo>
                  <a:cubicBezTo>
                    <a:pt x="334" y="154"/>
                    <a:pt x="334" y="154"/>
                    <a:pt x="334" y="154"/>
                  </a:cubicBezTo>
                  <a:cubicBezTo>
                    <a:pt x="303" y="157"/>
                    <a:pt x="310" y="147"/>
                    <a:pt x="290" y="155"/>
                  </a:cubicBezTo>
                  <a:cubicBezTo>
                    <a:pt x="290" y="151"/>
                    <a:pt x="290" y="151"/>
                    <a:pt x="290" y="151"/>
                  </a:cubicBezTo>
                  <a:cubicBezTo>
                    <a:pt x="276" y="154"/>
                    <a:pt x="248" y="154"/>
                    <a:pt x="232" y="154"/>
                  </a:cubicBezTo>
                  <a:cubicBezTo>
                    <a:pt x="233" y="154"/>
                    <a:pt x="233" y="154"/>
                    <a:pt x="233" y="154"/>
                  </a:cubicBezTo>
                  <a:cubicBezTo>
                    <a:pt x="189" y="158"/>
                    <a:pt x="208" y="155"/>
                    <a:pt x="159" y="157"/>
                  </a:cubicBezTo>
                  <a:cubicBezTo>
                    <a:pt x="181" y="152"/>
                    <a:pt x="181" y="152"/>
                    <a:pt x="181" y="152"/>
                  </a:cubicBezTo>
                  <a:cubicBezTo>
                    <a:pt x="164" y="150"/>
                    <a:pt x="160" y="155"/>
                    <a:pt x="148" y="155"/>
                  </a:cubicBezTo>
                  <a:cubicBezTo>
                    <a:pt x="149" y="154"/>
                    <a:pt x="147" y="152"/>
                    <a:pt x="153" y="151"/>
                  </a:cubicBezTo>
                  <a:cubicBezTo>
                    <a:pt x="152" y="151"/>
                    <a:pt x="150" y="151"/>
                    <a:pt x="148" y="151"/>
                  </a:cubicBezTo>
                  <a:cubicBezTo>
                    <a:pt x="147" y="151"/>
                    <a:pt x="145" y="151"/>
                    <a:pt x="142" y="151"/>
                  </a:cubicBezTo>
                  <a:cubicBezTo>
                    <a:pt x="140" y="152"/>
                    <a:pt x="137" y="152"/>
                    <a:pt x="135" y="152"/>
                  </a:cubicBezTo>
                  <a:cubicBezTo>
                    <a:pt x="132" y="152"/>
                    <a:pt x="129" y="151"/>
                    <a:pt x="127" y="151"/>
                  </a:cubicBezTo>
                  <a:cubicBezTo>
                    <a:pt x="124" y="151"/>
                    <a:pt x="121" y="151"/>
                    <a:pt x="118" y="150"/>
                  </a:cubicBezTo>
                  <a:cubicBezTo>
                    <a:pt x="115" y="150"/>
                    <a:pt x="112" y="149"/>
                    <a:pt x="110" y="149"/>
                  </a:cubicBezTo>
                  <a:cubicBezTo>
                    <a:pt x="107" y="148"/>
                    <a:pt x="104" y="147"/>
                    <a:pt x="102" y="147"/>
                  </a:cubicBezTo>
                  <a:cubicBezTo>
                    <a:pt x="96" y="145"/>
                    <a:pt x="92" y="143"/>
                    <a:pt x="87" y="142"/>
                  </a:cubicBezTo>
                  <a:cubicBezTo>
                    <a:pt x="83" y="140"/>
                    <a:pt x="80" y="138"/>
                    <a:pt x="78" y="137"/>
                  </a:cubicBezTo>
                  <a:cubicBezTo>
                    <a:pt x="75" y="136"/>
                    <a:pt x="74" y="135"/>
                    <a:pt x="74" y="135"/>
                  </a:cubicBezTo>
                  <a:cubicBezTo>
                    <a:pt x="64" y="130"/>
                    <a:pt x="65" y="131"/>
                    <a:pt x="68" y="134"/>
                  </a:cubicBezTo>
                  <a:cubicBezTo>
                    <a:pt x="71" y="138"/>
                    <a:pt x="77" y="142"/>
                    <a:pt x="79" y="144"/>
                  </a:cubicBezTo>
                  <a:cubicBezTo>
                    <a:pt x="74" y="143"/>
                    <a:pt x="63" y="136"/>
                    <a:pt x="54" y="128"/>
                  </a:cubicBezTo>
                  <a:cubicBezTo>
                    <a:pt x="46" y="119"/>
                    <a:pt x="40" y="110"/>
                    <a:pt x="40" y="108"/>
                  </a:cubicBezTo>
                  <a:cubicBezTo>
                    <a:pt x="42" y="110"/>
                    <a:pt x="47" y="115"/>
                    <a:pt x="51" y="118"/>
                  </a:cubicBezTo>
                  <a:cubicBezTo>
                    <a:pt x="53" y="119"/>
                    <a:pt x="54" y="120"/>
                    <a:pt x="54" y="120"/>
                  </a:cubicBezTo>
                  <a:cubicBezTo>
                    <a:pt x="55" y="120"/>
                    <a:pt x="54" y="119"/>
                    <a:pt x="52" y="116"/>
                  </a:cubicBezTo>
                  <a:cubicBezTo>
                    <a:pt x="52" y="116"/>
                    <a:pt x="50" y="115"/>
                    <a:pt x="48" y="113"/>
                  </a:cubicBezTo>
                  <a:cubicBezTo>
                    <a:pt x="45" y="111"/>
                    <a:pt x="42" y="109"/>
                    <a:pt x="39" y="106"/>
                  </a:cubicBezTo>
                  <a:cubicBezTo>
                    <a:pt x="37" y="105"/>
                    <a:pt x="36" y="103"/>
                    <a:pt x="34" y="102"/>
                  </a:cubicBezTo>
                  <a:cubicBezTo>
                    <a:pt x="33" y="100"/>
                    <a:pt x="32" y="99"/>
                    <a:pt x="31" y="98"/>
                  </a:cubicBezTo>
                  <a:cubicBezTo>
                    <a:pt x="29" y="95"/>
                    <a:pt x="27" y="94"/>
                    <a:pt x="27" y="94"/>
                  </a:cubicBezTo>
                  <a:cubicBezTo>
                    <a:pt x="23" y="83"/>
                    <a:pt x="23" y="80"/>
                    <a:pt x="24" y="81"/>
                  </a:cubicBezTo>
                  <a:cubicBezTo>
                    <a:pt x="25" y="81"/>
                    <a:pt x="26" y="83"/>
                    <a:pt x="28" y="85"/>
                  </a:cubicBezTo>
                  <a:cubicBezTo>
                    <a:pt x="29" y="86"/>
                    <a:pt x="29" y="87"/>
                    <a:pt x="31" y="89"/>
                  </a:cubicBezTo>
                  <a:cubicBezTo>
                    <a:pt x="32" y="90"/>
                    <a:pt x="33" y="92"/>
                    <a:pt x="34" y="93"/>
                  </a:cubicBezTo>
                  <a:cubicBezTo>
                    <a:pt x="37" y="96"/>
                    <a:pt x="39" y="100"/>
                    <a:pt x="43" y="103"/>
                  </a:cubicBezTo>
                  <a:cubicBezTo>
                    <a:pt x="44" y="105"/>
                    <a:pt x="46" y="107"/>
                    <a:pt x="47" y="109"/>
                  </a:cubicBezTo>
                  <a:cubicBezTo>
                    <a:pt x="49" y="110"/>
                    <a:pt x="51" y="112"/>
                    <a:pt x="52" y="113"/>
                  </a:cubicBezTo>
                  <a:cubicBezTo>
                    <a:pt x="56" y="116"/>
                    <a:pt x="59" y="119"/>
                    <a:pt x="62" y="121"/>
                  </a:cubicBezTo>
                  <a:cubicBezTo>
                    <a:pt x="66" y="124"/>
                    <a:pt x="68" y="126"/>
                    <a:pt x="71" y="127"/>
                  </a:cubicBezTo>
                  <a:cubicBezTo>
                    <a:pt x="62" y="120"/>
                    <a:pt x="56" y="114"/>
                    <a:pt x="51" y="109"/>
                  </a:cubicBezTo>
                  <a:cubicBezTo>
                    <a:pt x="46" y="103"/>
                    <a:pt x="41" y="98"/>
                    <a:pt x="37" y="92"/>
                  </a:cubicBezTo>
                  <a:cubicBezTo>
                    <a:pt x="36" y="90"/>
                    <a:pt x="35" y="89"/>
                    <a:pt x="34" y="87"/>
                  </a:cubicBezTo>
                  <a:cubicBezTo>
                    <a:pt x="33" y="86"/>
                    <a:pt x="32" y="84"/>
                    <a:pt x="31" y="83"/>
                  </a:cubicBezTo>
                  <a:cubicBezTo>
                    <a:pt x="30" y="79"/>
                    <a:pt x="28" y="76"/>
                    <a:pt x="26" y="72"/>
                  </a:cubicBezTo>
                  <a:cubicBezTo>
                    <a:pt x="24" y="68"/>
                    <a:pt x="23" y="64"/>
                    <a:pt x="22" y="59"/>
                  </a:cubicBezTo>
                  <a:cubicBezTo>
                    <a:pt x="21" y="57"/>
                    <a:pt x="20" y="55"/>
                    <a:pt x="20" y="52"/>
                  </a:cubicBezTo>
                  <a:cubicBezTo>
                    <a:pt x="19" y="50"/>
                    <a:pt x="19" y="47"/>
                    <a:pt x="18" y="44"/>
                  </a:cubicBezTo>
                  <a:cubicBezTo>
                    <a:pt x="19" y="47"/>
                    <a:pt x="19" y="50"/>
                    <a:pt x="19" y="53"/>
                  </a:cubicBezTo>
                  <a:cubicBezTo>
                    <a:pt x="20" y="56"/>
                    <a:pt x="20" y="59"/>
                    <a:pt x="20" y="61"/>
                  </a:cubicBezTo>
                  <a:cubicBezTo>
                    <a:pt x="21" y="66"/>
                    <a:pt x="21" y="70"/>
                    <a:pt x="22" y="74"/>
                  </a:cubicBezTo>
                  <a:cubicBezTo>
                    <a:pt x="21" y="74"/>
                    <a:pt x="19" y="72"/>
                    <a:pt x="18" y="68"/>
                  </a:cubicBezTo>
                  <a:cubicBezTo>
                    <a:pt x="16" y="66"/>
                    <a:pt x="16" y="64"/>
                    <a:pt x="15" y="61"/>
                  </a:cubicBezTo>
                  <a:cubicBezTo>
                    <a:pt x="14" y="58"/>
                    <a:pt x="13" y="54"/>
                    <a:pt x="12" y="51"/>
                  </a:cubicBezTo>
                  <a:cubicBezTo>
                    <a:pt x="12" y="47"/>
                    <a:pt x="11" y="43"/>
                    <a:pt x="11" y="39"/>
                  </a:cubicBezTo>
                  <a:cubicBezTo>
                    <a:pt x="10" y="35"/>
                    <a:pt x="10" y="30"/>
                    <a:pt x="10" y="26"/>
                  </a:cubicBezTo>
                  <a:cubicBezTo>
                    <a:pt x="10" y="21"/>
                    <a:pt x="10" y="15"/>
                    <a:pt x="10" y="10"/>
                  </a:cubicBezTo>
                  <a:cubicBezTo>
                    <a:pt x="8" y="23"/>
                    <a:pt x="6" y="15"/>
                    <a:pt x="4" y="6"/>
                  </a:cubicBezTo>
                  <a:cubicBezTo>
                    <a:pt x="4" y="5"/>
                    <a:pt x="4" y="4"/>
                    <a:pt x="4" y="3"/>
                  </a:cubicBezTo>
                  <a:cubicBezTo>
                    <a:pt x="4" y="2"/>
                    <a:pt x="3" y="1"/>
                    <a:pt x="3" y="0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1" y="4"/>
                  </a:cubicBezTo>
                  <a:cubicBezTo>
                    <a:pt x="2" y="12"/>
                    <a:pt x="1" y="19"/>
                    <a:pt x="0" y="27"/>
                  </a:cubicBezTo>
                  <a:cubicBezTo>
                    <a:pt x="0" y="32"/>
                    <a:pt x="0" y="38"/>
                    <a:pt x="0" y="43"/>
                  </a:cubicBezTo>
                  <a:cubicBezTo>
                    <a:pt x="0" y="48"/>
                    <a:pt x="1" y="53"/>
                    <a:pt x="2" y="58"/>
                  </a:cubicBezTo>
                  <a:cubicBezTo>
                    <a:pt x="3" y="53"/>
                    <a:pt x="4" y="54"/>
                    <a:pt x="6" y="59"/>
                  </a:cubicBezTo>
                  <a:cubicBezTo>
                    <a:pt x="7" y="62"/>
                    <a:pt x="8" y="65"/>
                    <a:pt x="9" y="69"/>
                  </a:cubicBezTo>
                  <a:cubicBezTo>
                    <a:pt x="11" y="73"/>
                    <a:pt x="12" y="78"/>
                    <a:pt x="14" y="83"/>
                  </a:cubicBezTo>
                  <a:cubicBezTo>
                    <a:pt x="18" y="92"/>
                    <a:pt x="24" y="103"/>
                    <a:pt x="30" y="111"/>
                  </a:cubicBezTo>
                  <a:cubicBezTo>
                    <a:pt x="32" y="114"/>
                    <a:pt x="33" y="116"/>
                    <a:pt x="35" y="118"/>
                  </a:cubicBezTo>
                  <a:cubicBezTo>
                    <a:pt x="36" y="119"/>
                    <a:pt x="38" y="121"/>
                    <a:pt x="39" y="123"/>
                  </a:cubicBezTo>
                  <a:cubicBezTo>
                    <a:pt x="42" y="126"/>
                    <a:pt x="45" y="129"/>
                    <a:pt x="47" y="130"/>
                  </a:cubicBezTo>
                  <a:cubicBezTo>
                    <a:pt x="47" y="130"/>
                    <a:pt x="49" y="131"/>
                    <a:pt x="50" y="133"/>
                  </a:cubicBezTo>
                  <a:cubicBezTo>
                    <a:pt x="52" y="135"/>
                    <a:pt x="55" y="137"/>
                    <a:pt x="58" y="139"/>
                  </a:cubicBezTo>
                  <a:cubicBezTo>
                    <a:pt x="60" y="141"/>
                    <a:pt x="63" y="143"/>
                    <a:pt x="65" y="144"/>
                  </a:cubicBezTo>
                  <a:cubicBezTo>
                    <a:pt x="66" y="145"/>
                    <a:pt x="67" y="145"/>
                    <a:pt x="68" y="146"/>
                  </a:cubicBezTo>
                  <a:cubicBezTo>
                    <a:pt x="68" y="146"/>
                    <a:pt x="69" y="146"/>
                    <a:pt x="69" y="146"/>
                  </a:cubicBezTo>
                  <a:cubicBezTo>
                    <a:pt x="69" y="146"/>
                    <a:pt x="71" y="148"/>
                    <a:pt x="73" y="149"/>
                  </a:cubicBezTo>
                  <a:cubicBezTo>
                    <a:pt x="75" y="150"/>
                    <a:pt x="77" y="151"/>
                    <a:pt x="77" y="151"/>
                  </a:cubicBezTo>
                  <a:cubicBezTo>
                    <a:pt x="78" y="152"/>
                    <a:pt x="77" y="153"/>
                    <a:pt x="75" y="152"/>
                  </a:cubicBezTo>
                  <a:cubicBezTo>
                    <a:pt x="73" y="151"/>
                    <a:pt x="68" y="150"/>
                    <a:pt x="62" y="146"/>
                  </a:cubicBezTo>
                  <a:cubicBezTo>
                    <a:pt x="67" y="149"/>
                    <a:pt x="79" y="156"/>
                    <a:pt x="90" y="160"/>
                  </a:cubicBezTo>
                  <a:cubicBezTo>
                    <a:pt x="96" y="162"/>
                    <a:pt x="101" y="164"/>
                    <a:pt x="105" y="165"/>
                  </a:cubicBezTo>
                  <a:cubicBezTo>
                    <a:pt x="108" y="165"/>
                    <a:pt x="110" y="165"/>
                    <a:pt x="109" y="164"/>
                  </a:cubicBezTo>
                  <a:cubicBezTo>
                    <a:pt x="109" y="164"/>
                    <a:pt x="111" y="165"/>
                    <a:pt x="113" y="165"/>
                  </a:cubicBezTo>
                  <a:cubicBezTo>
                    <a:pt x="115" y="166"/>
                    <a:pt x="116" y="166"/>
                    <a:pt x="118" y="167"/>
                  </a:cubicBezTo>
                  <a:cubicBezTo>
                    <a:pt x="120" y="167"/>
                    <a:pt x="122" y="167"/>
                    <a:pt x="124" y="168"/>
                  </a:cubicBezTo>
                  <a:cubicBezTo>
                    <a:pt x="126" y="168"/>
                    <a:pt x="129" y="168"/>
                    <a:pt x="131" y="169"/>
                  </a:cubicBezTo>
                  <a:cubicBezTo>
                    <a:pt x="134" y="169"/>
                    <a:pt x="137" y="169"/>
                    <a:pt x="139" y="169"/>
                  </a:cubicBezTo>
                  <a:cubicBezTo>
                    <a:pt x="141" y="169"/>
                    <a:pt x="142" y="169"/>
                    <a:pt x="144" y="169"/>
                  </a:cubicBezTo>
                  <a:cubicBezTo>
                    <a:pt x="146" y="169"/>
                    <a:pt x="146" y="169"/>
                    <a:pt x="146" y="169"/>
                  </a:cubicBezTo>
                  <a:cubicBezTo>
                    <a:pt x="147" y="169"/>
                    <a:pt x="147" y="169"/>
                    <a:pt x="147" y="169"/>
                  </a:cubicBezTo>
                  <a:cubicBezTo>
                    <a:pt x="149" y="169"/>
                    <a:pt x="151" y="169"/>
                    <a:pt x="153" y="169"/>
                  </a:cubicBezTo>
                  <a:cubicBezTo>
                    <a:pt x="167" y="169"/>
                    <a:pt x="181" y="169"/>
                    <a:pt x="181" y="169"/>
                  </a:cubicBezTo>
                  <a:cubicBezTo>
                    <a:pt x="183" y="170"/>
                    <a:pt x="184" y="170"/>
                    <a:pt x="186" y="171"/>
                  </a:cubicBezTo>
                  <a:cubicBezTo>
                    <a:pt x="188" y="170"/>
                    <a:pt x="188" y="170"/>
                    <a:pt x="188" y="169"/>
                  </a:cubicBezTo>
                  <a:cubicBezTo>
                    <a:pt x="433" y="169"/>
                    <a:pt x="433" y="169"/>
                    <a:pt x="433" y="169"/>
                  </a:cubicBezTo>
                  <a:cubicBezTo>
                    <a:pt x="421" y="168"/>
                    <a:pt x="410" y="167"/>
                    <a:pt x="398" y="166"/>
                  </a:cubicBezTo>
                  <a:cubicBezTo>
                    <a:pt x="416" y="161"/>
                    <a:pt x="377" y="165"/>
                    <a:pt x="383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2" name="Freeform 56"/>
            <p:cNvSpPr/>
            <p:nvPr/>
          </p:nvSpPr>
          <p:spPr bwMode="auto">
            <a:xfrm>
              <a:off x="1727201" y="2049463"/>
              <a:ext cx="1588" cy="23812"/>
            </a:xfrm>
            <a:custGeom>
              <a:avLst/>
              <a:gdLst>
                <a:gd name="T0" fmla="*/ 1 w 1"/>
                <a:gd name="T1" fmla="*/ 17 h 17"/>
                <a:gd name="T2" fmla="*/ 0 w 1"/>
                <a:gd name="T3" fmla="*/ 0 h 17"/>
                <a:gd name="T4" fmla="*/ 1 w 1"/>
                <a:gd name="T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7">
                  <a:moveTo>
                    <a:pt x="1" y="17"/>
                  </a:moveTo>
                  <a:cubicBezTo>
                    <a:pt x="1" y="12"/>
                    <a:pt x="1" y="7"/>
                    <a:pt x="0" y="0"/>
                  </a:cubicBezTo>
                  <a:cubicBezTo>
                    <a:pt x="0" y="6"/>
                    <a:pt x="0" y="12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3" name="Freeform 57"/>
            <p:cNvSpPr/>
            <p:nvPr/>
          </p:nvSpPr>
          <p:spPr bwMode="auto">
            <a:xfrm>
              <a:off x="2316163" y="2249488"/>
              <a:ext cx="23813" cy="0"/>
            </a:xfrm>
            <a:custGeom>
              <a:avLst/>
              <a:gdLst>
                <a:gd name="T0" fmla="*/ 17 w 17"/>
                <a:gd name="T1" fmla="*/ 0 w 17"/>
                <a:gd name="T2" fmla="*/ 17 w 1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7">
                  <a:moveTo>
                    <a:pt x="1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11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4" name="Freeform 58"/>
            <p:cNvSpPr/>
            <p:nvPr/>
          </p:nvSpPr>
          <p:spPr bwMode="auto">
            <a:xfrm>
              <a:off x="1706563" y="1928813"/>
              <a:ext cx="7938" cy="57150"/>
            </a:xfrm>
            <a:custGeom>
              <a:avLst/>
              <a:gdLst>
                <a:gd name="T0" fmla="*/ 5 w 5"/>
                <a:gd name="T1" fmla="*/ 40 h 41"/>
                <a:gd name="T2" fmla="*/ 5 w 5"/>
                <a:gd name="T3" fmla="*/ 9 h 41"/>
                <a:gd name="T4" fmla="*/ 0 w 5"/>
                <a:gd name="T5" fmla="*/ 0 h 41"/>
                <a:gd name="T6" fmla="*/ 0 w 5"/>
                <a:gd name="T7" fmla="*/ 37 h 41"/>
                <a:gd name="T8" fmla="*/ 5 w 5"/>
                <a:gd name="T9" fmla="*/ 4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1">
                  <a:moveTo>
                    <a:pt x="5" y="40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2" y="20"/>
                    <a:pt x="2" y="2"/>
                    <a:pt x="0" y="0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2" y="37"/>
                    <a:pt x="4" y="41"/>
                    <a:pt x="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5" name="Freeform 59"/>
            <p:cNvSpPr/>
            <p:nvPr/>
          </p:nvSpPr>
          <p:spPr bwMode="auto">
            <a:xfrm>
              <a:off x="1703388" y="1981200"/>
              <a:ext cx="3175" cy="30162"/>
            </a:xfrm>
            <a:custGeom>
              <a:avLst/>
              <a:gdLst>
                <a:gd name="T0" fmla="*/ 0 w 3"/>
                <a:gd name="T1" fmla="*/ 11 h 21"/>
                <a:gd name="T2" fmla="*/ 3 w 3"/>
                <a:gd name="T3" fmla="*/ 21 h 21"/>
                <a:gd name="T4" fmla="*/ 3 w 3"/>
                <a:gd name="T5" fmla="*/ 0 h 21"/>
                <a:gd name="T6" fmla="*/ 0 w 3"/>
                <a:gd name="T7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1">
                  <a:moveTo>
                    <a:pt x="0" y="11"/>
                  </a:moveTo>
                  <a:cubicBezTo>
                    <a:pt x="1" y="12"/>
                    <a:pt x="2" y="16"/>
                    <a:pt x="3" y="2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3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6" name="Freeform 60"/>
            <p:cNvSpPr/>
            <p:nvPr/>
          </p:nvSpPr>
          <p:spPr bwMode="auto">
            <a:xfrm>
              <a:off x="2519363" y="2225675"/>
              <a:ext cx="11113" cy="0"/>
            </a:xfrm>
            <a:custGeom>
              <a:avLst/>
              <a:gdLst>
                <a:gd name="T0" fmla="*/ 0 w 8"/>
                <a:gd name="T1" fmla="*/ 8 w 8"/>
                <a:gd name="T2" fmla="*/ 0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8">
                  <a:moveTo>
                    <a:pt x="0" y="0"/>
                  </a:moveTo>
                  <a:cubicBezTo>
                    <a:pt x="3" y="0"/>
                    <a:pt x="5" y="0"/>
                    <a:pt x="8" y="0"/>
                  </a:cubicBezTo>
                  <a:cubicBezTo>
                    <a:pt x="4" y="0"/>
                    <a:pt x="2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7" name="Freeform 61"/>
            <p:cNvSpPr/>
            <p:nvPr/>
          </p:nvSpPr>
          <p:spPr bwMode="auto">
            <a:xfrm>
              <a:off x="2279651" y="2224088"/>
              <a:ext cx="404813" cy="22225"/>
            </a:xfrm>
            <a:custGeom>
              <a:avLst/>
              <a:gdLst>
                <a:gd name="T0" fmla="*/ 266 w 286"/>
                <a:gd name="T1" fmla="*/ 4 h 16"/>
                <a:gd name="T2" fmla="*/ 195 w 286"/>
                <a:gd name="T3" fmla="*/ 5 h 16"/>
                <a:gd name="T4" fmla="*/ 192 w 286"/>
                <a:gd name="T5" fmla="*/ 3 h 16"/>
                <a:gd name="T6" fmla="*/ 176 w 286"/>
                <a:gd name="T7" fmla="*/ 8 h 16"/>
                <a:gd name="T8" fmla="*/ 191 w 286"/>
                <a:gd name="T9" fmla="*/ 10 h 16"/>
                <a:gd name="T10" fmla="*/ 113 w 286"/>
                <a:gd name="T11" fmla="*/ 10 h 16"/>
                <a:gd name="T12" fmla="*/ 169 w 286"/>
                <a:gd name="T13" fmla="*/ 6 h 16"/>
                <a:gd name="T14" fmla="*/ 169 w 286"/>
                <a:gd name="T15" fmla="*/ 1 h 16"/>
                <a:gd name="T16" fmla="*/ 26 w 286"/>
                <a:gd name="T17" fmla="*/ 5 h 16"/>
                <a:gd name="T18" fmla="*/ 13 w 286"/>
                <a:gd name="T19" fmla="*/ 15 h 16"/>
                <a:gd name="T20" fmla="*/ 34 w 286"/>
                <a:gd name="T21" fmla="*/ 13 h 16"/>
                <a:gd name="T22" fmla="*/ 32 w 286"/>
                <a:gd name="T23" fmla="*/ 15 h 16"/>
                <a:gd name="T24" fmla="*/ 59 w 286"/>
                <a:gd name="T25" fmla="*/ 14 h 16"/>
                <a:gd name="T26" fmla="*/ 50 w 286"/>
                <a:gd name="T27" fmla="*/ 8 h 16"/>
                <a:gd name="T28" fmla="*/ 87 w 286"/>
                <a:gd name="T29" fmla="*/ 16 h 16"/>
                <a:gd name="T30" fmla="*/ 127 w 286"/>
                <a:gd name="T31" fmla="*/ 15 h 16"/>
                <a:gd name="T32" fmla="*/ 124 w 286"/>
                <a:gd name="T33" fmla="*/ 16 h 16"/>
                <a:gd name="T34" fmla="*/ 129 w 286"/>
                <a:gd name="T35" fmla="*/ 15 h 16"/>
                <a:gd name="T36" fmla="*/ 262 w 286"/>
                <a:gd name="T37" fmla="*/ 13 h 16"/>
                <a:gd name="T38" fmla="*/ 266 w 286"/>
                <a:gd name="T3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6" h="16">
                  <a:moveTo>
                    <a:pt x="266" y="4"/>
                  </a:moveTo>
                  <a:cubicBezTo>
                    <a:pt x="240" y="4"/>
                    <a:pt x="202" y="1"/>
                    <a:pt x="195" y="5"/>
                  </a:cubicBezTo>
                  <a:cubicBezTo>
                    <a:pt x="196" y="5"/>
                    <a:pt x="196" y="4"/>
                    <a:pt x="192" y="3"/>
                  </a:cubicBezTo>
                  <a:cubicBezTo>
                    <a:pt x="176" y="8"/>
                    <a:pt x="176" y="8"/>
                    <a:pt x="176" y="8"/>
                  </a:cubicBezTo>
                  <a:cubicBezTo>
                    <a:pt x="191" y="10"/>
                    <a:pt x="191" y="10"/>
                    <a:pt x="191" y="10"/>
                  </a:cubicBezTo>
                  <a:cubicBezTo>
                    <a:pt x="175" y="14"/>
                    <a:pt x="122" y="13"/>
                    <a:pt x="113" y="10"/>
                  </a:cubicBezTo>
                  <a:cubicBezTo>
                    <a:pt x="143" y="9"/>
                    <a:pt x="128" y="3"/>
                    <a:pt x="169" y="6"/>
                  </a:cubicBezTo>
                  <a:cubicBezTo>
                    <a:pt x="167" y="5"/>
                    <a:pt x="160" y="2"/>
                    <a:pt x="169" y="1"/>
                  </a:cubicBezTo>
                  <a:cubicBezTo>
                    <a:pt x="120" y="3"/>
                    <a:pt x="77" y="0"/>
                    <a:pt x="26" y="5"/>
                  </a:cubicBezTo>
                  <a:cubicBezTo>
                    <a:pt x="66" y="10"/>
                    <a:pt x="0" y="9"/>
                    <a:pt x="13" y="15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59" y="14"/>
                    <a:pt x="59" y="14"/>
                    <a:pt x="59" y="14"/>
                  </a:cubicBezTo>
                  <a:cubicBezTo>
                    <a:pt x="53" y="12"/>
                    <a:pt x="49" y="11"/>
                    <a:pt x="50" y="8"/>
                  </a:cubicBezTo>
                  <a:cubicBezTo>
                    <a:pt x="86" y="10"/>
                    <a:pt x="62" y="12"/>
                    <a:pt x="87" y="16"/>
                  </a:cubicBezTo>
                  <a:cubicBezTo>
                    <a:pt x="127" y="15"/>
                    <a:pt x="127" y="15"/>
                    <a:pt x="127" y="15"/>
                  </a:cubicBezTo>
                  <a:cubicBezTo>
                    <a:pt x="124" y="16"/>
                    <a:pt x="124" y="16"/>
                    <a:pt x="124" y="16"/>
                  </a:cubicBezTo>
                  <a:cubicBezTo>
                    <a:pt x="127" y="16"/>
                    <a:pt x="128" y="16"/>
                    <a:pt x="129" y="15"/>
                  </a:cubicBezTo>
                  <a:cubicBezTo>
                    <a:pt x="262" y="13"/>
                    <a:pt x="262" y="13"/>
                    <a:pt x="262" y="13"/>
                  </a:cubicBezTo>
                  <a:cubicBezTo>
                    <a:pt x="286" y="11"/>
                    <a:pt x="249" y="8"/>
                    <a:pt x="26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8" name="Freeform 62"/>
            <p:cNvSpPr/>
            <p:nvPr/>
          </p:nvSpPr>
          <p:spPr bwMode="auto">
            <a:xfrm>
              <a:off x="3008313" y="2227263"/>
              <a:ext cx="1588" cy="1587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9" name="Freeform 63"/>
            <p:cNvSpPr/>
            <p:nvPr/>
          </p:nvSpPr>
          <p:spPr bwMode="auto">
            <a:xfrm>
              <a:off x="2952751" y="2227263"/>
              <a:ext cx="55563" cy="6350"/>
            </a:xfrm>
            <a:custGeom>
              <a:avLst/>
              <a:gdLst>
                <a:gd name="T0" fmla="*/ 18 w 40"/>
                <a:gd name="T1" fmla="*/ 2 h 5"/>
                <a:gd name="T2" fmla="*/ 24 w 40"/>
                <a:gd name="T3" fmla="*/ 0 h 5"/>
                <a:gd name="T4" fmla="*/ 0 w 40"/>
                <a:gd name="T5" fmla="*/ 5 h 5"/>
                <a:gd name="T6" fmla="*/ 37 w 40"/>
                <a:gd name="T7" fmla="*/ 5 h 5"/>
                <a:gd name="T8" fmla="*/ 40 w 40"/>
                <a:gd name="T9" fmla="*/ 1 h 5"/>
                <a:gd name="T10" fmla="*/ 18 w 40"/>
                <a:gd name="T1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5">
                  <a:moveTo>
                    <a:pt x="18" y="2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36" y="2"/>
                    <a:pt x="23" y="4"/>
                    <a:pt x="1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10" name="Freeform 64"/>
            <p:cNvSpPr/>
            <p:nvPr/>
          </p:nvSpPr>
          <p:spPr bwMode="auto">
            <a:xfrm>
              <a:off x="2913063" y="2222500"/>
              <a:ext cx="39688" cy="17462"/>
            </a:xfrm>
            <a:custGeom>
              <a:avLst/>
              <a:gdLst>
                <a:gd name="T0" fmla="*/ 29 w 29"/>
                <a:gd name="T1" fmla="*/ 3 h 12"/>
                <a:gd name="T2" fmla="*/ 2 w 29"/>
                <a:gd name="T3" fmla="*/ 3 h 12"/>
                <a:gd name="T4" fmla="*/ 0 w 29"/>
                <a:gd name="T5" fmla="*/ 12 h 12"/>
                <a:gd name="T6" fmla="*/ 8 w 29"/>
                <a:gd name="T7" fmla="*/ 3 h 12"/>
                <a:gd name="T8" fmla="*/ 29 w 29"/>
                <a:gd name="T9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2">
                  <a:moveTo>
                    <a:pt x="29" y="3"/>
                  </a:moveTo>
                  <a:cubicBezTo>
                    <a:pt x="29" y="0"/>
                    <a:pt x="7" y="2"/>
                    <a:pt x="2" y="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9" y="10"/>
                    <a:pt x="18" y="5"/>
                    <a:pt x="8" y="3"/>
                  </a:cubicBezTo>
                  <a:cubicBezTo>
                    <a:pt x="26" y="1"/>
                    <a:pt x="17" y="8"/>
                    <a:pt x="2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11" name="Freeform 65"/>
            <p:cNvSpPr/>
            <p:nvPr/>
          </p:nvSpPr>
          <p:spPr bwMode="auto">
            <a:xfrm>
              <a:off x="2701926" y="2232025"/>
              <a:ext cx="19050" cy="3175"/>
            </a:xfrm>
            <a:custGeom>
              <a:avLst/>
              <a:gdLst>
                <a:gd name="T0" fmla="*/ 7 w 12"/>
                <a:gd name="T1" fmla="*/ 2 h 2"/>
                <a:gd name="T2" fmla="*/ 12 w 12"/>
                <a:gd name="T3" fmla="*/ 0 h 2"/>
                <a:gd name="T4" fmla="*/ 0 w 12"/>
                <a:gd name="T5" fmla="*/ 0 h 2"/>
                <a:gd name="T6" fmla="*/ 7 w 1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">
                  <a:moveTo>
                    <a:pt x="7" y="2"/>
                  </a:moveTo>
                  <a:lnTo>
                    <a:pt x="12" y="0"/>
                  </a:lnTo>
                  <a:lnTo>
                    <a:pt x="0" y="0"/>
                  </a:lnTo>
                  <a:lnTo>
                    <a:pt x="7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12" name="Freeform 66"/>
            <p:cNvSpPr/>
            <p:nvPr/>
          </p:nvSpPr>
          <p:spPr bwMode="auto">
            <a:xfrm>
              <a:off x="2720976" y="2228850"/>
              <a:ext cx="19050" cy="4762"/>
            </a:xfrm>
            <a:custGeom>
              <a:avLst/>
              <a:gdLst>
                <a:gd name="T0" fmla="*/ 9 w 13"/>
                <a:gd name="T1" fmla="*/ 0 h 4"/>
                <a:gd name="T2" fmla="*/ 0 w 13"/>
                <a:gd name="T3" fmla="*/ 3 h 4"/>
                <a:gd name="T4" fmla="*/ 13 w 13"/>
                <a:gd name="T5" fmla="*/ 4 h 4"/>
                <a:gd name="T6" fmla="*/ 9 w 1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4">
                  <a:moveTo>
                    <a:pt x="9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3"/>
                    <a:pt x="11" y="1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13" name="Freeform 67"/>
            <p:cNvSpPr/>
            <p:nvPr/>
          </p:nvSpPr>
          <p:spPr bwMode="auto">
            <a:xfrm>
              <a:off x="2787651" y="2235200"/>
              <a:ext cx="26988" cy="1587"/>
            </a:xfrm>
            <a:custGeom>
              <a:avLst/>
              <a:gdLst>
                <a:gd name="T0" fmla="*/ 19 w 19"/>
                <a:gd name="T1" fmla="*/ 1 h 1"/>
                <a:gd name="T2" fmla="*/ 0 w 19"/>
                <a:gd name="T3" fmla="*/ 0 h 1"/>
                <a:gd name="T4" fmla="*/ 19 w 19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">
                  <a:moveTo>
                    <a:pt x="19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1"/>
                    <a:pt x="12" y="1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14" name="Freeform 68"/>
            <p:cNvSpPr/>
            <p:nvPr/>
          </p:nvSpPr>
          <p:spPr bwMode="auto">
            <a:xfrm>
              <a:off x="2767013" y="2233613"/>
              <a:ext cx="20638" cy="1587"/>
            </a:xfrm>
            <a:custGeom>
              <a:avLst/>
              <a:gdLst>
                <a:gd name="T0" fmla="*/ 1 w 15"/>
                <a:gd name="T1" fmla="*/ 1 h 1"/>
                <a:gd name="T2" fmla="*/ 15 w 15"/>
                <a:gd name="T3" fmla="*/ 1 h 1"/>
                <a:gd name="T4" fmla="*/ 0 w 15"/>
                <a:gd name="T5" fmla="*/ 0 h 1"/>
                <a:gd name="T6" fmla="*/ 1 w 1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">
                  <a:moveTo>
                    <a:pt x="1" y="1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0" y="1"/>
                    <a:pt x="5" y="1"/>
                    <a:pt x="0" y="0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15" name="Freeform 69"/>
            <p:cNvSpPr/>
            <p:nvPr/>
          </p:nvSpPr>
          <p:spPr bwMode="auto">
            <a:xfrm>
              <a:off x="2740026" y="2233613"/>
              <a:ext cx="31750" cy="11112"/>
            </a:xfrm>
            <a:custGeom>
              <a:avLst/>
              <a:gdLst>
                <a:gd name="T0" fmla="*/ 23 w 23"/>
                <a:gd name="T1" fmla="*/ 6 h 7"/>
                <a:gd name="T2" fmla="*/ 20 w 23"/>
                <a:gd name="T3" fmla="*/ 1 h 7"/>
                <a:gd name="T4" fmla="*/ 0 w 23"/>
                <a:gd name="T5" fmla="*/ 0 h 7"/>
                <a:gd name="T6" fmla="*/ 23 w 23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7">
                  <a:moveTo>
                    <a:pt x="23" y="6"/>
                  </a:moveTo>
                  <a:cubicBezTo>
                    <a:pt x="20" y="1"/>
                    <a:pt x="20" y="1"/>
                    <a:pt x="2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3"/>
                    <a:pt x="4" y="7"/>
                    <a:pt x="2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16" name="Freeform 70"/>
            <p:cNvSpPr/>
            <p:nvPr/>
          </p:nvSpPr>
          <p:spPr bwMode="auto">
            <a:xfrm>
              <a:off x="2863851" y="2238375"/>
              <a:ext cx="22225" cy="3175"/>
            </a:xfrm>
            <a:custGeom>
              <a:avLst/>
              <a:gdLst>
                <a:gd name="T0" fmla="*/ 1 w 15"/>
                <a:gd name="T1" fmla="*/ 0 h 2"/>
                <a:gd name="T2" fmla="*/ 15 w 15"/>
                <a:gd name="T3" fmla="*/ 0 h 2"/>
                <a:gd name="T4" fmla="*/ 1 w 15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2">
                  <a:moveTo>
                    <a:pt x="1" y="0"/>
                  </a:moveTo>
                  <a:cubicBezTo>
                    <a:pt x="0" y="2"/>
                    <a:pt x="10" y="1"/>
                    <a:pt x="15" y="0"/>
                  </a:cubicBezTo>
                  <a:cubicBezTo>
                    <a:pt x="11" y="0"/>
                    <a:pt x="6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17" name="Freeform 71"/>
            <p:cNvSpPr/>
            <p:nvPr/>
          </p:nvSpPr>
          <p:spPr bwMode="auto">
            <a:xfrm>
              <a:off x="3398838" y="2227263"/>
              <a:ext cx="11113" cy="3175"/>
            </a:xfrm>
            <a:custGeom>
              <a:avLst/>
              <a:gdLst>
                <a:gd name="T0" fmla="*/ 8 w 8"/>
                <a:gd name="T1" fmla="*/ 2 h 2"/>
                <a:gd name="T2" fmla="*/ 0 w 8"/>
                <a:gd name="T3" fmla="*/ 0 h 2"/>
                <a:gd name="T4" fmla="*/ 8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8" y="2"/>
                  </a:moveTo>
                  <a:cubicBezTo>
                    <a:pt x="5" y="1"/>
                    <a:pt x="4" y="0"/>
                    <a:pt x="0" y="0"/>
                  </a:cubicBezTo>
                  <a:lnTo>
                    <a:pt x="8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sp>
        <p:nvSpPr>
          <p:cNvPr id="218" name="Text Box 10"/>
          <p:cNvSpPr txBox="1"/>
          <p:nvPr/>
        </p:nvSpPr>
        <p:spPr>
          <a:xfrm>
            <a:off x="1026795" y="1691005"/>
            <a:ext cx="5841365" cy="36614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 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遣唐使是日本政府派遣到唐朝学习交流的使团。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cs"/>
            </a:endParaRPr>
          </a:p>
          <a:p>
            <a:pPr marL="0" marR="0" lvl="0" indent="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  除了使节，随船来华的还有僧人、医师、画师、乐师、译师、史师，各类工匠等。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cs"/>
            </a:endParaRPr>
          </a:p>
          <a:p>
            <a:pPr marL="0" marR="0" lvl="0" indent="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  他们来华的目的主要是学习中国的先进文化。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cs"/>
            </a:endParaRPr>
          </a:p>
        </p:txBody>
      </p:sp>
      <p:grpSp>
        <p:nvGrpSpPr>
          <p:cNvPr id="219" name="组合 218"/>
          <p:cNvGrpSpPr/>
          <p:nvPr/>
        </p:nvGrpSpPr>
        <p:grpSpPr>
          <a:xfrm>
            <a:off x="138430" y="184785"/>
            <a:ext cx="5485130" cy="1143450"/>
            <a:chOff x="138489" y="296102"/>
            <a:chExt cx="5125409" cy="1143537"/>
          </a:xfrm>
        </p:grpSpPr>
        <p:sp>
          <p:nvSpPr>
            <p:cNvPr id="220" name="文本框 219"/>
            <p:cNvSpPr txBox="1"/>
            <p:nvPr/>
          </p:nvSpPr>
          <p:spPr>
            <a:xfrm>
              <a:off x="1242131" y="527260"/>
              <a:ext cx="4021767" cy="645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cs"/>
                </a:rPr>
                <a:t>唐朝文化的吸引力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尚巍手书W" panose="00020600040101010101" pitchFamily="18" charset="-122"/>
                <a:ea typeface="汉仪尚巍手书W" panose="00020600040101010101" pitchFamily="18" charset="-122"/>
                <a:cs typeface="+mn-cs"/>
              </a:endParaRPr>
            </a:p>
          </p:txBody>
        </p:sp>
        <p:grpSp>
          <p:nvGrpSpPr>
            <p:cNvPr id="221" name="组合 220"/>
            <p:cNvGrpSpPr/>
            <p:nvPr/>
          </p:nvGrpSpPr>
          <p:grpSpPr>
            <a:xfrm>
              <a:off x="138489" y="296102"/>
              <a:ext cx="1137080" cy="1143537"/>
              <a:chOff x="2174147" y="809979"/>
              <a:chExt cx="1112816" cy="1135556"/>
            </a:xfrm>
          </p:grpSpPr>
          <p:sp>
            <p:nvSpPr>
              <p:cNvPr id="222" name="文本框 221"/>
              <p:cNvSpPr txBox="1"/>
              <p:nvPr/>
            </p:nvSpPr>
            <p:spPr>
              <a:xfrm>
                <a:off x="2266979" y="861709"/>
                <a:ext cx="997274" cy="9156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汉仪尚巍手书W" panose="00020600040101010101" pitchFamily="18" charset="-122"/>
                    <a:ea typeface="汉仪尚巍手书W" panose="00020600040101010101" pitchFamily="18" charset="-122"/>
                    <a:cs typeface="+mn-cs"/>
                  </a:rPr>
                  <a:t>壹</a:t>
                </a:r>
                <a:endParaRPr kumimoji="0" lang="zh-CN" altLang="en-US" sz="5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cs"/>
                </a:endParaRPr>
              </a:p>
            </p:txBody>
          </p:sp>
          <p:grpSp>
            <p:nvGrpSpPr>
              <p:cNvPr id="223" name="组合 222"/>
              <p:cNvGrpSpPr/>
              <p:nvPr/>
            </p:nvGrpSpPr>
            <p:grpSpPr>
              <a:xfrm>
                <a:off x="2174147" y="809979"/>
                <a:ext cx="1112816" cy="1135556"/>
                <a:chOff x="6996113" y="1100138"/>
                <a:chExt cx="1400175" cy="1428751"/>
              </a:xfrm>
              <a:solidFill>
                <a:schemeClr val="bg1"/>
              </a:solidFill>
            </p:grpSpPr>
            <p:sp>
              <p:nvSpPr>
                <p:cNvPr id="224" name="Freeform 149"/>
                <p:cNvSpPr/>
                <p:nvPr/>
              </p:nvSpPr>
              <p:spPr bwMode="auto">
                <a:xfrm>
                  <a:off x="7712075" y="1104901"/>
                  <a:ext cx="60325" cy="38100"/>
                </a:xfrm>
                <a:custGeom>
                  <a:avLst/>
                  <a:gdLst>
                    <a:gd name="T0" fmla="*/ 11 w 61"/>
                    <a:gd name="T1" fmla="*/ 16 h 37"/>
                    <a:gd name="T2" fmla="*/ 7 w 61"/>
                    <a:gd name="T3" fmla="*/ 4 h 37"/>
                    <a:gd name="T4" fmla="*/ 35 w 61"/>
                    <a:gd name="T5" fmla="*/ 0 h 37"/>
                    <a:gd name="T6" fmla="*/ 15 w 61"/>
                    <a:gd name="T7" fmla="*/ 24 h 37"/>
                    <a:gd name="T8" fmla="*/ 47 w 61"/>
                    <a:gd name="T9" fmla="*/ 24 h 37"/>
                    <a:gd name="T10" fmla="*/ 11 w 61"/>
                    <a:gd name="T11" fmla="*/ 32 h 37"/>
                    <a:gd name="T12" fmla="*/ 7 w 61"/>
                    <a:gd name="T13" fmla="*/ 24 h 37"/>
                    <a:gd name="T14" fmla="*/ 11 w 61"/>
                    <a:gd name="T15" fmla="*/ 16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1" h="37">
                      <a:moveTo>
                        <a:pt x="11" y="16"/>
                      </a:moveTo>
                      <a:cubicBezTo>
                        <a:pt x="25" y="12"/>
                        <a:pt x="0" y="15"/>
                        <a:pt x="7" y="4"/>
                      </a:cubicBezTo>
                      <a:cubicBezTo>
                        <a:pt x="15" y="2"/>
                        <a:pt x="33" y="9"/>
                        <a:pt x="35" y="0"/>
                      </a:cubicBezTo>
                      <a:cubicBezTo>
                        <a:pt x="50" y="14"/>
                        <a:pt x="24" y="21"/>
                        <a:pt x="15" y="24"/>
                      </a:cubicBezTo>
                      <a:cubicBezTo>
                        <a:pt x="17" y="23"/>
                        <a:pt x="42" y="31"/>
                        <a:pt x="47" y="24"/>
                      </a:cubicBezTo>
                      <a:cubicBezTo>
                        <a:pt x="61" y="37"/>
                        <a:pt x="22" y="31"/>
                        <a:pt x="11" y="32"/>
                      </a:cubicBezTo>
                      <a:cubicBezTo>
                        <a:pt x="12" y="27"/>
                        <a:pt x="10" y="25"/>
                        <a:pt x="7" y="24"/>
                      </a:cubicBezTo>
                      <a:cubicBezTo>
                        <a:pt x="6" y="19"/>
                        <a:pt x="8" y="17"/>
                        <a:pt x="11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25" name="Freeform 150"/>
                <p:cNvSpPr/>
                <p:nvPr/>
              </p:nvSpPr>
              <p:spPr bwMode="auto">
                <a:xfrm>
                  <a:off x="7758113" y="1104901"/>
                  <a:ext cx="60325" cy="44450"/>
                </a:xfrm>
                <a:custGeom>
                  <a:avLst/>
                  <a:gdLst>
                    <a:gd name="T0" fmla="*/ 0 w 60"/>
                    <a:gd name="T1" fmla="*/ 0 h 44"/>
                    <a:gd name="T2" fmla="*/ 8 w 60"/>
                    <a:gd name="T3" fmla="*/ 16 h 44"/>
                    <a:gd name="T4" fmla="*/ 40 w 60"/>
                    <a:gd name="T5" fmla="*/ 8 h 44"/>
                    <a:gd name="T6" fmla="*/ 60 w 60"/>
                    <a:gd name="T7" fmla="*/ 40 h 44"/>
                    <a:gd name="T8" fmla="*/ 28 w 60"/>
                    <a:gd name="T9" fmla="*/ 44 h 44"/>
                    <a:gd name="T10" fmla="*/ 40 w 60"/>
                    <a:gd name="T11" fmla="*/ 28 h 44"/>
                    <a:gd name="T12" fmla="*/ 0 w 60"/>
                    <a:gd name="T13" fmla="*/ 20 h 44"/>
                    <a:gd name="T14" fmla="*/ 0 w 60"/>
                    <a:gd name="T15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0" h="44">
                      <a:moveTo>
                        <a:pt x="0" y="0"/>
                      </a:moveTo>
                      <a:cubicBezTo>
                        <a:pt x="7" y="1"/>
                        <a:pt x="9" y="7"/>
                        <a:pt x="8" y="16"/>
                      </a:cubicBezTo>
                      <a:cubicBezTo>
                        <a:pt x="14" y="2"/>
                        <a:pt x="24" y="4"/>
                        <a:pt x="40" y="8"/>
                      </a:cubicBezTo>
                      <a:cubicBezTo>
                        <a:pt x="36" y="30"/>
                        <a:pt x="56" y="27"/>
                        <a:pt x="60" y="40"/>
                      </a:cubicBezTo>
                      <a:cubicBezTo>
                        <a:pt x="41" y="33"/>
                        <a:pt x="45" y="42"/>
                        <a:pt x="28" y="44"/>
                      </a:cubicBezTo>
                      <a:cubicBezTo>
                        <a:pt x="32" y="39"/>
                        <a:pt x="39" y="36"/>
                        <a:pt x="40" y="28"/>
                      </a:cubicBezTo>
                      <a:cubicBezTo>
                        <a:pt x="35" y="17"/>
                        <a:pt x="15" y="21"/>
                        <a:pt x="0" y="20"/>
                      </a:cubicBezTo>
                      <a:cubicBezTo>
                        <a:pt x="0" y="13"/>
                        <a:pt x="0" y="7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26" name="Freeform 151"/>
                <p:cNvSpPr/>
                <p:nvPr/>
              </p:nvSpPr>
              <p:spPr bwMode="auto">
                <a:xfrm>
                  <a:off x="7673975" y="1109663"/>
                  <a:ext cx="44450" cy="28575"/>
                </a:xfrm>
                <a:custGeom>
                  <a:avLst/>
                  <a:gdLst>
                    <a:gd name="T0" fmla="*/ 44 w 44"/>
                    <a:gd name="T1" fmla="*/ 8 h 28"/>
                    <a:gd name="T2" fmla="*/ 16 w 44"/>
                    <a:gd name="T3" fmla="*/ 16 h 28"/>
                    <a:gd name="T4" fmla="*/ 24 w 44"/>
                    <a:gd name="T5" fmla="*/ 28 h 28"/>
                    <a:gd name="T6" fmla="*/ 0 w 44"/>
                    <a:gd name="T7" fmla="*/ 0 h 28"/>
                    <a:gd name="T8" fmla="*/ 44 w 44"/>
                    <a:gd name="T9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4" h="28">
                      <a:moveTo>
                        <a:pt x="44" y="8"/>
                      </a:moveTo>
                      <a:cubicBezTo>
                        <a:pt x="42" y="24"/>
                        <a:pt x="25" y="4"/>
                        <a:pt x="16" y="16"/>
                      </a:cubicBezTo>
                      <a:cubicBezTo>
                        <a:pt x="19" y="20"/>
                        <a:pt x="25" y="20"/>
                        <a:pt x="24" y="28"/>
                      </a:cubicBezTo>
                      <a:cubicBezTo>
                        <a:pt x="7" y="28"/>
                        <a:pt x="5" y="13"/>
                        <a:pt x="0" y="0"/>
                      </a:cubicBezTo>
                      <a:cubicBezTo>
                        <a:pt x="32" y="5"/>
                        <a:pt x="22" y="1"/>
                        <a:pt x="44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27" name="Freeform 152"/>
                <p:cNvSpPr/>
                <p:nvPr/>
              </p:nvSpPr>
              <p:spPr bwMode="auto">
                <a:xfrm>
                  <a:off x="7821613" y="1117601"/>
                  <a:ext cx="69850" cy="30163"/>
                </a:xfrm>
                <a:custGeom>
                  <a:avLst/>
                  <a:gdLst>
                    <a:gd name="T0" fmla="*/ 6 w 70"/>
                    <a:gd name="T1" fmla="*/ 0 h 30"/>
                    <a:gd name="T2" fmla="*/ 70 w 70"/>
                    <a:gd name="T3" fmla="*/ 24 h 30"/>
                    <a:gd name="T4" fmla="*/ 2 w 70"/>
                    <a:gd name="T5" fmla="*/ 16 h 30"/>
                    <a:gd name="T6" fmla="*/ 6 w 70"/>
                    <a:gd name="T7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0" h="30">
                      <a:moveTo>
                        <a:pt x="6" y="0"/>
                      </a:moveTo>
                      <a:cubicBezTo>
                        <a:pt x="26" y="7"/>
                        <a:pt x="56" y="3"/>
                        <a:pt x="70" y="24"/>
                      </a:cubicBezTo>
                      <a:cubicBezTo>
                        <a:pt x="44" y="30"/>
                        <a:pt x="40" y="10"/>
                        <a:pt x="2" y="16"/>
                      </a:cubicBezTo>
                      <a:cubicBezTo>
                        <a:pt x="0" y="8"/>
                        <a:pt x="5" y="5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28" name="Freeform 153"/>
                <p:cNvSpPr/>
                <p:nvPr/>
              </p:nvSpPr>
              <p:spPr bwMode="auto">
                <a:xfrm>
                  <a:off x="7891463" y="1136651"/>
                  <a:ext cx="20638" cy="17463"/>
                </a:xfrm>
                <a:custGeom>
                  <a:avLst/>
                  <a:gdLst>
                    <a:gd name="T0" fmla="*/ 20 w 20"/>
                    <a:gd name="T1" fmla="*/ 1 h 18"/>
                    <a:gd name="T2" fmla="*/ 20 w 20"/>
                    <a:gd name="T3" fmla="*/ 17 h 18"/>
                    <a:gd name="T4" fmla="*/ 4 w 20"/>
                    <a:gd name="T5" fmla="*/ 5 h 18"/>
                    <a:gd name="T6" fmla="*/ 20 w 20"/>
                    <a:gd name="T7" fmla="*/ 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8">
                      <a:moveTo>
                        <a:pt x="20" y="1"/>
                      </a:moveTo>
                      <a:cubicBezTo>
                        <a:pt x="20" y="6"/>
                        <a:pt x="20" y="12"/>
                        <a:pt x="20" y="17"/>
                      </a:cubicBezTo>
                      <a:cubicBezTo>
                        <a:pt x="17" y="11"/>
                        <a:pt x="0" y="18"/>
                        <a:pt x="4" y="5"/>
                      </a:cubicBezTo>
                      <a:cubicBezTo>
                        <a:pt x="11" y="6"/>
                        <a:pt x="12" y="0"/>
                        <a:pt x="2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29" name="Freeform 154"/>
                <p:cNvSpPr/>
                <p:nvPr/>
              </p:nvSpPr>
              <p:spPr bwMode="auto">
                <a:xfrm>
                  <a:off x="7621588" y="1146176"/>
                  <a:ext cx="20638" cy="20638"/>
                </a:xfrm>
                <a:custGeom>
                  <a:avLst/>
                  <a:gdLst>
                    <a:gd name="T0" fmla="*/ 20 w 20"/>
                    <a:gd name="T1" fmla="*/ 0 h 21"/>
                    <a:gd name="T2" fmla="*/ 8 w 20"/>
                    <a:gd name="T3" fmla="*/ 8 h 21"/>
                    <a:gd name="T4" fmla="*/ 20 w 20"/>
                    <a:gd name="T5" fmla="*/ 12 h 21"/>
                    <a:gd name="T6" fmla="*/ 0 w 20"/>
                    <a:gd name="T7" fmla="*/ 20 h 21"/>
                    <a:gd name="T8" fmla="*/ 20 w 20"/>
                    <a:gd name="T9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1">
                      <a:moveTo>
                        <a:pt x="20" y="0"/>
                      </a:moveTo>
                      <a:cubicBezTo>
                        <a:pt x="18" y="5"/>
                        <a:pt x="15" y="8"/>
                        <a:pt x="8" y="8"/>
                      </a:cubicBezTo>
                      <a:cubicBezTo>
                        <a:pt x="9" y="13"/>
                        <a:pt x="15" y="11"/>
                        <a:pt x="20" y="12"/>
                      </a:cubicBezTo>
                      <a:cubicBezTo>
                        <a:pt x="17" y="18"/>
                        <a:pt x="10" y="21"/>
                        <a:pt x="0" y="20"/>
                      </a:cubicBezTo>
                      <a:cubicBezTo>
                        <a:pt x="1" y="7"/>
                        <a:pt x="7" y="1"/>
                        <a:pt x="2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0" name="Freeform 155"/>
                <p:cNvSpPr/>
                <p:nvPr/>
              </p:nvSpPr>
              <p:spPr bwMode="auto">
                <a:xfrm>
                  <a:off x="7920038" y="1144588"/>
                  <a:ext cx="39688" cy="31750"/>
                </a:xfrm>
                <a:custGeom>
                  <a:avLst/>
                  <a:gdLst>
                    <a:gd name="T0" fmla="*/ 40 w 40"/>
                    <a:gd name="T1" fmla="*/ 21 h 31"/>
                    <a:gd name="T2" fmla="*/ 0 w 40"/>
                    <a:gd name="T3" fmla="*/ 13 h 31"/>
                    <a:gd name="T4" fmla="*/ 40 w 40"/>
                    <a:gd name="T5" fmla="*/ 2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0" h="31">
                      <a:moveTo>
                        <a:pt x="40" y="21"/>
                      </a:moveTo>
                      <a:cubicBezTo>
                        <a:pt x="29" y="31"/>
                        <a:pt x="16" y="11"/>
                        <a:pt x="0" y="13"/>
                      </a:cubicBezTo>
                      <a:cubicBezTo>
                        <a:pt x="15" y="0"/>
                        <a:pt x="31" y="8"/>
                        <a:pt x="40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1" name="Freeform 156"/>
                <p:cNvSpPr/>
                <p:nvPr/>
              </p:nvSpPr>
              <p:spPr bwMode="auto">
                <a:xfrm>
                  <a:off x="7537450" y="1152526"/>
                  <a:ext cx="80963" cy="49213"/>
                </a:xfrm>
                <a:custGeom>
                  <a:avLst/>
                  <a:gdLst>
                    <a:gd name="T0" fmla="*/ 80 w 80"/>
                    <a:gd name="T1" fmla="*/ 10 h 49"/>
                    <a:gd name="T2" fmla="*/ 0 w 80"/>
                    <a:gd name="T3" fmla="*/ 14 h 49"/>
                    <a:gd name="T4" fmla="*/ 80 w 80"/>
                    <a:gd name="T5" fmla="*/ 1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0" h="49">
                      <a:moveTo>
                        <a:pt x="80" y="10"/>
                      </a:moveTo>
                      <a:cubicBezTo>
                        <a:pt x="72" y="13"/>
                        <a:pt x="9" y="49"/>
                        <a:pt x="0" y="14"/>
                      </a:cubicBezTo>
                      <a:cubicBezTo>
                        <a:pt x="39" y="21"/>
                        <a:pt x="49" y="0"/>
                        <a:pt x="80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2" name="Freeform 157"/>
                <p:cNvSpPr/>
                <p:nvPr/>
              </p:nvSpPr>
              <p:spPr bwMode="auto">
                <a:xfrm>
                  <a:off x="7561263" y="1176338"/>
                  <a:ext cx="109538" cy="42863"/>
                </a:xfrm>
                <a:custGeom>
                  <a:avLst/>
                  <a:gdLst>
                    <a:gd name="T0" fmla="*/ 108 w 108"/>
                    <a:gd name="T1" fmla="*/ 2 h 43"/>
                    <a:gd name="T2" fmla="*/ 28 w 108"/>
                    <a:gd name="T3" fmla="*/ 18 h 43"/>
                    <a:gd name="T4" fmla="*/ 32 w 108"/>
                    <a:gd name="T5" fmla="*/ 38 h 43"/>
                    <a:gd name="T6" fmla="*/ 16 w 108"/>
                    <a:gd name="T7" fmla="*/ 42 h 43"/>
                    <a:gd name="T8" fmla="*/ 0 w 108"/>
                    <a:gd name="T9" fmla="*/ 10 h 43"/>
                    <a:gd name="T10" fmla="*/ 108 w 108"/>
                    <a:gd name="T11" fmla="*/ 2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8" h="43">
                      <a:moveTo>
                        <a:pt x="108" y="2"/>
                      </a:moveTo>
                      <a:cubicBezTo>
                        <a:pt x="88" y="14"/>
                        <a:pt x="51" y="9"/>
                        <a:pt x="28" y="18"/>
                      </a:cubicBezTo>
                      <a:cubicBezTo>
                        <a:pt x="25" y="29"/>
                        <a:pt x="34" y="28"/>
                        <a:pt x="32" y="38"/>
                      </a:cubicBezTo>
                      <a:cubicBezTo>
                        <a:pt x="25" y="37"/>
                        <a:pt x="24" y="43"/>
                        <a:pt x="16" y="42"/>
                      </a:cubicBezTo>
                      <a:cubicBezTo>
                        <a:pt x="29" y="10"/>
                        <a:pt x="0" y="37"/>
                        <a:pt x="0" y="10"/>
                      </a:cubicBezTo>
                      <a:cubicBezTo>
                        <a:pt x="42" y="3"/>
                        <a:pt x="56" y="0"/>
                        <a:pt x="10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3" name="Freeform 158"/>
                <p:cNvSpPr/>
                <p:nvPr/>
              </p:nvSpPr>
              <p:spPr bwMode="auto">
                <a:xfrm>
                  <a:off x="7494588" y="1174751"/>
                  <a:ext cx="22225" cy="23813"/>
                </a:xfrm>
                <a:custGeom>
                  <a:avLst/>
                  <a:gdLst>
                    <a:gd name="T0" fmla="*/ 2 w 22"/>
                    <a:gd name="T1" fmla="*/ 3 h 23"/>
                    <a:gd name="T2" fmla="*/ 22 w 22"/>
                    <a:gd name="T3" fmla="*/ 7 h 23"/>
                    <a:gd name="T4" fmla="*/ 6 w 22"/>
                    <a:gd name="T5" fmla="*/ 23 h 23"/>
                    <a:gd name="T6" fmla="*/ 2 w 22"/>
                    <a:gd name="T7" fmla="*/ 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3">
                      <a:moveTo>
                        <a:pt x="2" y="3"/>
                      </a:moveTo>
                      <a:cubicBezTo>
                        <a:pt x="13" y="0"/>
                        <a:pt x="12" y="9"/>
                        <a:pt x="22" y="7"/>
                      </a:cubicBezTo>
                      <a:cubicBezTo>
                        <a:pt x="22" y="17"/>
                        <a:pt x="16" y="23"/>
                        <a:pt x="6" y="23"/>
                      </a:cubicBezTo>
                      <a:cubicBezTo>
                        <a:pt x="9" y="12"/>
                        <a:pt x="0" y="13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4" name="Freeform 159"/>
                <p:cNvSpPr/>
                <p:nvPr/>
              </p:nvSpPr>
              <p:spPr bwMode="auto">
                <a:xfrm>
                  <a:off x="8012113" y="1185863"/>
                  <a:ext cx="44450" cy="34925"/>
                </a:xfrm>
                <a:custGeom>
                  <a:avLst/>
                  <a:gdLst>
                    <a:gd name="T0" fmla="*/ 4 w 44"/>
                    <a:gd name="T1" fmla="*/ 0 h 34"/>
                    <a:gd name="T2" fmla="*/ 44 w 44"/>
                    <a:gd name="T3" fmla="*/ 20 h 34"/>
                    <a:gd name="T4" fmla="*/ 44 w 44"/>
                    <a:gd name="T5" fmla="*/ 28 h 34"/>
                    <a:gd name="T6" fmla="*/ 0 w 44"/>
                    <a:gd name="T7" fmla="*/ 12 h 34"/>
                    <a:gd name="T8" fmla="*/ 4 w 44"/>
                    <a:gd name="T9" fmla="*/ 0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4" h="34">
                      <a:moveTo>
                        <a:pt x="4" y="0"/>
                      </a:moveTo>
                      <a:cubicBezTo>
                        <a:pt x="20" y="4"/>
                        <a:pt x="31" y="13"/>
                        <a:pt x="44" y="20"/>
                      </a:cubicBezTo>
                      <a:cubicBezTo>
                        <a:pt x="42" y="24"/>
                        <a:pt x="39" y="27"/>
                        <a:pt x="44" y="28"/>
                      </a:cubicBezTo>
                      <a:cubicBezTo>
                        <a:pt x="29" y="34"/>
                        <a:pt x="25" y="13"/>
                        <a:pt x="0" y="12"/>
                      </a:cubicBezTo>
                      <a:cubicBezTo>
                        <a:pt x="2" y="9"/>
                        <a:pt x="4" y="6"/>
                        <a:pt x="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5" name="Freeform 160"/>
                <p:cNvSpPr/>
                <p:nvPr/>
              </p:nvSpPr>
              <p:spPr bwMode="auto">
                <a:xfrm>
                  <a:off x="7310438" y="1243013"/>
                  <a:ext cx="69850" cy="47625"/>
                </a:xfrm>
                <a:custGeom>
                  <a:avLst/>
                  <a:gdLst>
                    <a:gd name="T0" fmla="*/ 28 w 68"/>
                    <a:gd name="T1" fmla="*/ 20 h 48"/>
                    <a:gd name="T2" fmla="*/ 24 w 68"/>
                    <a:gd name="T3" fmla="*/ 28 h 48"/>
                    <a:gd name="T4" fmla="*/ 44 w 68"/>
                    <a:gd name="T5" fmla="*/ 28 h 48"/>
                    <a:gd name="T6" fmla="*/ 40 w 68"/>
                    <a:gd name="T7" fmla="*/ 0 h 48"/>
                    <a:gd name="T8" fmla="*/ 68 w 68"/>
                    <a:gd name="T9" fmla="*/ 12 h 48"/>
                    <a:gd name="T10" fmla="*/ 8 w 68"/>
                    <a:gd name="T11" fmla="*/ 48 h 48"/>
                    <a:gd name="T12" fmla="*/ 0 w 68"/>
                    <a:gd name="T13" fmla="*/ 32 h 48"/>
                    <a:gd name="T14" fmla="*/ 28 w 68"/>
                    <a:gd name="T15" fmla="*/ 20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8" h="48">
                      <a:moveTo>
                        <a:pt x="28" y="20"/>
                      </a:moveTo>
                      <a:cubicBezTo>
                        <a:pt x="27" y="23"/>
                        <a:pt x="24" y="24"/>
                        <a:pt x="24" y="28"/>
                      </a:cubicBezTo>
                      <a:cubicBezTo>
                        <a:pt x="37" y="30"/>
                        <a:pt x="36" y="20"/>
                        <a:pt x="44" y="28"/>
                      </a:cubicBezTo>
                      <a:cubicBezTo>
                        <a:pt x="46" y="15"/>
                        <a:pt x="37" y="14"/>
                        <a:pt x="40" y="0"/>
                      </a:cubicBezTo>
                      <a:cubicBezTo>
                        <a:pt x="52" y="8"/>
                        <a:pt x="56" y="12"/>
                        <a:pt x="68" y="12"/>
                      </a:cubicBezTo>
                      <a:cubicBezTo>
                        <a:pt x="55" y="31"/>
                        <a:pt x="27" y="35"/>
                        <a:pt x="8" y="48"/>
                      </a:cubicBezTo>
                      <a:cubicBezTo>
                        <a:pt x="10" y="38"/>
                        <a:pt x="15" y="32"/>
                        <a:pt x="0" y="32"/>
                      </a:cubicBezTo>
                      <a:cubicBezTo>
                        <a:pt x="6" y="25"/>
                        <a:pt x="11" y="17"/>
                        <a:pt x="28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6" name="Freeform 161"/>
                <p:cNvSpPr/>
                <p:nvPr/>
              </p:nvSpPr>
              <p:spPr bwMode="auto">
                <a:xfrm>
                  <a:off x="7366000" y="1265238"/>
                  <a:ext cx="33338" cy="26988"/>
                </a:xfrm>
                <a:custGeom>
                  <a:avLst/>
                  <a:gdLst>
                    <a:gd name="T0" fmla="*/ 29 w 32"/>
                    <a:gd name="T1" fmla="*/ 5 h 26"/>
                    <a:gd name="T2" fmla="*/ 21 w 32"/>
                    <a:gd name="T3" fmla="*/ 25 h 26"/>
                    <a:gd name="T4" fmla="*/ 29 w 32"/>
                    <a:gd name="T5" fmla="*/ 5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2" h="26">
                      <a:moveTo>
                        <a:pt x="29" y="5"/>
                      </a:moveTo>
                      <a:cubicBezTo>
                        <a:pt x="32" y="17"/>
                        <a:pt x="15" y="10"/>
                        <a:pt x="21" y="25"/>
                      </a:cubicBezTo>
                      <a:cubicBezTo>
                        <a:pt x="0" y="26"/>
                        <a:pt x="12" y="0"/>
                        <a:pt x="29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7" name="Freeform 162"/>
                <p:cNvSpPr/>
                <p:nvPr/>
              </p:nvSpPr>
              <p:spPr bwMode="auto">
                <a:xfrm>
                  <a:off x="7267575" y="1298576"/>
                  <a:ext cx="53975" cy="39688"/>
                </a:xfrm>
                <a:custGeom>
                  <a:avLst/>
                  <a:gdLst>
                    <a:gd name="T0" fmla="*/ 8 w 55"/>
                    <a:gd name="T1" fmla="*/ 24 h 40"/>
                    <a:gd name="T2" fmla="*/ 32 w 55"/>
                    <a:gd name="T3" fmla="*/ 4 h 40"/>
                    <a:gd name="T4" fmla="*/ 48 w 55"/>
                    <a:gd name="T5" fmla="*/ 0 h 40"/>
                    <a:gd name="T6" fmla="*/ 12 w 55"/>
                    <a:gd name="T7" fmla="*/ 40 h 40"/>
                    <a:gd name="T8" fmla="*/ 8 w 55"/>
                    <a:gd name="T9" fmla="*/ 2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5" h="40">
                      <a:moveTo>
                        <a:pt x="8" y="24"/>
                      </a:moveTo>
                      <a:cubicBezTo>
                        <a:pt x="28" y="29"/>
                        <a:pt x="27" y="14"/>
                        <a:pt x="32" y="4"/>
                      </a:cubicBezTo>
                      <a:cubicBezTo>
                        <a:pt x="38" y="4"/>
                        <a:pt x="47" y="6"/>
                        <a:pt x="48" y="0"/>
                      </a:cubicBezTo>
                      <a:cubicBezTo>
                        <a:pt x="55" y="16"/>
                        <a:pt x="18" y="23"/>
                        <a:pt x="12" y="40"/>
                      </a:cubicBezTo>
                      <a:cubicBezTo>
                        <a:pt x="0" y="37"/>
                        <a:pt x="8" y="34"/>
                        <a:pt x="8" y="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8" name="Freeform 163"/>
                <p:cNvSpPr/>
                <p:nvPr/>
              </p:nvSpPr>
              <p:spPr bwMode="auto">
                <a:xfrm>
                  <a:off x="7315200" y="1295401"/>
                  <a:ext cx="44450" cy="46038"/>
                </a:xfrm>
                <a:custGeom>
                  <a:avLst/>
                  <a:gdLst>
                    <a:gd name="T0" fmla="*/ 28 w 44"/>
                    <a:gd name="T1" fmla="*/ 19 h 45"/>
                    <a:gd name="T2" fmla="*/ 28 w 44"/>
                    <a:gd name="T3" fmla="*/ 3 h 45"/>
                    <a:gd name="T4" fmla="*/ 40 w 44"/>
                    <a:gd name="T5" fmla="*/ 3 h 45"/>
                    <a:gd name="T6" fmla="*/ 44 w 44"/>
                    <a:gd name="T7" fmla="*/ 11 h 45"/>
                    <a:gd name="T8" fmla="*/ 16 w 44"/>
                    <a:gd name="T9" fmla="*/ 35 h 45"/>
                    <a:gd name="T10" fmla="*/ 0 w 44"/>
                    <a:gd name="T11" fmla="*/ 35 h 45"/>
                    <a:gd name="T12" fmla="*/ 28 w 44"/>
                    <a:gd name="T13" fmla="*/ 1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4" h="45">
                      <a:moveTo>
                        <a:pt x="28" y="19"/>
                      </a:moveTo>
                      <a:cubicBezTo>
                        <a:pt x="39" y="15"/>
                        <a:pt x="16" y="10"/>
                        <a:pt x="28" y="3"/>
                      </a:cubicBezTo>
                      <a:cubicBezTo>
                        <a:pt x="32" y="3"/>
                        <a:pt x="36" y="3"/>
                        <a:pt x="40" y="3"/>
                      </a:cubicBezTo>
                      <a:cubicBezTo>
                        <a:pt x="39" y="8"/>
                        <a:pt x="41" y="10"/>
                        <a:pt x="44" y="11"/>
                      </a:cubicBezTo>
                      <a:cubicBezTo>
                        <a:pt x="40" y="31"/>
                        <a:pt x="7" y="18"/>
                        <a:pt x="16" y="35"/>
                      </a:cubicBezTo>
                      <a:cubicBezTo>
                        <a:pt x="15" y="45"/>
                        <a:pt x="2" y="36"/>
                        <a:pt x="0" y="35"/>
                      </a:cubicBezTo>
                      <a:cubicBezTo>
                        <a:pt x="2" y="23"/>
                        <a:pt x="19" y="0"/>
                        <a:pt x="28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39" name="Freeform 164"/>
                <p:cNvSpPr/>
                <p:nvPr/>
              </p:nvSpPr>
              <p:spPr bwMode="auto">
                <a:xfrm>
                  <a:off x="8158163" y="1298576"/>
                  <a:ext cx="149225" cy="180975"/>
                </a:xfrm>
                <a:custGeom>
                  <a:avLst/>
                  <a:gdLst>
                    <a:gd name="T0" fmla="*/ 80 w 148"/>
                    <a:gd name="T1" fmla="*/ 88 h 180"/>
                    <a:gd name="T2" fmla="*/ 112 w 148"/>
                    <a:gd name="T3" fmla="*/ 120 h 180"/>
                    <a:gd name="T4" fmla="*/ 148 w 148"/>
                    <a:gd name="T5" fmla="*/ 180 h 180"/>
                    <a:gd name="T6" fmla="*/ 132 w 148"/>
                    <a:gd name="T7" fmla="*/ 180 h 180"/>
                    <a:gd name="T8" fmla="*/ 104 w 148"/>
                    <a:gd name="T9" fmla="*/ 136 h 180"/>
                    <a:gd name="T10" fmla="*/ 116 w 148"/>
                    <a:gd name="T11" fmla="*/ 136 h 180"/>
                    <a:gd name="T12" fmla="*/ 104 w 148"/>
                    <a:gd name="T13" fmla="*/ 116 h 180"/>
                    <a:gd name="T14" fmla="*/ 0 w 148"/>
                    <a:gd name="T15" fmla="*/ 48 h 180"/>
                    <a:gd name="T16" fmla="*/ 0 w 148"/>
                    <a:gd name="T17" fmla="*/ 0 h 180"/>
                    <a:gd name="T18" fmla="*/ 72 w 148"/>
                    <a:gd name="T19" fmla="*/ 80 h 180"/>
                    <a:gd name="T20" fmla="*/ 96 w 148"/>
                    <a:gd name="T21" fmla="*/ 80 h 180"/>
                    <a:gd name="T22" fmla="*/ 80 w 148"/>
                    <a:gd name="T23" fmla="*/ 88 h 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8" h="180">
                      <a:moveTo>
                        <a:pt x="80" y="88"/>
                      </a:moveTo>
                      <a:cubicBezTo>
                        <a:pt x="94" y="87"/>
                        <a:pt x="105" y="103"/>
                        <a:pt x="112" y="120"/>
                      </a:cubicBezTo>
                      <a:cubicBezTo>
                        <a:pt x="128" y="116"/>
                        <a:pt x="143" y="143"/>
                        <a:pt x="148" y="180"/>
                      </a:cubicBezTo>
                      <a:cubicBezTo>
                        <a:pt x="143" y="180"/>
                        <a:pt x="137" y="180"/>
                        <a:pt x="132" y="180"/>
                      </a:cubicBezTo>
                      <a:cubicBezTo>
                        <a:pt x="124" y="164"/>
                        <a:pt x="119" y="145"/>
                        <a:pt x="104" y="136"/>
                      </a:cubicBezTo>
                      <a:cubicBezTo>
                        <a:pt x="107" y="129"/>
                        <a:pt x="111" y="135"/>
                        <a:pt x="116" y="136"/>
                      </a:cubicBezTo>
                      <a:cubicBezTo>
                        <a:pt x="119" y="122"/>
                        <a:pt x="88" y="132"/>
                        <a:pt x="104" y="116"/>
                      </a:cubicBezTo>
                      <a:cubicBezTo>
                        <a:pt x="70" y="108"/>
                        <a:pt x="54" y="49"/>
                        <a:pt x="0" y="48"/>
                      </a:cubicBezTo>
                      <a:cubicBezTo>
                        <a:pt x="2" y="27"/>
                        <a:pt x="11" y="14"/>
                        <a:pt x="0" y="0"/>
                      </a:cubicBezTo>
                      <a:cubicBezTo>
                        <a:pt x="43" y="7"/>
                        <a:pt x="73" y="42"/>
                        <a:pt x="72" y="80"/>
                      </a:cubicBezTo>
                      <a:cubicBezTo>
                        <a:pt x="78" y="68"/>
                        <a:pt x="87" y="75"/>
                        <a:pt x="96" y="80"/>
                      </a:cubicBezTo>
                      <a:cubicBezTo>
                        <a:pt x="93" y="85"/>
                        <a:pt x="87" y="87"/>
                        <a:pt x="80" y="8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0" name="Freeform 165"/>
                <p:cNvSpPr/>
                <p:nvPr/>
              </p:nvSpPr>
              <p:spPr bwMode="auto">
                <a:xfrm>
                  <a:off x="8129588" y="1350963"/>
                  <a:ext cx="28575" cy="30163"/>
                </a:xfrm>
                <a:custGeom>
                  <a:avLst/>
                  <a:gdLst>
                    <a:gd name="T0" fmla="*/ 12 w 29"/>
                    <a:gd name="T1" fmla="*/ 0 h 30"/>
                    <a:gd name="T2" fmla="*/ 20 w 29"/>
                    <a:gd name="T3" fmla="*/ 24 h 30"/>
                    <a:gd name="T4" fmla="*/ 12 w 29"/>
                    <a:gd name="T5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9" h="30">
                      <a:moveTo>
                        <a:pt x="12" y="0"/>
                      </a:moveTo>
                      <a:cubicBezTo>
                        <a:pt x="21" y="2"/>
                        <a:pt x="29" y="15"/>
                        <a:pt x="20" y="24"/>
                      </a:cubicBezTo>
                      <a:cubicBezTo>
                        <a:pt x="0" y="30"/>
                        <a:pt x="0" y="3"/>
                        <a:pt x="1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1" name="Freeform 166"/>
                <p:cNvSpPr/>
                <p:nvPr/>
              </p:nvSpPr>
              <p:spPr bwMode="auto">
                <a:xfrm>
                  <a:off x="7216775" y="1374776"/>
                  <a:ext cx="33338" cy="15875"/>
                </a:xfrm>
                <a:custGeom>
                  <a:avLst/>
                  <a:gdLst>
                    <a:gd name="T0" fmla="*/ 13 w 33"/>
                    <a:gd name="T1" fmla="*/ 0 h 16"/>
                    <a:gd name="T2" fmla="*/ 21 w 33"/>
                    <a:gd name="T3" fmla="*/ 0 h 16"/>
                    <a:gd name="T4" fmla="*/ 5 w 33"/>
                    <a:gd name="T5" fmla="*/ 16 h 16"/>
                    <a:gd name="T6" fmla="*/ 13 w 33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16">
                      <a:moveTo>
                        <a:pt x="13" y="0"/>
                      </a:moveTo>
                      <a:cubicBezTo>
                        <a:pt x="17" y="2"/>
                        <a:pt x="20" y="5"/>
                        <a:pt x="21" y="0"/>
                      </a:cubicBezTo>
                      <a:cubicBezTo>
                        <a:pt x="33" y="7"/>
                        <a:pt x="14" y="16"/>
                        <a:pt x="5" y="16"/>
                      </a:cubicBezTo>
                      <a:cubicBezTo>
                        <a:pt x="0" y="3"/>
                        <a:pt x="18" y="13"/>
                        <a:pt x="1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2" name="Freeform 167"/>
                <p:cNvSpPr/>
                <p:nvPr/>
              </p:nvSpPr>
              <p:spPr bwMode="auto">
                <a:xfrm>
                  <a:off x="7250113" y="1371601"/>
                  <a:ext cx="26988" cy="19050"/>
                </a:xfrm>
                <a:custGeom>
                  <a:avLst/>
                  <a:gdLst>
                    <a:gd name="T0" fmla="*/ 24 w 26"/>
                    <a:gd name="T1" fmla="*/ 19 h 19"/>
                    <a:gd name="T2" fmla="*/ 0 w 26"/>
                    <a:gd name="T3" fmla="*/ 19 h 19"/>
                    <a:gd name="T4" fmla="*/ 24 w 26"/>
                    <a:gd name="T5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6" h="19">
                      <a:moveTo>
                        <a:pt x="24" y="19"/>
                      </a:moveTo>
                      <a:cubicBezTo>
                        <a:pt x="11" y="15"/>
                        <a:pt x="15" y="19"/>
                        <a:pt x="0" y="19"/>
                      </a:cubicBezTo>
                      <a:cubicBezTo>
                        <a:pt x="2" y="9"/>
                        <a:pt x="26" y="0"/>
                        <a:pt x="24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3" name="Freeform 168"/>
                <p:cNvSpPr/>
                <p:nvPr/>
              </p:nvSpPr>
              <p:spPr bwMode="auto">
                <a:xfrm>
                  <a:off x="7189788" y="1395413"/>
                  <a:ext cx="65088" cy="82550"/>
                </a:xfrm>
                <a:custGeom>
                  <a:avLst/>
                  <a:gdLst>
                    <a:gd name="T0" fmla="*/ 16 w 64"/>
                    <a:gd name="T1" fmla="*/ 64 h 82"/>
                    <a:gd name="T2" fmla="*/ 32 w 64"/>
                    <a:gd name="T3" fmla="*/ 72 h 82"/>
                    <a:gd name="T4" fmla="*/ 0 w 64"/>
                    <a:gd name="T5" fmla="*/ 72 h 82"/>
                    <a:gd name="T6" fmla="*/ 64 w 64"/>
                    <a:gd name="T7" fmla="*/ 0 h 82"/>
                    <a:gd name="T8" fmla="*/ 16 w 64"/>
                    <a:gd name="T9" fmla="*/ 64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4" h="82">
                      <a:moveTo>
                        <a:pt x="16" y="64"/>
                      </a:moveTo>
                      <a:cubicBezTo>
                        <a:pt x="22" y="69"/>
                        <a:pt x="27" y="55"/>
                        <a:pt x="32" y="72"/>
                      </a:cubicBezTo>
                      <a:cubicBezTo>
                        <a:pt x="23" y="82"/>
                        <a:pt x="11" y="78"/>
                        <a:pt x="0" y="72"/>
                      </a:cubicBezTo>
                      <a:cubicBezTo>
                        <a:pt x="26" y="51"/>
                        <a:pt x="23" y="12"/>
                        <a:pt x="64" y="0"/>
                      </a:cubicBezTo>
                      <a:cubicBezTo>
                        <a:pt x="45" y="18"/>
                        <a:pt x="38" y="36"/>
                        <a:pt x="16" y="6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4" name="Freeform 169"/>
                <p:cNvSpPr/>
                <p:nvPr/>
              </p:nvSpPr>
              <p:spPr bwMode="auto">
                <a:xfrm>
                  <a:off x="7219950" y="1422401"/>
                  <a:ext cx="34925" cy="33338"/>
                </a:xfrm>
                <a:custGeom>
                  <a:avLst/>
                  <a:gdLst>
                    <a:gd name="T0" fmla="*/ 18 w 34"/>
                    <a:gd name="T1" fmla="*/ 1 h 33"/>
                    <a:gd name="T2" fmla="*/ 34 w 34"/>
                    <a:gd name="T3" fmla="*/ 5 h 33"/>
                    <a:gd name="T4" fmla="*/ 14 w 34"/>
                    <a:gd name="T5" fmla="*/ 33 h 33"/>
                    <a:gd name="T6" fmla="*/ 18 w 34"/>
                    <a:gd name="T7" fmla="*/ 1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33">
                      <a:moveTo>
                        <a:pt x="18" y="1"/>
                      </a:moveTo>
                      <a:cubicBezTo>
                        <a:pt x="25" y="0"/>
                        <a:pt x="26" y="6"/>
                        <a:pt x="34" y="5"/>
                      </a:cubicBezTo>
                      <a:cubicBezTo>
                        <a:pt x="30" y="17"/>
                        <a:pt x="15" y="18"/>
                        <a:pt x="14" y="33"/>
                      </a:cubicBezTo>
                      <a:cubicBezTo>
                        <a:pt x="0" y="20"/>
                        <a:pt x="31" y="16"/>
                        <a:pt x="1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5" name="Freeform 170"/>
                <p:cNvSpPr/>
                <p:nvPr/>
              </p:nvSpPr>
              <p:spPr bwMode="auto">
                <a:xfrm>
                  <a:off x="7165975" y="1473201"/>
                  <a:ext cx="39688" cy="42863"/>
                </a:xfrm>
                <a:custGeom>
                  <a:avLst/>
                  <a:gdLst>
                    <a:gd name="T0" fmla="*/ 40 w 40"/>
                    <a:gd name="T1" fmla="*/ 14 h 42"/>
                    <a:gd name="T2" fmla="*/ 28 w 40"/>
                    <a:gd name="T3" fmla="*/ 42 h 42"/>
                    <a:gd name="T4" fmla="*/ 0 w 40"/>
                    <a:gd name="T5" fmla="*/ 26 h 42"/>
                    <a:gd name="T6" fmla="*/ 12 w 40"/>
                    <a:gd name="T7" fmla="*/ 6 h 42"/>
                    <a:gd name="T8" fmla="*/ 40 w 40"/>
                    <a:gd name="T9" fmla="*/ 1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42">
                      <a:moveTo>
                        <a:pt x="40" y="14"/>
                      </a:moveTo>
                      <a:cubicBezTo>
                        <a:pt x="8" y="13"/>
                        <a:pt x="37" y="33"/>
                        <a:pt x="28" y="42"/>
                      </a:cubicBezTo>
                      <a:cubicBezTo>
                        <a:pt x="9" y="40"/>
                        <a:pt x="29" y="20"/>
                        <a:pt x="0" y="26"/>
                      </a:cubicBezTo>
                      <a:cubicBezTo>
                        <a:pt x="8" y="15"/>
                        <a:pt x="11" y="18"/>
                        <a:pt x="12" y="6"/>
                      </a:cubicBezTo>
                      <a:cubicBezTo>
                        <a:pt x="22" y="3"/>
                        <a:pt x="38" y="0"/>
                        <a:pt x="40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6" name="Freeform 171"/>
                <p:cNvSpPr/>
                <p:nvPr/>
              </p:nvSpPr>
              <p:spPr bwMode="auto">
                <a:xfrm>
                  <a:off x="8301038" y="1482726"/>
                  <a:ext cx="22225" cy="38100"/>
                </a:xfrm>
                <a:custGeom>
                  <a:avLst/>
                  <a:gdLst>
                    <a:gd name="T0" fmla="*/ 22 w 22"/>
                    <a:gd name="T1" fmla="*/ 17 h 37"/>
                    <a:gd name="T2" fmla="*/ 14 w 22"/>
                    <a:gd name="T3" fmla="*/ 25 h 37"/>
                    <a:gd name="T4" fmla="*/ 2 w 22"/>
                    <a:gd name="T5" fmla="*/ 9 h 37"/>
                    <a:gd name="T6" fmla="*/ 22 w 22"/>
                    <a:gd name="T7" fmla="*/ 1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37">
                      <a:moveTo>
                        <a:pt x="22" y="17"/>
                      </a:moveTo>
                      <a:cubicBezTo>
                        <a:pt x="14" y="12"/>
                        <a:pt x="3" y="23"/>
                        <a:pt x="14" y="25"/>
                      </a:cubicBezTo>
                      <a:cubicBezTo>
                        <a:pt x="8" y="37"/>
                        <a:pt x="0" y="18"/>
                        <a:pt x="2" y="9"/>
                      </a:cubicBezTo>
                      <a:cubicBezTo>
                        <a:pt x="15" y="10"/>
                        <a:pt x="21" y="0"/>
                        <a:pt x="22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7" name="Freeform 172"/>
                <p:cNvSpPr/>
                <p:nvPr/>
              </p:nvSpPr>
              <p:spPr bwMode="auto">
                <a:xfrm>
                  <a:off x="7131050" y="1504951"/>
                  <a:ext cx="58738" cy="36513"/>
                </a:xfrm>
                <a:custGeom>
                  <a:avLst/>
                  <a:gdLst>
                    <a:gd name="T0" fmla="*/ 23 w 59"/>
                    <a:gd name="T1" fmla="*/ 19 h 36"/>
                    <a:gd name="T2" fmla="*/ 43 w 59"/>
                    <a:gd name="T3" fmla="*/ 3 h 36"/>
                    <a:gd name="T4" fmla="*/ 59 w 59"/>
                    <a:gd name="T5" fmla="*/ 15 h 36"/>
                    <a:gd name="T6" fmla="*/ 55 w 59"/>
                    <a:gd name="T7" fmla="*/ 27 h 36"/>
                    <a:gd name="T8" fmla="*/ 7 w 59"/>
                    <a:gd name="T9" fmla="*/ 3 h 36"/>
                    <a:gd name="T10" fmla="*/ 23 w 59"/>
                    <a:gd name="T11" fmla="*/ 19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36">
                      <a:moveTo>
                        <a:pt x="23" y="19"/>
                      </a:moveTo>
                      <a:cubicBezTo>
                        <a:pt x="34" y="18"/>
                        <a:pt x="34" y="6"/>
                        <a:pt x="43" y="3"/>
                      </a:cubicBezTo>
                      <a:cubicBezTo>
                        <a:pt x="48" y="7"/>
                        <a:pt x="51" y="14"/>
                        <a:pt x="59" y="15"/>
                      </a:cubicBezTo>
                      <a:cubicBezTo>
                        <a:pt x="57" y="18"/>
                        <a:pt x="55" y="21"/>
                        <a:pt x="55" y="27"/>
                      </a:cubicBezTo>
                      <a:cubicBezTo>
                        <a:pt x="39" y="36"/>
                        <a:pt x="0" y="25"/>
                        <a:pt x="7" y="3"/>
                      </a:cubicBezTo>
                      <a:cubicBezTo>
                        <a:pt x="21" y="0"/>
                        <a:pt x="14" y="18"/>
                        <a:pt x="23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8" name="Freeform 173"/>
                <p:cNvSpPr/>
                <p:nvPr/>
              </p:nvSpPr>
              <p:spPr bwMode="auto">
                <a:xfrm>
                  <a:off x="8335963" y="1566863"/>
                  <a:ext cx="19050" cy="26988"/>
                </a:xfrm>
                <a:custGeom>
                  <a:avLst/>
                  <a:gdLst>
                    <a:gd name="T0" fmla="*/ 0 w 20"/>
                    <a:gd name="T1" fmla="*/ 14 h 27"/>
                    <a:gd name="T2" fmla="*/ 12 w 20"/>
                    <a:gd name="T3" fmla="*/ 10 h 27"/>
                    <a:gd name="T4" fmla="*/ 20 w 20"/>
                    <a:gd name="T5" fmla="*/ 22 h 27"/>
                    <a:gd name="T6" fmla="*/ 4 w 20"/>
                    <a:gd name="T7" fmla="*/ 26 h 27"/>
                    <a:gd name="T8" fmla="*/ 0 w 20"/>
                    <a:gd name="T9" fmla="*/ 1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7">
                      <a:moveTo>
                        <a:pt x="0" y="14"/>
                      </a:moveTo>
                      <a:cubicBezTo>
                        <a:pt x="0" y="0"/>
                        <a:pt x="13" y="22"/>
                        <a:pt x="12" y="10"/>
                      </a:cubicBezTo>
                      <a:cubicBezTo>
                        <a:pt x="18" y="11"/>
                        <a:pt x="13" y="22"/>
                        <a:pt x="20" y="22"/>
                      </a:cubicBezTo>
                      <a:cubicBezTo>
                        <a:pt x="19" y="27"/>
                        <a:pt x="10" y="25"/>
                        <a:pt x="4" y="26"/>
                      </a:cubicBezTo>
                      <a:cubicBezTo>
                        <a:pt x="4" y="20"/>
                        <a:pt x="5" y="15"/>
                        <a:pt x="0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49" name="Freeform 174"/>
                <p:cNvSpPr/>
                <p:nvPr/>
              </p:nvSpPr>
              <p:spPr bwMode="auto">
                <a:xfrm>
                  <a:off x="8366125" y="1673226"/>
                  <a:ext cx="19050" cy="23813"/>
                </a:xfrm>
                <a:custGeom>
                  <a:avLst/>
                  <a:gdLst>
                    <a:gd name="T0" fmla="*/ 5 w 18"/>
                    <a:gd name="T1" fmla="*/ 4 h 24"/>
                    <a:gd name="T2" fmla="*/ 13 w 18"/>
                    <a:gd name="T3" fmla="*/ 24 h 24"/>
                    <a:gd name="T4" fmla="*/ 5 w 18"/>
                    <a:gd name="T5" fmla="*/ 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8" h="24">
                      <a:moveTo>
                        <a:pt x="5" y="4"/>
                      </a:moveTo>
                      <a:cubicBezTo>
                        <a:pt x="18" y="0"/>
                        <a:pt x="11" y="16"/>
                        <a:pt x="13" y="24"/>
                      </a:cubicBezTo>
                      <a:cubicBezTo>
                        <a:pt x="3" y="19"/>
                        <a:pt x="0" y="16"/>
                        <a:pt x="5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0" name="Freeform 175"/>
                <p:cNvSpPr/>
                <p:nvPr/>
              </p:nvSpPr>
              <p:spPr bwMode="auto">
                <a:xfrm>
                  <a:off x="7100888" y="1684338"/>
                  <a:ext cx="30163" cy="28575"/>
                </a:xfrm>
                <a:custGeom>
                  <a:avLst/>
                  <a:gdLst>
                    <a:gd name="T0" fmla="*/ 8 w 29"/>
                    <a:gd name="T1" fmla="*/ 1 h 29"/>
                    <a:gd name="T2" fmla="*/ 28 w 29"/>
                    <a:gd name="T3" fmla="*/ 9 h 29"/>
                    <a:gd name="T4" fmla="*/ 24 w 29"/>
                    <a:gd name="T5" fmla="*/ 29 h 29"/>
                    <a:gd name="T6" fmla="*/ 0 w 29"/>
                    <a:gd name="T7" fmla="*/ 5 h 29"/>
                    <a:gd name="T8" fmla="*/ 8 w 29"/>
                    <a:gd name="T9" fmla="*/ 9 h 29"/>
                    <a:gd name="T10" fmla="*/ 8 w 29"/>
                    <a:gd name="T11" fmla="*/ 1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9">
                      <a:moveTo>
                        <a:pt x="8" y="1"/>
                      </a:moveTo>
                      <a:cubicBezTo>
                        <a:pt x="18" y="0"/>
                        <a:pt x="20" y="7"/>
                        <a:pt x="28" y="9"/>
                      </a:cubicBezTo>
                      <a:cubicBezTo>
                        <a:pt x="23" y="22"/>
                        <a:pt x="29" y="20"/>
                        <a:pt x="24" y="29"/>
                      </a:cubicBezTo>
                      <a:cubicBezTo>
                        <a:pt x="18" y="19"/>
                        <a:pt x="3" y="26"/>
                        <a:pt x="0" y="5"/>
                      </a:cubicBezTo>
                      <a:cubicBezTo>
                        <a:pt x="3" y="6"/>
                        <a:pt x="4" y="9"/>
                        <a:pt x="8" y="9"/>
                      </a:cubicBezTo>
                      <a:cubicBezTo>
                        <a:pt x="8" y="6"/>
                        <a:pt x="8" y="4"/>
                        <a:pt x="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1" name="Freeform 176"/>
                <p:cNvSpPr/>
                <p:nvPr/>
              </p:nvSpPr>
              <p:spPr bwMode="auto">
                <a:xfrm>
                  <a:off x="7085013" y="1720851"/>
                  <a:ext cx="15875" cy="25400"/>
                </a:xfrm>
                <a:custGeom>
                  <a:avLst/>
                  <a:gdLst>
                    <a:gd name="T0" fmla="*/ 8 w 16"/>
                    <a:gd name="T1" fmla="*/ 0 h 25"/>
                    <a:gd name="T2" fmla="*/ 0 w 16"/>
                    <a:gd name="T3" fmla="*/ 24 h 25"/>
                    <a:gd name="T4" fmla="*/ 0 w 16"/>
                    <a:gd name="T5" fmla="*/ 8 h 25"/>
                    <a:gd name="T6" fmla="*/ 8 w 16"/>
                    <a:gd name="T7" fmla="*/ 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25">
                      <a:moveTo>
                        <a:pt x="8" y="0"/>
                      </a:moveTo>
                      <a:cubicBezTo>
                        <a:pt x="10" y="6"/>
                        <a:pt x="16" y="25"/>
                        <a:pt x="0" y="24"/>
                      </a:cubicBezTo>
                      <a:cubicBezTo>
                        <a:pt x="1" y="22"/>
                        <a:pt x="10" y="9"/>
                        <a:pt x="0" y="8"/>
                      </a:cubicBezTo>
                      <a:cubicBezTo>
                        <a:pt x="1" y="4"/>
                        <a:pt x="8" y="5"/>
                        <a:pt x="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2" name="Freeform 177"/>
                <p:cNvSpPr/>
                <p:nvPr/>
              </p:nvSpPr>
              <p:spPr bwMode="auto">
                <a:xfrm>
                  <a:off x="7062788" y="1725613"/>
                  <a:ext cx="23813" cy="25400"/>
                </a:xfrm>
                <a:custGeom>
                  <a:avLst/>
                  <a:gdLst>
                    <a:gd name="T0" fmla="*/ 15 w 24"/>
                    <a:gd name="T1" fmla="*/ 0 h 25"/>
                    <a:gd name="T2" fmla="*/ 19 w 24"/>
                    <a:gd name="T3" fmla="*/ 24 h 25"/>
                    <a:gd name="T4" fmla="*/ 15 w 24"/>
                    <a:gd name="T5" fmla="*/ 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" h="25">
                      <a:moveTo>
                        <a:pt x="15" y="0"/>
                      </a:moveTo>
                      <a:cubicBezTo>
                        <a:pt x="24" y="0"/>
                        <a:pt x="17" y="17"/>
                        <a:pt x="19" y="24"/>
                      </a:cubicBezTo>
                      <a:cubicBezTo>
                        <a:pt x="0" y="25"/>
                        <a:pt x="12" y="9"/>
                        <a:pt x="1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3" name="Freeform 178"/>
                <p:cNvSpPr/>
                <p:nvPr/>
              </p:nvSpPr>
              <p:spPr bwMode="auto">
                <a:xfrm>
                  <a:off x="8374063" y="1751013"/>
                  <a:ext cx="22225" cy="30163"/>
                </a:xfrm>
                <a:custGeom>
                  <a:avLst/>
                  <a:gdLst>
                    <a:gd name="T0" fmla="*/ 6 w 22"/>
                    <a:gd name="T1" fmla="*/ 2 h 30"/>
                    <a:gd name="T2" fmla="*/ 22 w 22"/>
                    <a:gd name="T3" fmla="*/ 6 h 30"/>
                    <a:gd name="T4" fmla="*/ 14 w 22"/>
                    <a:gd name="T5" fmla="*/ 26 h 30"/>
                    <a:gd name="T6" fmla="*/ 6 w 22"/>
                    <a:gd name="T7" fmla="*/ 2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30">
                      <a:moveTo>
                        <a:pt x="6" y="2"/>
                      </a:moveTo>
                      <a:cubicBezTo>
                        <a:pt x="14" y="0"/>
                        <a:pt x="17" y="5"/>
                        <a:pt x="22" y="6"/>
                      </a:cubicBezTo>
                      <a:cubicBezTo>
                        <a:pt x="16" y="16"/>
                        <a:pt x="16" y="21"/>
                        <a:pt x="14" y="26"/>
                      </a:cubicBezTo>
                      <a:cubicBezTo>
                        <a:pt x="0" y="30"/>
                        <a:pt x="8" y="10"/>
                        <a:pt x="6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4" name="Freeform 179"/>
                <p:cNvSpPr/>
                <p:nvPr/>
              </p:nvSpPr>
              <p:spPr bwMode="auto">
                <a:xfrm>
                  <a:off x="7037388" y="1762126"/>
                  <a:ext cx="36513" cy="36513"/>
                </a:xfrm>
                <a:custGeom>
                  <a:avLst/>
                  <a:gdLst>
                    <a:gd name="T0" fmla="*/ 0 w 36"/>
                    <a:gd name="T1" fmla="*/ 12 h 37"/>
                    <a:gd name="T2" fmla="*/ 36 w 36"/>
                    <a:gd name="T3" fmla="*/ 12 h 37"/>
                    <a:gd name="T4" fmla="*/ 4 w 36"/>
                    <a:gd name="T5" fmla="*/ 36 h 37"/>
                    <a:gd name="T6" fmla="*/ 0 w 36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7">
                      <a:moveTo>
                        <a:pt x="0" y="12"/>
                      </a:moveTo>
                      <a:cubicBezTo>
                        <a:pt x="11" y="0"/>
                        <a:pt x="21" y="25"/>
                        <a:pt x="36" y="12"/>
                      </a:cubicBezTo>
                      <a:cubicBezTo>
                        <a:pt x="28" y="22"/>
                        <a:pt x="24" y="37"/>
                        <a:pt x="4" y="36"/>
                      </a:cubicBezTo>
                      <a:cubicBezTo>
                        <a:pt x="6" y="27"/>
                        <a:pt x="13" y="14"/>
                        <a:pt x="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5" name="Freeform 180"/>
                <p:cNvSpPr/>
                <p:nvPr/>
              </p:nvSpPr>
              <p:spPr bwMode="auto">
                <a:xfrm>
                  <a:off x="8294688" y="1809751"/>
                  <a:ext cx="30163" cy="41275"/>
                </a:xfrm>
                <a:custGeom>
                  <a:avLst/>
                  <a:gdLst>
                    <a:gd name="T0" fmla="*/ 21 w 31"/>
                    <a:gd name="T1" fmla="*/ 0 h 40"/>
                    <a:gd name="T2" fmla="*/ 21 w 31"/>
                    <a:gd name="T3" fmla="*/ 40 h 40"/>
                    <a:gd name="T4" fmla="*/ 21 w 31"/>
                    <a:gd name="T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1" h="40">
                      <a:moveTo>
                        <a:pt x="21" y="0"/>
                      </a:moveTo>
                      <a:cubicBezTo>
                        <a:pt x="31" y="3"/>
                        <a:pt x="31" y="33"/>
                        <a:pt x="21" y="40"/>
                      </a:cubicBezTo>
                      <a:cubicBezTo>
                        <a:pt x="0" y="34"/>
                        <a:pt x="23" y="12"/>
                        <a:pt x="2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6" name="Freeform 181"/>
                <p:cNvSpPr/>
                <p:nvPr/>
              </p:nvSpPr>
              <p:spPr bwMode="auto">
                <a:xfrm>
                  <a:off x="8296275" y="1858963"/>
                  <a:ext cx="33338" cy="92075"/>
                </a:xfrm>
                <a:custGeom>
                  <a:avLst/>
                  <a:gdLst>
                    <a:gd name="T0" fmla="*/ 11 w 33"/>
                    <a:gd name="T1" fmla="*/ 0 h 92"/>
                    <a:gd name="T2" fmla="*/ 23 w 33"/>
                    <a:gd name="T3" fmla="*/ 0 h 92"/>
                    <a:gd name="T4" fmla="*/ 11 w 33"/>
                    <a:gd name="T5" fmla="*/ 64 h 92"/>
                    <a:gd name="T6" fmla="*/ 31 w 33"/>
                    <a:gd name="T7" fmla="*/ 84 h 92"/>
                    <a:gd name="T8" fmla="*/ 23 w 33"/>
                    <a:gd name="T9" fmla="*/ 92 h 92"/>
                    <a:gd name="T10" fmla="*/ 3 w 33"/>
                    <a:gd name="T11" fmla="*/ 76 h 92"/>
                    <a:gd name="T12" fmla="*/ 11 w 33"/>
                    <a:gd name="T13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3" h="92">
                      <a:moveTo>
                        <a:pt x="11" y="0"/>
                      </a:moveTo>
                      <a:cubicBezTo>
                        <a:pt x="15" y="0"/>
                        <a:pt x="19" y="0"/>
                        <a:pt x="23" y="0"/>
                      </a:cubicBezTo>
                      <a:cubicBezTo>
                        <a:pt x="21" y="23"/>
                        <a:pt x="20" y="40"/>
                        <a:pt x="11" y="64"/>
                      </a:cubicBezTo>
                      <a:cubicBezTo>
                        <a:pt x="15" y="74"/>
                        <a:pt x="33" y="68"/>
                        <a:pt x="31" y="84"/>
                      </a:cubicBezTo>
                      <a:cubicBezTo>
                        <a:pt x="24" y="83"/>
                        <a:pt x="23" y="87"/>
                        <a:pt x="23" y="92"/>
                      </a:cubicBezTo>
                      <a:cubicBezTo>
                        <a:pt x="17" y="86"/>
                        <a:pt x="13" y="78"/>
                        <a:pt x="3" y="76"/>
                      </a:cubicBezTo>
                      <a:cubicBezTo>
                        <a:pt x="0" y="45"/>
                        <a:pt x="13" y="30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7" name="Freeform 182"/>
                <p:cNvSpPr/>
                <p:nvPr/>
              </p:nvSpPr>
              <p:spPr bwMode="auto">
                <a:xfrm>
                  <a:off x="7105650" y="1906588"/>
                  <a:ext cx="36513" cy="36513"/>
                </a:xfrm>
                <a:custGeom>
                  <a:avLst/>
                  <a:gdLst>
                    <a:gd name="T0" fmla="*/ 20 w 36"/>
                    <a:gd name="T1" fmla="*/ 0 h 36"/>
                    <a:gd name="T2" fmla="*/ 28 w 36"/>
                    <a:gd name="T3" fmla="*/ 16 h 36"/>
                    <a:gd name="T4" fmla="*/ 4 w 36"/>
                    <a:gd name="T5" fmla="*/ 36 h 36"/>
                    <a:gd name="T6" fmla="*/ 0 w 36"/>
                    <a:gd name="T7" fmla="*/ 8 h 36"/>
                    <a:gd name="T8" fmla="*/ 20 w 36"/>
                    <a:gd name="T9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36">
                      <a:moveTo>
                        <a:pt x="20" y="0"/>
                      </a:moveTo>
                      <a:cubicBezTo>
                        <a:pt x="36" y="1"/>
                        <a:pt x="17" y="12"/>
                        <a:pt x="28" y="16"/>
                      </a:cubicBezTo>
                      <a:cubicBezTo>
                        <a:pt x="22" y="25"/>
                        <a:pt x="15" y="32"/>
                        <a:pt x="4" y="36"/>
                      </a:cubicBezTo>
                      <a:cubicBezTo>
                        <a:pt x="15" y="18"/>
                        <a:pt x="5" y="25"/>
                        <a:pt x="0" y="8"/>
                      </a:cubicBezTo>
                      <a:cubicBezTo>
                        <a:pt x="2" y="1"/>
                        <a:pt x="19" y="8"/>
                        <a:pt x="2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8" name="Freeform 183"/>
                <p:cNvSpPr/>
                <p:nvPr/>
              </p:nvSpPr>
              <p:spPr bwMode="auto">
                <a:xfrm>
                  <a:off x="8277225" y="1922463"/>
                  <a:ext cx="38100" cy="68263"/>
                </a:xfrm>
                <a:custGeom>
                  <a:avLst/>
                  <a:gdLst>
                    <a:gd name="T0" fmla="*/ 13 w 37"/>
                    <a:gd name="T1" fmla="*/ 69 h 69"/>
                    <a:gd name="T2" fmla="*/ 5 w 37"/>
                    <a:gd name="T3" fmla="*/ 29 h 69"/>
                    <a:gd name="T4" fmla="*/ 13 w 37"/>
                    <a:gd name="T5" fmla="*/ 6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7" h="69">
                      <a:moveTo>
                        <a:pt x="13" y="69"/>
                      </a:moveTo>
                      <a:cubicBezTo>
                        <a:pt x="0" y="65"/>
                        <a:pt x="14" y="44"/>
                        <a:pt x="5" y="29"/>
                      </a:cubicBezTo>
                      <a:cubicBezTo>
                        <a:pt x="34" y="0"/>
                        <a:pt x="37" y="66"/>
                        <a:pt x="13" y="6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59" name="Freeform 184"/>
                <p:cNvSpPr/>
                <p:nvPr/>
              </p:nvSpPr>
              <p:spPr bwMode="auto">
                <a:xfrm>
                  <a:off x="7061200" y="1971676"/>
                  <a:ext cx="15875" cy="23813"/>
                </a:xfrm>
                <a:custGeom>
                  <a:avLst/>
                  <a:gdLst>
                    <a:gd name="T0" fmla="*/ 0 w 16"/>
                    <a:gd name="T1" fmla="*/ 12 h 24"/>
                    <a:gd name="T2" fmla="*/ 16 w 16"/>
                    <a:gd name="T3" fmla="*/ 12 h 24"/>
                    <a:gd name="T4" fmla="*/ 16 w 16"/>
                    <a:gd name="T5" fmla="*/ 20 h 24"/>
                    <a:gd name="T6" fmla="*/ 4 w 16"/>
                    <a:gd name="T7" fmla="*/ 24 h 24"/>
                    <a:gd name="T8" fmla="*/ 0 w 16"/>
                    <a:gd name="T9" fmla="*/ 1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4">
                      <a:moveTo>
                        <a:pt x="0" y="12"/>
                      </a:moveTo>
                      <a:cubicBezTo>
                        <a:pt x="3" y="0"/>
                        <a:pt x="9" y="16"/>
                        <a:pt x="16" y="12"/>
                      </a:cubicBezTo>
                      <a:cubicBezTo>
                        <a:pt x="16" y="15"/>
                        <a:pt x="16" y="17"/>
                        <a:pt x="16" y="20"/>
                      </a:cubicBezTo>
                      <a:cubicBezTo>
                        <a:pt x="13" y="22"/>
                        <a:pt x="10" y="24"/>
                        <a:pt x="4" y="24"/>
                      </a:cubicBezTo>
                      <a:cubicBezTo>
                        <a:pt x="4" y="18"/>
                        <a:pt x="5" y="13"/>
                        <a:pt x="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0" name="Freeform 185"/>
                <p:cNvSpPr/>
                <p:nvPr/>
              </p:nvSpPr>
              <p:spPr bwMode="auto">
                <a:xfrm>
                  <a:off x="7118350" y="1974851"/>
                  <a:ext cx="34925" cy="49213"/>
                </a:xfrm>
                <a:custGeom>
                  <a:avLst/>
                  <a:gdLst>
                    <a:gd name="T0" fmla="*/ 19 w 35"/>
                    <a:gd name="T1" fmla="*/ 17 h 49"/>
                    <a:gd name="T2" fmla="*/ 7 w 35"/>
                    <a:gd name="T3" fmla="*/ 5 h 49"/>
                    <a:gd name="T4" fmla="*/ 23 w 35"/>
                    <a:gd name="T5" fmla="*/ 5 h 49"/>
                    <a:gd name="T6" fmla="*/ 35 w 35"/>
                    <a:gd name="T7" fmla="*/ 33 h 49"/>
                    <a:gd name="T8" fmla="*/ 23 w 35"/>
                    <a:gd name="T9" fmla="*/ 49 h 49"/>
                    <a:gd name="T10" fmla="*/ 19 w 35"/>
                    <a:gd name="T11" fmla="*/ 1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5" h="49">
                      <a:moveTo>
                        <a:pt x="19" y="17"/>
                      </a:moveTo>
                      <a:cubicBezTo>
                        <a:pt x="21" y="7"/>
                        <a:pt x="1" y="19"/>
                        <a:pt x="7" y="5"/>
                      </a:cubicBezTo>
                      <a:cubicBezTo>
                        <a:pt x="16" y="0"/>
                        <a:pt x="22" y="15"/>
                        <a:pt x="23" y="5"/>
                      </a:cubicBezTo>
                      <a:cubicBezTo>
                        <a:pt x="26" y="19"/>
                        <a:pt x="27" y="19"/>
                        <a:pt x="35" y="33"/>
                      </a:cubicBezTo>
                      <a:cubicBezTo>
                        <a:pt x="7" y="30"/>
                        <a:pt x="32" y="40"/>
                        <a:pt x="23" y="49"/>
                      </a:cubicBezTo>
                      <a:cubicBezTo>
                        <a:pt x="10" y="47"/>
                        <a:pt x="0" y="19"/>
                        <a:pt x="19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1" name="Freeform 186"/>
                <p:cNvSpPr/>
                <p:nvPr/>
              </p:nvSpPr>
              <p:spPr bwMode="auto">
                <a:xfrm>
                  <a:off x="7073900" y="2038351"/>
                  <a:ext cx="22225" cy="20638"/>
                </a:xfrm>
                <a:custGeom>
                  <a:avLst/>
                  <a:gdLst>
                    <a:gd name="T0" fmla="*/ 0 w 23"/>
                    <a:gd name="T1" fmla="*/ 5 h 21"/>
                    <a:gd name="T2" fmla="*/ 16 w 23"/>
                    <a:gd name="T3" fmla="*/ 1 h 21"/>
                    <a:gd name="T4" fmla="*/ 16 w 23"/>
                    <a:gd name="T5" fmla="*/ 21 h 21"/>
                    <a:gd name="T6" fmla="*/ 0 w 23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1">
                      <a:moveTo>
                        <a:pt x="0" y="5"/>
                      </a:moveTo>
                      <a:cubicBezTo>
                        <a:pt x="1" y="0"/>
                        <a:pt x="10" y="2"/>
                        <a:pt x="16" y="1"/>
                      </a:cubicBezTo>
                      <a:cubicBezTo>
                        <a:pt x="16" y="11"/>
                        <a:pt x="23" y="13"/>
                        <a:pt x="16" y="21"/>
                      </a:cubicBezTo>
                      <a:cubicBezTo>
                        <a:pt x="8" y="18"/>
                        <a:pt x="15" y="1"/>
                        <a:pt x="0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2" name="Freeform 187"/>
                <p:cNvSpPr/>
                <p:nvPr/>
              </p:nvSpPr>
              <p:spPr bwMode="auto">
                <a:xfrm>
                  <a:off x="8286750" y="2095501"/>
                  <a:ext cx="36513" cy="26988"/>
                </a:xfrm>
                <a:custGeom>
                  <a:avLst/>
                  <a:gdLst>
                    <a:gd name="T0" fmla="*/ 28 w 36"/>
                    <a:gd name="T1" fmla="*/ 0 h 26"/>
                    <a:gd name="T2" fmla="*/ 16 w 36"/>
                    <a:gd name="T3" fmla="*/ 24 h 26"/>
                    <a:gd name="T4" fmla="*/ 0 w 36"/>
                    <a:gd name="T5" fmla="*/ 20 h 26"/>
                    <a:gd name="T6" fmla="*/ 28 w 36"/>
                    <a:gd name="T7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6">
                      <a:moveTo>
                        <a:pt x="28" y="0"/>
                      </a:moveTo>
                      <a:cubicBezTo>
                        <a:pt x="36" y="10"/>
                        <a:pt x="9" y="11"/>
                        <a:pt x="16" y="24"/>
                      </a:cubicBezTo>
                      <a:cubicBezTo>
                        <a:pt x="8" y="26"/>
                        <a:pt x="5" y="21"/>
                        <a:pt x="0" y="20"/>
                      </a:cubicBezTo>
                      <a:cubicBezTo>
                        <a:pt x="5" y="9"/>
                        <a:pt x="18" y="6"/>
                        <a:pt x="2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3" name="Freeform 188"/>
                <p:cNvSpPr/>
                <p:nvPr/>
              </p:nvSpPr>
              <p:spPr bwMode="auto">
                <a:xfrm>
                  <a:off x="8275638" y="2136776"/>
                  <a:ext cx="23813" cy="15875"/>
                </a:xfrm>
                <a:custGeom>
                  <a:avLst/>
                  <a:gdLst>
                    <a:gd name="T0" fmla="*/ 3 w 23"/>
                    <a:gd name="T1" fmla="*/ 0 h 17"/>
                    <a:gd name="T2" fmla="*/ 23 w 23"/>
                    <a:gd name="T3" fmla="*/ 0 h 17"/>
                    <a:gd name="T4" fmla="*/ 3 w 23"/>
                    <a:gd name="T5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3" h="17">
                      <a:moveTo>
                        <a:pt x="3" y="0"/>
                      </a:moveTo>
                      <a:cubicBezTo>
                        <a:pt x="15" y="3"/>
                        <a:pt x="11" y="3"/>
                        <a:pt x="23" y="0"/>
                      </a:cubicBezTo>
                      <a:cubicBezTo>
                        <a:pt x="23" y="12"/>
                        <a:pt x="0" y="17"/>
                        <a:pt x="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4" name="Freeform 189"/>
                <p:cNvSpPr/>
                <p:nvPr/>
              </p:nvSpPr>
              <p:spPr bwMode="auto">
                <a:xfrm>
                  <a:off x="8250238" y="2160588"/>
                  <a:ext cx="28575" cy="34925"/>
                </a:xfrm>
                <a:custGeom>
                  <a:avLst/>
                  <a:gdLst>
                    <a:gd name="T0" fmla="*/ 12 w 28"/>
                    <a:gd name="T1" fmla="*/ 12 h 35"/>
                    <a:gd name="T2" fmla="*/ 20 w 28"/>
                    <a:gd name="T3" fmla="*/ 24 h 35"/>
                    <a:gd name="T4" fmla="*/ 0 w 28"/>
                    <a:gd name="T5" fmla="*/ 20 h 35"/>
                    <a:gd name="T6" fmla="*/ 0 w 28"/>
                    <a:gd name="T7" fmla="*/ 12 h 35"/>
                    <a:gd name="T8" fmla="*/ 28 w 28"/>
                    <a:gd name="T9" fmla="*/ 0 h 35"/>
                    <a:gd name="T10" fmla="*/ 24 w 28"/>
                    <a:gd name="T11" fmla="*/ 16 h 35"/>
                    <a:gd name="T12" fmla="*/ 12 w 28"/>
                    <a:gd name="T13" fmla="*/ 1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" h="35">
                      <a:moveTo>
                        <a:pt x="12" y="12"/>
                      </a:moveTo>
                      <a:cubicBezTo>
                        <a:pt x="2" y="13"/>
                        <a:pt x="16" y="23"/>
                        <a:pt x="20" y="24"/>
                      </a:cubicBezTo>
                      <a:cubicBezTo>
                        <a:pt x="16" y="35"/>
                        <a:pt x="6" y="20"/>
                        <a:pt x="0" y="20"/>
                      </a:cubicBezTo>
                      <a:cubicBezTo>
                        <a:pt x="2" y="16"/>
                        <a:pt x="5" y="13"/>
                        <a:pt x="0" y="12"/>
                      </a:cubicBezTo>
                      <a:cubicBezTo>
                        <a:pt x="5" y="4"/>
                        <a:pt x="18" y="3"/>
                        <a:pt x="28" y="0"/>
                      </a:cubicBezTo>
                      <a:cubicBezTo>
                        <a:pt x="25" y="4"/>
                        <a:pt x="24" y="9"/>
                        <a:pt x="24" y="16"/>
                      </a:cubicBezTo>
                      <a:cubicBezTo>
                        <a:pt x="18" y="16"/>
                        <a:pt x="13" y="17"/>
                        <a:pt x="12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5" name="Freeform 190"/>
                <p:cNvSpPr/>
                <p:nvPr/>
              </p:nvSpPr>
              <p:spPr bwMode="auto">
                <a:xfrm>
                  <a:off x="7169150" y="2208213"/>
                  <a:ext cx="14288" cy="20638"/>
                </a:xfrm>
                <a:custGeom>
                  <a:avLst/>
                  <a:gdLst>
                    <a:gd name="T0" fmla="*/ 5 w 14"/>
                    <a:gd name="T1" fmla="*/ 0 h 20"/>
                    <a:gd name="T2" fmla="*/ 13 w 14"/>
                    <a:gd name="T3" fmla="*/ 20 h 20"/>
                    <a:gd name="T4" fmla="*/ 1 w 14"/>
                    <a:gd name="T5" fmla="*/ 16 h 20"/>
                    <a:gd name="T6" fmla="*/ 5 w 14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0">
                      <a:moveTo>
                        <a:pt x="5" y="0"/>
                      </a:moveTo>
                      <a:cubicBezTo>
                        <a:pt x="14" y="1"/>
                        <a:pt x="14" y="10"/>
                        <a:pt x="13" y="20"/>
                      </a:cubicBezTo>
                      <a:cubicBezTo>
                        <a:pt x="10" y="18"/>
                        <a:pt x="7" y="16"/>
                        <a:pt x="1" y="16"/>
                      </a:cubicBezTo>
                      <a:cubicBezTo>
                        <a:pt x="0" y="9"/>
                        <a:pt x="6" y="8"/>
                        <a:pt x="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6" name="Freeform 191"/>
                <p:cNvSpPr/>
                <p:nvPr/>
              </p:nvSpPr>
              <p:spPr bwMode="auto">
                <a:xfrm>
                  <a:off x="8174038" y="2227263"/>
                  <a:ext cx="20638" cy="14288"/>
                </a:xfrm>
                <a:custGeom>
                  <a:avLst/>
                  <a:gdLst>
                    <a:gd name="T0" fmla="*/ 20 w 20"/>
                    <a:gd name="T1" fmla="*/ 1 h 14"/>
                    <a:gd name="T2" fmla="*/ 16 w 20"/>
                    <a:gd name="T3" fmla="*/ 13 h 14"/>
                    <a:gd name="T4" fmla="*/ 0 w 20"/>
                    <a:gd name="T5" fmla="*/ 9 h 14"/>
                    <a:gd name="T6" fmla="*/ 20 w 20"/>
                    <a:gd name="T7" fmla="*/ 1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4">
                      <a:moveTo>
                        <a:pt x="20" y="1"/>
                      </a:moveTo>
                      <a:cubicBezTo>
                        <a:pt x="18" y="4"/>
                        <a:pt x="16" y="7"/>
                        <a:pt x="16" y="13"/>
                      </a:cubicBezTo>
                      <a:cubicBezTo>
                        <a:pt x="9" y="14"/>
                        <a:pt x="8" y="8"/>
                        <a:pt x="0" y="9"/>
                      </a:cubicBezTo>
                      <a:cubicBezTo>
                        <a:pt x="1" y="0"/>
                        <a:pt x="10" y="0"/>
                        <a:pt x="2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7" name="Freeform 192"/>
                <p:cNvSpPr/>
                <p:nvPr/>
              </p:nvSpPr>
              <p:spPr bwMode="auto">
                <a:xfrm>
                  <a:off x="8139113" y="2247901"/>
                  <a:ext cx="22225" cy="25400"/>
                </a:xfrm>
                <a:custGeom>
                  <a:avLst/>
                  <a:gdLst>
                    <a:gd name="T0" fmla="*/ 2 w 22"/>
                    <a:gd name="T1" fmla="*/ 9 h 25"/>
                    <a:gd name="T2" fmla="*/ 22 w 22"/>
                    <a:gd name="T3" fmla="*/ 13 h 25"/>
                    <a:gd name="T4" fmla="*/ 2 w 22"/>
                    <a:gd name="T5" fmla="*/ 9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2" h="25">
                      <a:moveTo>
                        <a:pt x="2" y="9"/>
                      </a:moveTo>
                      <a:cubicBezTo>
                        <a:pt x="10" y="0"/>
                        <a:pt x="15" y="9"/>
                        <a:pt x="22" y="13"/>
                      </a:cubicBezTo>
                      <a:cubicBezTo>
                        <a:pt x="18" y="22"/>
                        <a:pt x="0" y="25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8" name="Freeform 193"/>
                <p:cNvSpPr/>
                <p:nvPr/>
              </p:nvSpPr>
              <p:spPr bwMode="auto">
                <a:xfrm>
                  <a:off x="8064500" y="2301876"/>
                  <a:ext cx="36513" cy="23813"/>
                </a:xfrm>
                <a:custGeom>
                  <a:avLst/>
                  <a:gdLst>
                    <a:gd name="T0" fmla="*/ 36 w 36"/>
                    <a:gd name="T1" fmla="*/ 0 h 24"/>
                    <a:gd name="T2" fmla="*/ 0 w 36"/>
                    <a:gd name="T3" fmla="*/ 24 h 24"/>
                    <a:gd name="T4" fmla="*/ 36 w 36"/>
                    <a:gd name="T5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6" h="24">
                      <a:moveTo>
                        <a:pt x="36" y="0"/>
                      </a:moveTo>
                      <a:cubicBezTo>
                        <a:pt x="28" y="12"/>
                        <a:pt x="16" y="20"/>
                        <a:pt x="0" y="24"/>
                      </a:cubicBezTo>
                      <a:cubicBezTo>
                        <a:pt x="11" y="15"/>
                        <a:pt x="17" y="1"/>
                        <a:pt x="3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69" name="Freeform 194"/>
                <p:cNvSpPr/>
                <p:nvPr/>
              </p:nvSpPr>
              <p:spPr bwMode="auto">
                <a:xfrm>
                  <a:off x="8134350" y="2300288"/>
                  <a:ext cx="26988" cy="26988"/>
                </a:xfrm>
                <a:custGeom>
                  <a:avLst/>
                  <a:gdLst>
                    <a:gd name="T0" fmla="*/ 0 w 28"/>
                    <a:gd name="T1" fmla="*/ 9 h 27"/>
                    <a:gd name="T2" fmla="*/ 28 w 28"/>
                    <a:gd name="T3" fmla="*/ 9 h 27"/>
                    <a:gd name="T4" fmla="*/ 0 w 28"/>
                    <a:gd name="T5" fmla="*/ 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8" h="27">
                      <a:moveTo>
                        <a:pt x="0" y="9"/>
                      </a:moveTo>
                      <a:cubicBezTo>
                        <a:pt x="1" y="2"/>
                        <a:pt x="27" y="2"/>
                        <a:pt x="28" y="9"/>
                      </a:cubicBezTo>
                      <a:cubicBezTo>
                        <a:pt x="28" y="27"/>
                        <a:pt x="16" y="0"/>
                        <a:pt x="0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0" name="Freeform 195"/>
                <p:cNvSpPr/>
                <p:nvPr/>
              </p:nvSpPr>
              <p:spPr bwMode="auto">
                <a:xfrm>
                  <a:off x="7262813" y="2349501"/>
                  <a:ext cx="28575" cy="33338"/>
                </a:xfrm>
                <a:custGeom>
                  <a:avLst/>
                  <a:gdLst>
                    <a:gd name="T0" fmla="*/ 0 w 28"/>
                    <a:gd name="T1" fmla="*/ 12 h 33"/>
                    <a:gd name="T2" fmla="*/ 28 w 28"/>
                    <a:gd name="T3" fmla="*/ 24 h 33"/>
                    <a:gd name="T4" fmla="*/ 0 w 28"/>
                    <a:gd name="T5" fmla="*/ 1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8" h="33">
                      <a:moveTo>
                        <a:pt x="0" y="12"/>
                      </a:moveTo>
                      <a:cubicBezTo>
                        <a:pt x="10" y="0"/>
                        <a:pt x="22" y="20"/>
                        <a:pt x="28" y="24"/>
                      </a:cubicBezTo>
                      <a:cubicBezTo>
                        <a:pt x="21" y="33"/>
                        <a:pt x="11" y="11"/>
                        <a:pt x="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1" name="Freeform 196"/>
                <p:cNvSpPr/>
                <p:nvPr/>
              </p:nvSpPr>
              <p:spPr bwMode="auto">
                <a:xfrm>
                  <a:off x="8001000" y="2373313"/>
                  <a:ext cx="31750" cy="23813"/>
                </a:xfrm>
                <a:custGeom>
                  <a:avLst/>
                  <a:gdLst>
                    <a:gd name="T0" fmla="*/ 0 w 32"/>
                    <a:gd name="T1" fmla="*/ 0 h 24"/>
                    <a:gd name="T2" fmla="*/ 32 w 32"/>
                    <a:gd name="T3" fmla="*/ 8 h 24"/>
                    <a:gd name="T4" fmla="*/ 32 w 32"/>
                    <a:gd name="T5" fmla="*/ 24 h 24"/>
                    <a:gd name="T6" fmla="*/ 0 w 32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4">
                      <a:moveTo>
                        <a:pt x="0" y="0"/>
                      </a:moveTo>
                      <a:cubicBezTo>
                        <a:pt x="13" y="0"/>
                        <a:pt x="15" y="11"/>
                        <a:pt x="32" y="8"/>
                      </a:cubicBezTo>
                      <a:cubicBezTo>
                        <a:pt x="25" y="16"/>
                        <a:pt x="32" y="13"/>
                        <a:pt x="32" y="24"/>
                      </a:cubicBezTo>
                      <a:cubicBezTo>
                        <a:pt x="15" y="14"/>
                        <a:pt x="5" y="1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2" name="Freeform 197"/>
                <p:cNvSpPr/>
                <p:nvPr/>
              </p:nvSpPr>
              <p:spPr bwMode="auto">
                <a:xfrm>
                  <a:off x="7929563" y="2403476"/>
                  <a:ext cx="74613" cy="38100"/>
                </a:xfrm>
                <a:custGeom>
                  <a:avLst/>
                  <a:gdLst>
                    <a:gd name="T0" fmla="*/ 43 w 75"/>
                    <a:gd name="T1" fmla="*/ 23 h 39"/>
                    <a:gd name="T2" fmla="*/ 47 w 75"/>
                    <a:gd name="T3" fmla="*/ 11 h 39"/>
                    <a:gd name="T4" fmla="*/ 75 w 75"/>
                    <a:gd name="T5" fmla="*/ 15 h 39"/>
                    <a:gd name="T6" fmla="*/ 3 w 75"/>
                    <a:gd name="T7" fmla="*/ 39 h 39"/>
                    <a:gd name="T8" fmla="*/ 19 w 75"/>
                    <a:gd name="T9" fmla="*/ 19 h 39"/>
                    <a:gd name="T10" fmla="*/ 43 w 75"/>
                    <a:gd name="T11" fmla="*/ 23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5" h="39">
                      <a:moveTo>
                        <a:pt x="43" y="23"/>
                      </a:moveTo>
                      <a:cubicBezTo>
                        <a:pt x="37" y="17"/>
                        <a:pt x="64" y="12"/>
                        <a:pt x="47" y="11"/>
                      </a:cubicBezTo>
                      <a:cubicBezTo>
                        <a:pt x="53" y="0"/>
                        <a:pt x="71" y="11"/>
                        <a:pt x="75" y="15"/>
                      </a:cubicBezTo>
                      <a:cubicBezTo>
                        <a:pt x="45" y="30"/>
                        <a:pt x="40" y="38"/>
                        <a:pt x="3" y="39"/>
                      </a:cubicBezTo>
                      <a:cubicBezTo>
                        <a:pt x="0" y="24"/>
                        <a:pt x="22" y="34"/>
                        <a:pt x="19" y="19"/>
                      </a:cubicBezTo>
                      <a:cubicBezTo>
                        <a:pt x="26" y="21"/>
                        <a:pt x="43" y="14"/>
                        <a:pt x="43" y="2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3" name="Freeform 198"/>
                <p:cNvSpPr/>
                <p:nvPr/>
              </p:nvSpPr>
              <p:spPr bwMode="auto">
                <a:xfrm>
                  <a:off x="7894638" y="2438401"/>
                  <a:ext cx="33338" cy="17463"/>
                </a:xfrm>
                <a:custGeom>
                  <a:avLst/>
                  <a:gdLst>
                    <a:gd name="T0" fmla="*/ 33 w 33"/>
                    <a:gd name="T1" fmla="*/ 7 h 16"/>
                    <a:gd name="T2" fmla="*/ 1 w 33"/>
                    <a:gd name="T3" fmla="*/ 15 h 16"/>
                    <a:gd name="T4" fmla="*/ 33 w 33"/>
                    <a:gd name="T5" fmla="*/ 7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3" h="16">
                      <a:moveTo>
                        <a:pt x="33" y="7"/>
                      </a:moveTo>
                      <a:cubicBezTo>
                        <a:pt x="29" y="16"/>
                        <a:pt x="15" y="15"/>
                        <a:pt x="1" y="15"/>
                      </a:cubicBezTo>
                      <a:cubicBezTo>
                        <a:pt x="0" y="0"/>
                        <a:pt x="25" y="0"/>
                        <a:pt x="33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4" name="Freeform 199"/>
                <p:cNvSpPr/>
                <p:nvPr/>
              </p:nvSpPr>
              <p:spPr bwMode="auto">
                <a:xfrm>
                  <a:off x="7758113" y="2465388"/>
                  <a:ext cx="33338" cy="17463"/>
                </a:xfrm>
                <a:custGeom>
                  <a:avLst/>
                  <a:gdLst>
                    <a:gd name="T0" fmla="*/ 33 w 33"/>
                    <a:gd name="T1" fmla="*/ 17 h 17"/>
                    <a:gd name="T2" fmla="*/ 1 w 33"/>
                    <a:gd name="T3" fmla="*/ 17 h 17"/>
                    <a:gd name="T4" fmla="*/ 33 w 33"/>
                    <a:gd name="T5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3" h="17">
                      <a:moveTo>
                        <a:pt x="33" y="17"/>
                      </a:moveTo>
                      <a:cubicBezTo>
                        <a:pt x="22" y="17"/>
                        <a:pt x="12" y="17"/>
                        <a:pt x="1" y="17"/>
                      </a:cubicBezTo>
                      <a:cubicBezTo>
                        <a:pt x="0" y="0"/>
                        <a:pt x="32" y="3"/>
                        <a:pt x="33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5" name="Freeform 200"/>
                <p:cNvSpPr>
                  <a:spLocks noEditPoints="1"/>
                </p:cNvSpPr>
                <p:nvPr/>
              </p:nvSpPr>
              <p:spPr bwMode="auto">
                <a:xfrm>
                  <a:off x="6996113" y="1209676"/>
                  <a:ext cx="1112838" cy="1319213"/>
                </a:xfrm>
                <a:custGeom>
                  <a:avLst/>
                  <a:gdLst>
                    <a:gd name="T0" fmla="*/ 8 w 1104"/>
                    <a:gd name="T1" fmla="*/ 492 h 1310"/>
                    <a:gd name="T2" fmla="*/ 72 w 1104"/>
                    <a:gd name="T3" fmla="*/ 416 h 1310"/>
                    <a:gd name="T4" fmla="*/ 68 w 1104"/>
                    <a:gd name="T5" fmla="*/ 332 h 1310"/>
                    <a:gd name="T6" fmla="*/ 92 w 1104"/>
                    <a:gd name="T7" fmla="*/ 244 h 1310"/>
                    <a:gd name="T8" fmla="*/ 124 w 1104"/>
                    <a:gd name="T9" fmla="*/ 188 h 1310"/>
                    <a:gd name="T10" fmla="*/ 192 w 1104"/>
                    <a:gd name="T11" fmla="*/ 136 h 1310"/>
                    <a:gd name="T12" fmla="*/ 248 w 1104"/>
                    <a:gd name="T13" fmla="*/ 88 h 1310"/>
                    <a:gd name="T14" fmla="*/ 340 w 1104"/>
                    <a:gd name="T15" fmla="*/ 0 h 1310"/>
                    <a:gd name="T16" fmla="*/ 224 w 1104"/>
                    <a:gd name="T17" fmla="*/ 160 h 1310"/>
                    <a:gd name="T18" fmla="*/ 152 w 1104"/>
                    <a:gd name="T19" fmla="*/ 180 h 1310"/>
                    <a:gd name="T20" fmla="*/ 180 w 1104"/>
                    <a:gd name="T21" fmla="*/ 256 h 1310"/>
                    <a:gd name="T22" fmla="*/ 120 w 1104"/>
                    <a:gd name="T23" fmla="*/ 280 h 1310"/>
                    <a:gd name="T24" fmla="*/ 80 w 1104"/>
                    <a:gd name="T25" fmla="*/ 388 h 1310"/>
                    <a:gd name="T26" fmla="*/ 76 w 1104"/>
                    <a:gd name="T27" fmla="*/ 428 h 1310"/>
                    <a:gd name="T28" fmla="*/ 120 w 1104"/>
                    <a:gd name="T29" fmla="*/ 504 h 1310"/>
                    <a:gd name="T30" fmla="*/ 32 w 1104"/>
                    <a:gd name="T31" fmla="*/ 560 h 1310"/>
                    <a:gd name="T32" fmla="*/ 76 w 1104"/>
                    <a:gd name="T33" fmla="*/ 576 h 1310"/>
                    <a:gd name="T34" fmla="*/ 72 w 1104"/>
                    <a:gd name="T35" fmla="*/ 636 h 1310"/>
                    <a:gd name="T36" fmla="*/ 80 w 1104"/>
                    <a:gd name="T37" fmla="*/ 728 h 1310"/>
                    <a:gd name="T38" fmla="*/ 92 w 1104"/>
                    <a:gd name="T39" fmla="*/ 796 h 1310"/>
                    <a:gd name="T40" fmla="*/ 152 w 1104"/>
                    <a:gd name="T41" fmla="*/ 908 h 1310"/>
                    <a:gd name="T42" fmla="*/ 180 w 1104"/>
                    <a:gd name="T43" fmla="*/ 920 h 1310"/>
                    <a:gd name="T44" fmla="*/ 132 w 1104"/>
                    <a:gd name="T45" fmla="*/ 848 h 1310"/>
                    <a:gd name="T46" fmla="*/ 172 w 1104"/>
                    <a:gd name="T47" fmla="*/ 832 h 1310"/>
                    <a:gd name="T48" fmla="*/ 192 w 1104"/>
                    <a:gd name="T49" fmla="*/ 896 h 1310"/>
                    <a:gd name="T50" fmla="*/ 212 w 1104"/>
                    <a:gd name="T51" fmla="*/ 996 h 1310"/>
                    <a:gd name="T52" fmla="*/ 260 w 1104"/>
                    <a:gd name="T53" fmla="*/ 1048 h 1310"/>
                    <a:gd name="T54" fmla="*/ 292 w 1104"/>
                    <a:gd name="T55" fmla="*/ 1040 h 1310"/>
                    <a:gd name="T56" fmla="*/ 272 w 1104"/>
                    <a:gd name="T57" fmla="*/ 988 h 1310"/>
                    <a:gd name="T58" fmla="*/ 360 w 1104"/>
                    <a:gd name="T59" fmla="*/ 1096 h 1310"/>
                    <a:gd name="T60" fmla="*/ 512 w 1104"/>
                    <a:gd name="T61" fmla="*/ 1152 h 1310"/>
                    <a:gd name="T62" fmla="*/ 632 w 1104"/>
                    <a:gd name="T63" fmla="*/ 1192 h 1310"/>
                    <a:gd name="T64" fmla="*/ 828 w 1104"/>
                    <a:gd name="T65" fmla="*/ 1212 h 1310"/>
                    <a:gd name="T66" fmla="*/ 1020 w 1104"/>
                    <a:gd name="T67" fmla="*/ 1184 h 1310"/>
                    <a:gd name="T68" fmla="*/ 768 w 1104"/>
                    <a:gd name="T69" fmla="*/ 1276 h 1310"/>
                    <a:gd name="T70" fmla="*/ 592 w 1104"/>
                    <a:gd name="T71" fmla="*/ 1296 h 1310"/>
                    <a:gd name="T72" fmla="*/ 552 w 1104"/>
                    <a:gd name="T73" fmla="*/ 1276 h 1310"/>
                    <a:gd name="T74" fmla="*/ 448 w 1104"/>
                    <a:gd name="T75" fmla="*/ 1248 h 1310"/>
                    <a:gd name="T76" fmla="*/ 248 w 1104"/>
                    <a:gd name="T77" fmla="*/ 1120 h 1310"/>
                    <a:gd name="T78" fmla="*/ 184 w 1104"/>
                    <a:gd name="T79" fmla="*/ 1080 h 1310"/>
                    <a:gd name="T80" fmla="*/ 144 w 1104"/>
                    <a:gd name="T81" fmla="*/ 1000 h 1310"/>
                    <a:gd name="T82" fmla="*/ 92 w 1104"/>
                    <a:gd name="T83" fmla="*/ 920 h 1310"/>
                    <a:gd name="T84" fmla="*/ 44 w 1104"/>
                    <a:gd name="T85" fmla="*/ 724 h 1310"/>
                    <a:gd name="T86" fmla="*/ 32 w 1104"/>
                    <a:gd name="T87" fmla="*/ 616 h 1310"/>
                    <a:gd name="T88" fmla="*/ 76 w 1104"/>
                    <a:gd name="T89" fmla="*/ 468 h 1310"/>
                    <a:gd name="T90" fmla="*/ 96 w 1104"/>
                    <a:gd name="T91" fmla="*/ 508 h 1310"/>
                    <a:gd name="T92" fmla="*/ 64 w 1104"/>
                    <a:gd name="T93" fmla="*/ 640 h 1310"/>
                    <a:gd name="T94" fmla="*/ 56 w 1104"/>
                    <a:gd name="T95" fmla="*/ 704 h 1310"/>
                    <a:gd name="T96" fmla="*/ 80 w 1104"/>
                    <a:gd name="T97" fmla="*/ 776 h 1310"/>
                    <a:gd name="T98" fmla="*/ 92 w 1104"/>
                    <a:gd name="T99" fmla="*/ 824 h 1310"/>
                    <a:gd name="T100" fmla="*/ 176 w 1104"/>
                    <a:gd name="T101" fmla="*/ 992 h 1310"/>
                    <a:gd name="T102" fmla="*/ 368 w 1104"/>
                    <a:gd name="T103" fmla="*/ 1132 h 1310"/>
                    <a:gd name="T104" fmla="*/ 264 w 1104"/>
                    <a:gd name="T105" fmla="*/ 1144 h 1310"/>
                    <a:gd name="T106" fmla="*/ 624 w 1104"/>
                    <a:gd name="T107" fmla="*/ 1208 h 1310"/>
                    <a:gd name="T108" fmla="*/ 488 w 1104"/>
                    <a:gd name="T109" fmla="*/ 1172 h 1310"/>
                    <a:gd name="T110" fmla="*/ 512 w 1104"/>
                    <a:gd name="T111" fmla="*/ 1180 h 1310"/>
                    <a:gd name="T112" fmla="*/ 972 w 1104"/>
                    <a:gd name="T113" fmla="*/ 1196 h 1310"/>
                    <a:gd name="T114" fmla="*/ 892 w 1104"/>
                    <a:gd name="T115" fmla="*/ 1236 h 1310"/>
                    <a:gd name="T116" fmla="*/ 756 w 1104"/>
                    <a:gd name="T117" fmla="*/ 1264 h 13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104" h="1310">
                      <a:moveTo>
                        <a:pt x="0" y="588"/>
                      </a:moveTo>
                      <a:cubicBezTo>
                        <a:pt x="3" y="588"/>
                        <a:pt x="5" y="588"/>
                        <a:pt x="8" y="588"/>
                      </a:cubicBezTo>
                      <a:cubicBezTo>
                        <a:pt x="17" y="582"/>
                        <a:pt x="20" y="555"/>
                        <a:pt x="4" y="548"/>
                      </a:cubicBezTo>
                      <a:cubicBezTo>
                        <a:pt x="10" y="539"/>
                        <a:pt x="25" y="540"/>
                        <a:pt x="28" y="528"/>
                      </a:cubicBezTo>
                      <a:cubicBezTo>
                        <a:pt x="2" y="521"/>
                        <a:pt x="28" y="505"/>
                        <a:pt x="8" y="492"/>
                      </a:cubicBezTo>
                      <a:cubicBezTo>
                        <a:pt x="18" y="494"/>
                        <a:pt x="22" y="497"/>
                        <a:pt x="28" y="488"/>
                      </a:cubicBezTo>
                      <a:cubicBezTo>
                        <a:pt x="18" y="488"/>
                        <a:pt x="22" y="473"/>
                        <a:pt x="16" y="468"/>
                      </a:cubicBezTo>
                      <a:cubicBezTo>
                        <a:pt x="39" y="462"/>
                        <a:pt x="11" y="449"/>
                        <a:pt x="28" y="432"/>
                      </a:cubicBezTo>
                      <a:cubicBezTo>
                        <a:pt x="43" y="433"/>
                        <a:pt x="64" y="428"/>
                        <a:pt x="68" y="440"/>
                      </a:cubicBezTo>
                      <a:cubicBezTo>
                        <a:pt x="65" y="428"/>
                        <a:pt x="72" y="425"/>
                        <a:pt x="72" y="416"/>
                      </a:cubicBezTo>
                      <a:cubicBezTo>
                        <a:pt x="61" y="415"/>
                        <a:pt x="64" y="430"/>
                        <a:pt x="48" y="424"/>
                      </a:cubicBezTo>
                      <a:cubicBezTo>
                        <a:pt x="32" y="412"/>
                        <a:pt x="30" y="389"/>
                        <a:pt x="40" y="368"/>
                      </a:cubicBezTo>
                      <a:cubicBezTo>
                        <a:pt x="46" y="369"/>
                        <a:pt x="57" y="385"/>
                        <a:pt x="60" y="376"/>
                      </a:cubicBezTo>
                      <a:cubicBezTo>
                        <a:pt x="44" y="375"/>
                        <a:pt x="59" y="342"/>
                        <a:pt x="44" y="340"/>
                      </a:cubicBezTo>
                      <a:cubicBezTo>
                        <a:pt x="52" y="338"/>
                        <a:pt x="55" y="330"/>
                        <a:pt x="68" y="332"/>
                      </a:cubicBezTo>
                      <a:cubicBezTo>
                        <a:pt x="66" y="313"/>
                        <a:pt x="69" y="312"/>
                        <a:pt x="60" y="304"/>
                      </a:cubicBezTo>
                      <a:cubicBezTo>
                        <a:pt x="75" y="298"/>
                        <a:pt x="87" y="301"/>
                        <a:pt x="72" y="280"/>
                      </a:cubicBezTo>
                      <a:cubicBezTo>
                        <a:pt x="84" y="277"/>
                        <a:pt x="84" y="287"/>
                        <a:pt x="96" y="284"/>
                      </a:cubicBezTo>
                      <a:cubicBezTo>
                        <a:pt x="85" y="266"/>
                        <a:pt x="113" y="274"/>
                        <a:pt x="108" y="252"/>
                      </a:cubicBezTo>
                      <a:cubicBezTo>
                        <a:pt x="97" y="248"/>
                        <a:pt x="98" y="246"/>
                        <a:pt x="92" y="244"/>
                      </a:cubicBezTo>
                      <a:cubicBezTo>
                        <a:pt x="101" y="230"/>
                        <a:pt x="101" y="222"/>
                        <a:pt x="124" y="228"/>
                      </a:cubicBezTo>
                      <a:cubicBezTo>
                        <a:pt x="119" y="215"/>
                        <a:pt x="130" y="218"/>
                        <a:pt x="132" y="212"/>
                      </a:cubicBezTo>
                      <a:cubicBezTo>
                        <a:pt x="125" y="211"/>
                        <a:pt x="119" y="209"/>
                        <a:pt x="116" y="204"/>
                      </a:cubicBezTo>
                      <a:cubicBezTo>
                        <a:pt x="128" y="196"/>
                        <a:pt x="137" y="209"/>
                        <a:pt x="148" y="200"/>
                      </a:cubicBezTo>
                      <a:cubicBezTo>
                        <a:pt x="148" y="184"/>
                        <a:pt x="127" y="212"/>
                        <a:pt x="124" y="188"/>
                      </a:cubicBezTo>
                      <a:cubicBezTo>
                        <a:pt x="136" y="174"/>
                        <a:pt x="142" y="184"/>
                        <a:pt x="144" y="168"/>
                      </a:cubicBezTo>
                      <a:cubicBezTo>
                        <a:pt x="154" y="176"/>
                        <a:pt x="169" y="157"/>
                        <a:pt x="184" y="168"/>
                      </a:cubicBezTo>
                      <a:cubicBezTo>
                        <a:pt x="184" y="161"/>
                        <a:pt x="184" y="155"/>
                        <a:pt x="184" y="148"/>
                      </a:cubicBezTo>
                      <a:cubicBezTo>
                        <a:pt x="190" y="154"/>
                        <a:pt x="200" y="151"/>
                        <a:pt x="204" y="144"/>
                      </a:cubicBezTo>
                      <a:cubicBezTo>
                        <a:pt x="197" y="144"/>
                        <a:pt x="194" y="141"/>
                        <a:pt x="192" y="136"/>
                      </a:cubicBezTo>
                      <a:cubicBezTo>
                        <a:pt x="198" y="133"/>
                        <a:pt x="217" y="125"/>
                        <a:pt x="208" y="120"/>
                      </a:cubicBezTo>
                      <a:cubicBezTo>
                        <a:pt x="204" y="131"/>
                        <a:pt x="192" y="118"/>
                        <a:pt x="196" y="108"/>
                      </a:cubicBezTo>
                      <a:cubicBezTo>
                        <a:pt x="225" y="95"/>
                        <a:pt x="247" y="113"/>
                        <a:pt x="244" y="124"/>
                      </a:cubicBezTo>
                      <a:cubicBezTo>
                        <a:pt x="263" y="122"/>
                        <a:pt x="263" y="100"/>
                        <a:pt x="276" y="92"/>
                      </a:cubicBezTo>
                      <a:cubicBezTo>
                        <a:pt x="266" y="85"/>
                        <a:pt x="258" y="104"/>
                        <a:pt x="248" y="88"/>
                      </a:cubicBezTo>
                      <a:cubicBezTo>
                        <a:pt x="241" y="96"/>
                        <a:pt x="248" y="93"/>
                        <a:pt x="248" y="104"/>
                      </a:cubicBezTo>
                      <a:cubicBezTo>
                        <a:pt x="241" y="94"/>
                        <a:pt x="226" y="93"/>
                        <a:pt x="220" y="92"/>
                      </a:cubicBezTo>
                      <a:cubicBezTo>
                        <a:pt x="228" y="73"/>
                        <a:pt x="253" y="72"/>
                        <a:pt x="276" y="68"/>
                      </a:cubicBezTo>
                      <a:cubicBezTo>
                        <a:pt x="282" y="54"/>
                        <a:pt x="262" y="66"/>
                        <a:pt x="264" y="56"/>
                      </a:cubicBezTo>
                      <a:cubicBezTo>
                        <a:pt x="288" y="36"/>
                        <a:pt x="320" y="24"/>
                        <a:pt x="340" y="0"/>
                      </a:cubicBezTo>
                      <a:cubicBezTo>
                        <a:pt x="326" y="14"/>
                        <a:pt x="359" y="5"/>
                        <a:pt x="356" y="20"/>
                      </a:cubicBezTo>
                      <a:cubicBezTo>
                        <a:pt x="328" y="38"/>
                        <a:pt x="305" y="62"/>
                        <a:pt x="276" y="80"/>
                      </a:cubicBezTo>
                      <a:cubicBezTo>
                        <a:pt x="273" y="94"/>
                        <a:pt x="292" y="85"/>
                        <a:pt x="288" y="100"/>
                      </a:cubicBezTo>
                      <a:cubicBezTo>
                        <a:pt x="267" y="116"/>
                        <a:pt x="247" y="134"/>
                        <a:pt x="224" y="148"/>
                      </a:cubicBezTo>
                      <a:cubicBezTo>
                        <a:pt x="238" y="144"/>
                        <a:pt x="231" y="161"/>
                        <a:pt x="224" y="160"/>
                      </a:cubicBezTo>
                      <a:cubicBezTo>
                        <a:pt x="211" y="154"/>
                        <a:pt x="235" y="135"/>
                        <a:pt x="216" y="136"/>
                      </a:cubicBezTo>
                      <a:cubicBezTo>
                        <a:pt x="218" y="155"/>
                        <a:pt x="189" y="162"/>
                        <a:pt x="200" y="176"/>
                      </a:cubicBezTo>
                      <a:cubicBezTo>
                        <a:pt x="194" y="166"/>
                        <a:pt x="214" y="164"/>
                        <a:pt x="212" y="172"/>
                      </a:cubicBezTo>
                      <a:cubicBezTo>
                        <a:pt x="213" y="182"/>
                        <a:pt x="206" y="185"/>
                        <a:pt x="200" y="188"/>
                      </a:cubicBezTo>
                      <a:cubicBezTo>
                        <a:pt x="191" y="178"/>
                        <a:pt x="166" y="167"/>
                        <a:pt x="152" y="180"/>
                      </a:cubicBezTo>
                      <a:cubicBezTo>
                        <a:pt x="168" y="174"/>
                        <a:pt x="188" y="186"/>
                        <a:pt x="192" y="204"/>
                      </a:cubicBezTo>
                      <a:cubicBezTo>
                        <a:pt x="180" y="206"/>
                        <a:pt x="172" y="193"/>
                        <a:pt x="168" y="208"/>
                      </a:cubicBezTo>
                      <a:cubicBezTo>
                        <a:pt x="174" y="208"/>
                        <a:pt x="182" y="207"/>
                        <a:pt x="180" y="216"/>
                      </a:cubicBezTo>
                      <a:cubicBezTo>
                        <a:pt x="176" y="237"/>
                        <a:pt x="164" y="236"/>
                        <a:pt x="148" y="228"/>
                      </a:cubicBezTo>
                      <a:cubicBezTo>
                        <a:pt x="147" y="249"/>
                        <a:pt x="177" y="239"/>
                        <a:pt x="180" y="256"/>
                      </a:cubicBezTo>
                      <a:cubicBezTo>
                        <a:pt x="164" y="245"/>
                        <a:pt x="194" y="275"/>
                        <a:pt x="160" y="268"/>
                      </a:cubicBezTo>
                      <a:cubicBezTo>
                        <a:pt x="170" y="261"/>
                        <a:pt x="163" y="261"/>
                        <a:pt x="168" y="252"/>
                      </a:cubicBezTo>
                      <a:cubicBezTo>
                        <a:pt x="153" y="255"/>
                        <a:pt x="147" y="268"/>
                        <a:pt x="140" y="280"/>
                      </a:cubicBezTo>
                      <a:cubicBezTo>
                        <a:pt x="141" y="289"/>
                        <a:pt x="158" y="284"/>
                        <a:pt x="156" y="296"/>
                      </a:cubicBezTo>
                      <a:cubicBezTo>
                        <a:pt x="142" y="286"/>
                        <a:pt x="129" y="297"/>
                        <a:pt x="120" y="280"/>
                      </a:cubicBezTo>
                      <a:cubicBezTo>
                        <a:pt x="107" y="293"/>
                        <a:pt x="135" y="288"/>
                        <a:pt x="132" y="304"/>
                      </a:cubicBezTo>
                      <a:cubicBezTo>
                        <a:pt x="116" y="332"/>
                        <a:pt x="109" y="343"/>
                        <a:pt x="108" y="376"/>
                      </a:cubicBezTo>
                      <a:cubicBezTo>
                        <a:pt x="110" y="362"/>
                        <a:pt x="85" y="379"/>
                        <a:pt x="76" y="368"/>
                      </a:cubicBezTo>
                      <a:cubicBezTo>
                        <a:pt x="77" y="376"/>
                        <a:pt x="71" y="377"/>
                        <a:pt x="72" y="384"/>
                      </a:cubicBezTo>
                      <a:cubicBezTo>
                        <a:pt x="75" y="385"/>
                        <a:pt x="80" y="384"/>
                        <a:pt x="80" y="388"/>
                      </a:cubicBezTo>
                      <a:cubicBezTo>
                        <a:pt x="93" y="388"/>
                        <a:pt x="80" y="375"/>
                        <a:pt x="100" y="376"/>
                      </a:cubicBezTo>
                      <a:cubicBezTo>
                        <a:pt x="99" y="391"/>
                        <a:pt x="123" y="380"/>
                        <a:pt x="116" y="400"/>
                      </a:cubicBezTo>
                      <a:cubicBezTo>
                        <a:pt x="108" y="400"/>
                        <a:pt x="111" y="389"/>
                        <a:pt x="100" y="392"/>
                      </a:cubicBezTo>
                      <a:cubicBezTo>
                        <a:pt x="93" y="399"/>
                        <a:pt x="102" y="404"/>
                        <a:pt x="104" y="412"/>
                      </a:cubicBezTo>
                      <a:cubicBezTo>
                        <a:pt x="94" y="417"/>
                        <a:pt x="85" y="422"/>
                        <a:pt x="76" y="428"/>
                      </a:cubicBezTo>
                      <a:cubicBezTo>
                        <a:pt x="95" y="424"/>
                        <a:pt x="85" y="440"/>
                        <a:pt x="84" y="448"/>
                      </a:cubicBezTo>
                      <a:cubicBezTo>
                        <a:pt x="89" y="458"/>
                        <a:pt x="99" y="444"/>
                        <a:pt x="100" y="452"/>
                      </a:cubicBezTo>
                      <a:cubicBezTo>
                        <a:pt x="97" y="465"/>
                        <a:pt x="97" y="460"/>
                        <a:pt x="104" y="468"/>
                      </a:cubicBezTo>
                      <a:cubicBezTo>
                        <a:pt x="85" y="474"/>
                        <a:pt x="97" y="486"/>
                        <a:pt x="92" y="504"/>
                      </a:cubicBezTo>
                      <a:cubicBezTo>
                        <a:pt x="105" y="503"/>
                        <a:pt x="112" y="490"/>
                        <a:pt x="120" y="504"/>
                      </a:cubicBezTo>
                      <a:cubicBezTo>
                        <a:pt x="115" y="504"/>
                        <a:pt x="111" y="505"/>
                        <a:pt x="112" y="512"/>
                      </a:cubicBezTo>
                      <a:cubicBezTo>
                        <a:pt x="137" y="508"/>
                        <a:pt x="106" y="524"/>
                        <a:pt x="128" y="528"/>
                      </a:cubicBezTo>
                      <a:cubicBezTo>
                        <a:pt x="119" y="536"/>
                        <a:pt x="109" y="546"/>
                        <a:pt x="108" y="552"/>
                      </a:cubicBezTo>
                      <a:cubicBezTo>
                        <a:pt x="101" y="551"/>
                        <a:pt x="106" y="538"/>
                        <a:pt x="100" y="536"/>
                      </a:cubicBezTo>
                      <a:cubicBezTo>
                        <a:pt x="78" y="553"/>
                        <a:pt x="40" y="535"/>
                        <a:pt x="32" y="560"/>
                      </a:cubicBezTo>
                      <a:cubicBezTo>
                        <a:pt x="55" y="561"/>
                        <a:pt x="36" y="584"/>
                        <a:pt x="36" y="596"/>
                      </a:cubicBezTo>
                      <a:cubicBezTo>
                        <a:pt x="43" y="603"/>
                        <a:pt x="52" y="590"/>
                        <a:pt x="52" y="608"/>
                      </a:cubicBezTo>
                      <a:cubicBezTo>
                        <a:pt x="46" y="609"/>
                        <a:pt x="37" y="607"/>
                        <a:pt x="36" y="612"/>
                      </a:cubicBezTo>
                      <a:cubicBezTo>
                        <a:pt x="44" y="620"/>
                        <a:pt x="43" y="610"/>
                        <a:pt x="56" y="612"/>
                      </a:cubicBezTo>
                      <a:cubicBezTo>
                        <a:pt x="54" y="591"/>
                        <a:pt x="62" y="581"/>
                        <a:pt x="76" y="576"/>
                      </a:cubicBezTo>
                      <a:cubicBezTo>
                        <a:pt x="61" y="592"/>
                        <a:pt x="92" y="583"/>
                        <a:pt x="88" y="600"/>
                      </a:cubicBezTo>
                      <a:cubicBezTo>
                        <a:pt x="77" y="605"/>
                        <a:pt x="78" y="581"/>
                        <a:pt x="76" y="600"/>
                      </a:cubicBezTo>
                      <a:cubicBezTo>
                        <a:pt x="63" y="613"/>
                        <a:pt x="86" y="603"/>
                        <a:pt x="88" y="612"/>
                      </a:cubicBezTo>
                      <a:cubicBezTo>
                        <a:pt x="65" y="610"/>
                        <a:pt x="83" y="624"/>
                        <a:pt x="84" y="632"/>
                      </a:cubicBezTo>
                      <a:cubicBezTo>
                        <a:pt x="79" y="633"/>
                        <a:pt x="73" y="631"/>
                        <a:pt x="72" y="636"/>
                      </a:cubicBezTo>
                      <a:cubicBezTo>
                        <a:pt x="83" y="650"/>
                        <a:pt x="89" y="696"/>
                        <a:pt x="80" y="712"/>
                      </a:cubicBezTo>
                      <a:cubicBezTo>
                        <a:pt x="94" y="707"/>
                        <a:pt x="101" y="728"/>
                        <a:pt x="92" y="732"/>
                      </a:cubicBezTo>
                      <a:cubicBezTo>
                        <a:pt x="85" y="717"/>
                        <a:pt x="68" y="724"/>
                        <a:pt x="48" y="708"/>
                      </a:cubicBezTo>
                      <a:cubicBezTo>
                        <a:pt x="44" y="719"/>
                        <a:pt x="51" y="731"/>
                        <a:pt x="60" y="740"/>
                      </a:cubicBezTo>
                      <a:cubicBezTo>
                        <a:pt x="56" y="726"/>
                        <a:pt x="77" y="736"/>
                        <a:pt x="80" y="728"/>
                      </a:cubicBezTo>
                      <a:cubicBezTo>
                        <a:pt x="87" y="753"/>
                        <a:pt x="122" y="730"/>
                        <a:pt x="136" y="744"/>
                      </a:cubicBezTo>
                      <a:cubicBezTo>
                        <a:pt x="116" y="751"/>
                        <a:pt x="113" y="750"/>
                        <a:pt x="104" y="764"/>
                      </a:cubicBezTo>
                      <a:cubicBezTo>
                        <a:pt x="96" y="765"/>
                        <a:pt x="114" y="742"/>
                        <a:pt x="92" y="748"/>
                      </a:cubicBezTo>
                      <a:cubicBezTo>
                        <a:pt x="74" y="760"/>
                        <a:pt x="104" y="774"/>
                        <a:pt x="84" y="784"/>
                      </a:cubicBezTo>
                      <a:cubicBezTo>
                        <a:pt x="90" y="788"/>
                        <a:pt x="100" y="788"/>
                        <a:pt x="92" y="796"/>
                      </a:cubicBezTo>
                      <a:cubicBezTo>
                        <a:pt x="104" y="799"/>
                        <a:pt x="107" y="792"/>
                        <a:pt x="116" y="792"/>
                      </a:cubicBezTo>
                      <a:cubicBezTo>
                        <a:pt x="113" y="803"/>
                        <a:pt x="122" y="802"/>
                        <a:pt x="120" y="812"/>
                      </a:cubicBezTo>
                      <a:cubicBezTo>
                        <a:pt x="115" y="807"/>
                        <a:pt x="100" y="806"/>
                        <a:pt x="100" y="816"/>
                      </a:cubicBezTo>
                      <a:cubicBezTo>
                        <a:pt x="121" y="828"/>
                        <a:pt x="111" y="855"/>
                        <a:pt x="144" y="860"/>
                      </a:cubicBezTo>
                      <a:cubicBezTo>
                        <a:pt x="125" y="862"/>
                        <a:pt x="132" y="908"/>
                        <a:pt x="152" y="908"/>
                      </a:cubicBezTo>
                      <a:cubicBezTo>
                        <a:pt x="152" y="898"/>
                        <a:pt x="153" y="887"/>
                        <a:pt x="164" y="888"/>
                      </a:cubicBezTo>
                      <a:cubicBezTo>
                        <a:pt x="159" y="901"/>
                        <a:pt x="170" y="898"/>
                        <a:pt x="172" y="904"/>
                      </a:cubicBezTo>
                      <a:cubicBezTo>
                        <a:pt x="167" y="910"/>
                        <a:pt x="155" y="909"/>
                        <a:pt x="156" y="920"/>
                      </a:cubicBezTo>
                      <a:cubicBezTo>
                        <a:pt x="162" y="926"/>
                        <a:pt x="163" y="937"/>
                        <a:pt x="172" y="940"/>
                      </a:cubicBezTo>
                      <a:cubicBezTo>
                        <a:pt x="184" y="934"/>
                        <a:pt x="161" y="919"/>
                        <a:pt x="180" y="920"/>
                      </a:cubicBezTo>
                      <a:cubicBezTo>
                        <a:pt x="185" y="926"/>
                        <a:pt x="188" y="944"/>
                        <a:pt x="200" y="932"/>
                      </a:cubicBezTo>
                      <a:cubicBezTo>
                        <a:pt x="187" y="918"/>
                        <a:pt x="181" y="892"/>
                        <a:pt x="164" y="876"/>
                      </a:cubicBezTo>
                      <a:cubicBezTo>
                        <a:pt x="169" y="872"/>
                        <a:pt x="179" y="872"/>
                        <a:pt x="180" y="864"/>
                      </a:cubicBezTo>
                      <a:cubicBezTo>
                        <a:pt x="164" y="863"/>
                        <a:pt x="149" y="860"/>
                        <a:pt x="148" y="844"/>
                      </a:cubicBezTo>
                      <a:cubicBezTo>
                        <a:pt x="138" y="839"/>
                        <a:pt x="138" y="863"/>
                        <a:pt x="132" y="848"/>
                      </a:cubicBezTo>
                      <a:cubicBezTo>
                        <a:pt x="119" y="834"/>
                        <a:pt x="147" y="840"/>
                        <a:pt x="148" y="828"/>
                      </a:cubicBezTo>
                      <a:cubicBezTo>
                        <a:pt x="130" y="826"/>
                        <a:pt x="154" y="807"/>
                        <a:pt x="156" y="800"/>
                      </a:cubicBezTo>
                      <a:cubicBezTo>
                        <a:pt x="160" y="807"/>
                        <a:pt x="167" y="810"/>
                        <a:pt x="164" y="824"/>
                      </a:cubicBezTo>
                      <a:cubicBezTo>
                        <a:pt x="158" y="824"/>
                        <a:pt x="150" y="823"/>
                        <a:pt x="152" y="832"/>
                      </a:cubicBezTo>
                      <a:cubicBezTo>
                        <a:pt x="159" y="834"/>
                        <a:pt x="169" y="820"/>
                        <a:pt x="172" y="832"/>
                      </a:cubicBezTo>
                      <a:cubicBezTo>
                        <a:pt x="172" y="836"/>
                        <a:pt x="155" y="840"/>
                        <a:pt x="168" y="844"/>
                      </a:cubicBezTo>
                      <a:cubicBezTo>
                        <a:pt x="190" y="840"/>
                        <a:pt x="181" y="873"/>
                        <a:pt x="180" y="888"/>
                      </a:cubicBezTo>
                      <a:cubicBezTo>
                        <a:pt x="190" y="890"/>
                        <a:pt x="189" y="881"/>
                        <a:pt x="200" y="884"/>
                      </a:cubicBezTo>
                      <a:cubicBezTo>
                        <a:pt x="196" y="894"/>
                        <a:pt x="217" y="898"/>
                        <a:pt x="204" y="904"/>
                      </a:cubicBezTo>
                      <a:cubicBezTo>
                        <a:pt x="196" y="902"/>
                        <a:pt x="211" y="893"/>
                        <a:pt x="192" y="896"/>
                      </a:cubicBezTo>
                      <a:cubicBezTo>
                        <a:pt x="229" y="923"/>
                        <a:pt x="251" y="947"/>
                        <a:pt x="240" y="980"/>
                      </a:cubicBezTo>
                      <a:cubicBezTo>
                        <a:pt x="234" y="978"/>
                        <a:pt x="230" y="974"/>
                        <a:pt x="224" y="972"/>
                      </a:cubicBezTo>
                      <a:cubicBezTo>
                        <a:pt x="222" y="979"/>
                        <a:pt x="230" y="982"/>
                        <a:pt x="224" y="984"/>
                      </a:cubicBezTo>
                      <a:cubicBezTo>
                        <a:pt x="211" y="982"/>
                        <a:pt x="204" y="946"/>
                        <a:pt x="192" y="968"/>
                      </a:cubicBezTo>
                      <a:cubicBezTo>
                        <a:pt x="219" y="971"/>
                        <a:pt x="210" y="982"/>
                        <a:pt x="212" y="996"/>
                      </a:cubicBezTo>
                      <a:cubicBezTo>
                        <a:pt x="236" y="1005"/>
                        <a:pt x="240" y="984"/>
                        <a:pt x="256" y="992"/>
                      </a:cubicBezTo>
                      <a:cubicBezTo>
                        <a:pt x="244" y="996"/>
                        <a:pt x="241" y="1009"/>
                        <a:pt x="232" y="1016"/>
                      </a:cubicBezTo>
                      <a:cubicBezTo>
                        <a:pt x="247" y="1012"/>
                        <a:pt x="235" y="1034"/>
                        <a:pt x="248" y="1032"/>
                      </a:cubicBezTo>
                      <a:cubicBezTo>
                        <a:pt x="244" y="1019"/>
                        <a:pt x="245" y="1021"/>
                        <a:pt x="256" y="1016"/>
                      </a:cubicBezTo>
                      <a:cubicBezTo>
                        <a:pt x="261" y="1029"/>
                        <a:pt x="254" y="1034"/>
                        <a:pt x="260" y="1048"/>
                      </a:cubicBezTo>
                      <a:cubicBezTo>
                        <a:pt x="290" y="1040"/>
                        <a:pt x="299" y="1080"/>
                        <a:pt x="304" y="1084"/>
                      </a:cubicBezTo>
                      <a:cubicBezTo>
                        <a:pt x="323" y="1099"/>
                        <a:pt x="349" y="1098"/>
                        <a:pt x="364" y="1124"/>
                      </a:cubicBezTo>
                      <a:cubicBezTo>
                        <a:pt x="343" y="1096"/>
                        <a:pt x="325" y="1071"/>
                        <a:pt x="300" y="1064"/>
                      </a:cubicBezTo>
                      <a:cubicBezTo>
                        <a:pt x="310" y="1062"/>
                        <a:pt x="315" y="1034"/>
                        <a:pt x="304" y="1044"/>
                      </a:cubicBezTo>
                      <a:cubicBezTo>
                        <a:pt x="314" y="1052"/>
                        <a:pt x="291" y="1047"/>
                        <a:pt x="292" y="1040"/>
                      </a:cubicBezTo>
                      <a:cubicBezTo>
                        <a:pt x="288" y="1047"/>
                        <a:pt x="304" y="1053"/>
                        <a:pt x="292" y="1056"/>
                      </a:cubicBezTo>
                      <a:cubicBezTo>
                        <a:pt x="284" y="1037"/>
                        <a:pt x="258" y="1040"/>
                        <a:pt x="264" y="1020"/>
                      </a:cubicBezTo>
                      <a:cubicBezTo>
                        <a:pt x="270" y="1018"/>
                        <a:pt x="274" y="1036"/>
                        <a:pt x="276" y="1024"/>
                      </a:cubicBezTo>
                      <a:cubicBezTo>
                        <a:pt x="271" y="1015"/>
                        <a:pt x="254" y="1016"/>
                        <a:pt x="256" y="1000"/>
                      </a:cubicBezTo>
                      <a:cubicBezTo>
                        <a:pt x="259" y="994"/>
                        <a:pt x="262" y="987"/>
                        <a:pt x="272" y="988"/>
                      </a:cubicBezTo>
                      <a:cubicBezTo>
                        <a:pt x="274" y="1011"/>
                        <a:pt x="320" y="1044"/>
                        <a:pt x="320" y="1020"/>
                      </a:cubicBezTo>
                      <a:cubicBezTo>
                        <a:pt x="324" y="1025"/>
                        <a:pt x="327" y="1032"/>
                        <a:pt x="332" y="1036"/>
                      </a:cubicBezTo>
                      <a:cubicBezTo>
                        <a:pt x="334" y="1029"/>
                        <a:pt x="326" y="1026"/>
                        <a:pt x="332" y="1024"/>
                      </a:cubicBezTo>
                      <a:cubicBezTo>
                        <a:pt x="347" y="1039"/>
                        <a:pt x="356" y="1050"/>
                        <a:pt x="368" y="1060"/>
                      </a:cubicBezTo>
                      <a:cubicBezTo>
                        <a:pt x="357" y="1071"/>
                        <a:pt x="367" y="1084"/>
                        <a:pt x="360" y="1096"/>
                      </a:cubicBezTo>
                      <a:cubicBezTo>
                        <a:pt x="369" y="1088"/>
                        <a:pt x="371" y="1077"/>
                        <a:pt x="372" y="1072"/>
                      </a:cubicBezTo>
                      <a:cubicBezTo>
                        <a:pt x="395" y="1072"/>
                        <a:pt x="389" y="1088"/>
                        <a:pt x="416" y="1096"/>
                      </a:cubicBezTo>
                      <a:cubicBezTo>
                        <a:pt x="419" y="1115"/>
                        <a:pt x="410" y="1100"/>
                        <a:pt x="408" y="1108"/>
                      </a:cubicBezTo>
                      <a:cubicBezTo>
                        <a:pt x="444" y="1110"/>
                        <a:pt x="463" y="1131"/>
                        <a:pt x="500" y="1132"/>
                      </a:cubicBezTo>
                      <a:cubicBezTo>
                        <a:pt x="493" y="1139"/>
                        <a:pt x="506" y="1146"/>
                        <a:pt x="512" y="1152"/>
                      </a:cubicBezTo>
                      <a:cubicBezTo>
                        <a:pt x="509" y="1146"/>
                        <a:pt x="531" y="1146"/>
                        <a:pt x="528" y="1152"/>
                      </a:cubicBezTo>
                      <a:cubicBezTo>
                        <a:pt x="523" y="1153"/>
                        <a:pt x="517" y="1151"/>
                        <a:pt x="516" y="1156"/>
                      </a:cubicBezTo>
                      <a:cubicBezTo>
                        <a:pt x="540" y="1165"/>
                        <a:pt x="551" y="1144"/>
                        <a:pt x="568" y="1164"/>
                      </a:cubicBezTo>
                      <a:cubicBezTo>
                        <a:pt x="563" y="1165"/>
                        <a:pt x="557" y="1163"/>
                        <a:pt x="556" y="1168"/>
                      </a:cubicBezTo>
                      <a:cubicBezTo>
                        <a:pt x="581" y="1176"/>
                        <a:pt x="617" y="1174"/>
                        <a:pt x="632" y="1192"/>
                      </a:cubicBezTo>
                      <a:cubicBezTo>
                        <a:pt x="620" y="1201"/>
                        <a:pt x="632" y="1213"/>
                        <a:pt x="624" y="1228"/>
                      </a:cubicBezTo>
                      <a:cubicBezTo>
                        <a:pt x="667" y="1225"/>
                        <a:pt x="705" y="1217"/>
                        <a:pt x="752" y="1236"/>
                      </a:cubicBezTo>
                      <a:cubicBezTo>
                        <a:pt x="763" y="1239"/>
                        <a:pt x="749" y="1217"/>
                        <a:pt x="760" y="1220"/>
                      </a:cubicBezTo>
                      <a:cubicBezTo>
                        <a:pt x="780" y="1254"/>
                        <a:pt x="810" y="1209"/>
                        <a:pt x="840" y="1224"/>
                      </a:cubicBezTo>
                      <a:cubicBezTo>
                        <a:pt x="846" y="1210"/>
                        <a:pt x="826" y="1222"/>
                        <a:pt x="828" y="1212"/>
                      </a:cubicBezTo>
                      <a:cubicBezTo>
                        <a:pt x="835" y="1204"/>
                        <a:pt x="844" y="1209"/>
                        <a:pt x="848" y="1216"/>
                      </a:cubicBezTo>
                      <a:cubicBezTo>
                        <a:pt x="854" y="1214"/>
                        <a:pt x="849" y="1201"/>
                        <a:pt x="856" y="1200"/>
                      </a:cubicBezTo>
                      <a:cubicBezTo>
                        <a:pt x="858" y="1206"/>
                        <a:pt x="861" y="1207"/>
                        <a:pt x="856" y="1212"/>
                      </a:cubicBezTo>
                      <a:cubicBezTo>
                        <a:pt x="913" y="1208"/>
                        <a:pt x="953" y="1181"/>
                        <a:pt x="996" y="1164"/>
                      </a:cubicBezTo>
                      <a:cubicBezTo>
                        <a:pt x="1002" y="1173"/>
                        <a:pt x="1009" y="1180"/>
                        <a:pt x="1020" y="1184"/>
                      </a:cubicBezTo>
                      <a:cubicBezTo>
                        <a:pt x="1056" y="1180"/>
                        <a:pt x="1066" y="1150"/>
                        <a:pt x="1104" y="1148"/>
                      </a:cubicBezTo>
                      <a:cubicBezTo>
                        <a:pt x="1099" y="1181"/>
                        <a:pt x="1066" y="1187"/>
                        <a:pt x="1040" y="1200"/>
                      </a:cubicBezTo>
                      <a:cubicBezTo>
                        <a:pt x="1030" y="1219"/>
                        <a:pt x="980" y="1233"/>
                        <a:pt x="948" y="1244"/>
                      </a:cubicBezTo>
                      <a:cubicBezTo>
                        <a:pt x="943" y="1254"/>
                        <a:pt x="967" y="1254"/>
                        <a:pt x="952" y="1260"/>
                      </a:cubicBezTo>
                      <a:cubicBezTo>
                        <a:pt x="902" y="1248"/>
                        <a:pt x="827" y="1304"/>
                        <a:pt x="768" y="1276"/>
                      </a:cubicBezTo>
                      <a:cubicBezTo>
                        <a:pt x="765" y="1304"/>
                        <a:pt x="737" y="1283"/>
                        <a:pt x="712" y="1288"/>
                      </a:cubicBezTo>
                      <a:cubicBezTo>
                        <a:pt x="709" y="1310"/>
                        <a:pt x="688" y="1293"/>
                        <a:pt x="680" y="1304"/>
                      </a:cubicBezTo>
                      <a:cubicBezTo>
                        <a:pt x="680" y="1298"/>
                        <a:pt x="682" y="1295"/>
                        <a:pt x="684" y="1292"/>
                      </a:cubicBezTo>
                      <a:cubicBezTo>
                        <a:pt x="667" y="1297"/>
                        <a:pt x="643" y="1287"/>
                        <a:pt x="652" y="1304"/>
                      </a:cubicBezTo>
                      <a:cubicBezTo>
                        <a:pt x="630" y="1286"/>
                        <a:pt x="618" y="1305"/>
                        <a:pt x="592" y="1296"/>
                      </a:cubicBezTo>
                      <a:cubicBezTo>
                        <a:pt x="599" y="1292"/>
                        <a:pt x="612" y="1295"/>
                        <a:pt x="616" y="1288"/>
                      </a:cubicBezTo>
                      <a:cubicBezTo>
                        <a:pt x="597" y="1291"/>
                        <a:pt x="589" y="1283"/>
                        <a:pt x="576" y="1280"/>
                      </a:cubicBezTo>
                      <a:cubicBezTo>
                        <a:pt x="568" y="1281"/>
                        <a:pt x="575" y="1298"/>
                        <a:pt x="564" y="1296"/>
                      </a:cubicBezTo>
                      <a:cubicBezTo>
                        <a:pt x="561" y="1281"/>
                        <a:pt x="550" y="1296"/>
                        <a:pt x="544" y="1288"/>
                      </a:cubicBezTo>
                      <a:cubicBezTo>
                        <a:pt x="544" y="1282"/>
                        <a:pt x="554" y="1285"/>
                        <a:pt x="552" y="1276"/>
                      </a:cubicBezTo>
                      <a:cubicBezTo>
                        <a:pt x="543" y="1275"/>
                        <a:pt x="545" y="1262"/>
                        <a:pt x="532" y="1264"/>
                      </a:cubicBezTo>
                      <a:cubicBezTo>
                        <a:pt x="517" y="1265"/>
                        <a:pt x="513" y="1277"/>
                        <a:pt x="500" y="1280"/>
                      </a:cubicBezTo>
                      <a:cubicBezTo>
                        <a:pt x="495" y="1274"/>
                        <a:pt x="483" y="1275"/>
                        <a:pt x="484" y="1264"/>
                      </a:cubicBezTo>
                      <a:cubicBezTo>
                        <a:pt x="491" y="1271"/>
                        <a:pt x="502" y="1275"/>
                        <a:pt x="508" y="1264"/>
                      </a:cubicBezTo>
                      <a:cubicBezTo>
                        <a:pt x="478" y="1272"/>
                        <a:pt x="477" y="1229"/>
                        <a:pt x="448" y="1248"/>
                      </a:cubicBezTo>
                      <a:cubicBezTo>
                        <a:pt x="461" y="1246"/>
                        <a:pt x="466" y="1251"/>
                        <a:pt x="464" y="1264"/>
                      </a:cubicBezTo>
                      <a:cubicBezTo>
                        <a:pt x="415" y="1251"/>
                        <a:pt x="368" y="1235"/>
                        <a:pt x="336" y="1204"/>
                      </a:cubicBezTo>
                      <a:cubicBezTo>
                        <a:pt x="351" y="1193"/>
                        <a:pt x="338" y="1180"/>
                        <a:pt x="324" y="1176"/>
                      </a:cubicBezTo>
                      <a:cubicBezTo>
                        <a:pt x="318" y="1179"/>
                        <a:pt x="325" y="1196"/>
                        <a:pt x="312" y="1192"/>
                      </a:cubicBezTo>
                      <a:cubicBezTo>
                        <a:pt x="283" y="1176"/>
                        <a:pt x="253" y="1161"/>
                        <a:pt x="248" y="1120"/>
                      </a:cubicBezTo>
                      <a:cubicBezTo>
                        <a:pt x="235" y="1126"/>
                        <a:pt x="224" y="1120"/>
                        <a:pt x="216" y="1112"/>
                      </a:cubicBezTo>
                      <a:cubicBezTo>
                        <a:pt x="216" y="1106"/>
                        <a:pt x="240" y="1094"/>
                        <a:pt x="220" y="1092"/>
                      </a:cubicBezTo>
                      <a:cubicBezTo>
                        <a:pt x="214" y="1097"/>
                        <a:pt x="216" y="1109"/>
                        <a:pt x="200" y="1104"/>
                      </a:cubicBezTo>
                      <a:cubicBezTo>
                        <a:pt x="197" y="1091"/>
                        <a:pt x="206" y="1092"/>
                        <a:pt x="208" y="1084"/>
                      </a:cubicBezTo>
                      <a:cubicBezTo>
                        <a:pt x="199" y="1086"/>
                        <a:pt x="186" y="1093"/>
                        <a:pt x="184" y="1080"/>
                      </a:cubicBezTo>
                      <a:cubicBezTo>
                        <a:pt x="202" y="1077"/>
                        <a:pt x="170" y="1024"/>
                        <a:pt x="164" y="1044"/>
                      </a:cubicBezTo>
                      <a:cubicBezTo>
                        <a:pt x="170" y="1045"/>
                        <a:pt x="178" y="1060"/>
                        <a:pt x="176" y="1064"/>
                      </a:cubicBezTo>
                      <a:cubicBezTo>
                        <a:pt x="158" y="1061"/>
                        <a:pt x="170" y="1046"/>
                        <a:pt x="152" y="1040"/>
                      </a:cubicBezTo>
                      <a:cubicBezTo>
                        <a:pt x="155" y="1031"/>
                        <a:pt x="167" y="1031"/>
                        <a:pt x="168" y="1020"/>
                      </a:cubicBezTo>
                      <a:cubicBezTo>
                        <a:pt x="149" y="1025"/>
                        <a:pt x="150" y="1008"/>
                        <a:pt x="144" y="1000"/>
                      </a:cubicBezTo>
                      <a:cubicBezTo>
                        <a:pt x="132" y="991"/>
                        <a:pt x="129" y="1008"/>
                        <a:pt x="124" y="1000"/>
                      </a:cubicBezTo>
                      <a:cubicBezTo>
                        <a:pt x="136" y="971"/>
                        <a:pt x="104" y="954"/>
                        <a:pt x="104" y="924"/>
                      </a:cubicBezTo>
                      <a:cubicBezTo>
                        <a:pt x="111" y="922"/>
                        <a:pt x="121" y="936"/>
                        <a:pt x="124" y="924"/>
                      </a:cubicBezTo>
                      <a:cubicBezTo>
                        <a:pt x="113" y="916"/>
                        <a:pt x="133" y="920"/>
                        <a:pt x="132" y="916"/>
                      </a:cubicBezTo>
                      <a:cubicBezTo>
                        <a:pt x="120" y="906"/>
                        <a:pt x="113" y="927"/>
                        <a:pt x="92" y="920"/>
                      </a:cubicBezTo>
                      <a:cubicBezTo>
                        <a:pt x="86" y="888"/>
                        <a:pt x="52" y="868"/>
                        <a:pt x="68" y="836"/>
                      </a:cubicBezTo>
                      <a:cubicBezTo>
                        <a:pt x="47" y="830"/>
                        <a:pt x="33" y="772"/>
                        <a:pt x="44" y="748"/>
                      </a:cubicBezTo>
                      <a:cubicBezTo>
                        <a:pt x="42" y="753"/>
                        <a:pt x="39" y="756"/>
                        <a:pt x="32" y="756"/>
                      </a:cubicBezTo>
                      <a:cubicBezTo>
                        <a:pt x="27" y="751"/>
                        <a:pt x="24" y="724"/>
                        <a:pt x="32" y="720"/>
                      </a:cubicBezTo>
                      <a:cubicBezTo>
                        <a:pt x="38" y="718"/>
                        <a:pt x="42" y="736"/>
                        <a:pt x="44" y="724"/>
                      </a:cubicBezTo>
                      <a:cubicBezTo>
                        <a:pt x="21" y="715"/>
                        <a:pt x="24" y="687"/>
                        <a:pt x="20" y="668"/>
                      </a:cubicBezTo>
                      <a:cubicBezTo>
                        <a:pt x="44" y="659"/>
                        <a:pt x="53" y="680"/>
                        <a:pt x="68" y="660"/>
                      </a:cubicBezTo>
                      <a:cubicBezTo>
                        <a:pt x="46" y="655"/>
                        <a:pt x="33" y="664"/>
                        <a:pt x="16" y="652"/>
                      </a:cubicBezTo>
                      <a:cubicBezTo>
                        <a:pt x="16" y="643"/>
                        <a:pt x="16" y="633"/>
                        <a:pt x="16" y="624"/>
                      </a:cubicBezTo>
                      <a:cubicBezTo>
                        <a:pt x="23" y="623"/>
                        <a:pt x="29" y="621"/>
                        <a:pt x="32" y="616"/>
                      </a:cubicBezTo>
                      <a:cubicBezTo>
                        <a:pt x="4" y="626"/>
                        <a:pt x="27" y="584"/>
                        <a:pt x="0" y="592"/>
                      </a:cubicBezTo>
                      <a:cubicBezTo>
                        <a:pt x="0" y="591"/>
                        <a:pt x="0" y="589"/>
                        <a:pt x="0" y="588"/>
                      </a:cubicBezTo>
                      <a:close/>
                      <a:moveTo>
                        <a:pt x="52" y="456"/>
                      </a:moveTo>
                      <a:cubicBezTo>
                        <a:pt x="54" y="462"/>
                        <a:pt x="47" y="477"/>
                        <a:pt x="56" y="476"/>
                      </a:cubicBezTo>
                      <a:cubicBezTo>
                        <a:pt x="54" y="465"/>
                        <a:pt x="78" y="479"/>
                        <a:pt x="76" y="468"/>
                      </a:cubicBezTo>
                      <a:cubicBezTo>
                        <a:pt x="68" y="467"/>
                        <a:pt x="78" y="461"/>
                        <a:pt x="72" y="460"/>
                      </a:cubicBezTo>
                      <a:cubicBezTo>
                        <a:pt x="72" y="468"/>
                        <a:pt x="57" y="457"/>
                        <a:pt x="52" y="456"/>
                      </a:cubicBezTo>
                      <a:close/>
                      <a:moveTo>
                        <a:pt x="88" y="516"/>
                      </a:moveTo>
                      <a:cubicBezTo>
                        <a:pt x="98" y="517"/>
                        <a:pt x="89" y="530"/>
                        <a:pt x="88" y="532"/>
                      </a:cubicBezTo>
                      <a:cubicBezTo>
                        <a:pt x="104" y="533"/>
                        <a:pt x="98" y="514"/>
                        <a:pt x="96" y="508"/>
                      </a:cubicBezTo>
                      <a:cubicBezTo>
                        <a:pt x="96" y="513"/>
                        <a:pt x="89" y="512"/>
                        <a:pt x="88" y="516"/>
                      </a:cubicBezTo>
                      <a:close/>
                      <a:moveTo>
                        <a:pt x="84" y="536"/>
                      </a:moveTo>
                      <a:cubicBezTo>
                        <a:pt x="82" y="529"/>
                        <a:pt x="89" y="512"/>
                        <a:pt x="80" y="512"/>
                      </a:cubicBezTo>
                      <a:cubicBezTo>
                        <a:pt x="77" y="521"/>
                        <a:pt x="65" y="537"/>
                        <a:pt x="84" y="536"/>
                      </a:cubicBezTo>
                      <a:close/>
                      <a:moveTo>
                        <a:pt x="64" y="640"/>
                      </a:moveTo>
                      <a:cubicBezTo>
                        <a:pt x="56" y="638"/>
                        <a:pt x="53" y="630"/>
                        <a:pt x="40" y="632"/>
                      </a:cubicBezTo>
                      <a:cubicBezTo>
                        <a:pt x="42" y="639"/>
                        <a:pt x="42" y="649"/>
                        <a:pt x="48" y="652"/>
                      </a:cubicBezTo>
                      <a:cubicBezTo>
                        <a:pt x="48" y="636"/>
                        <a:pt x="72" y="647"/>
                        <a:pt x="64" y="640"/>
                      </a:cubicBezTo>
                      <a:close/>
                      <a:moveTo>
                        <a:pt x="40" y="684"/>
                      </a:moveTo>
                      <a:cubicBezTo>
                        <a:pt x="41" y="695"/>
                        <a:pt x="53" y="695"/>
                        <a:pt x="56" y="704"/>
                      </a:cubicBezTo>
                      <a:cubicBezTo>
                        <a:pt x="55" y="693"/>
                        <a:pt x="82" y="709"/>
                        <a:pt x="76" y="692"/>
                      </a:cubicBezTo>
                      <a:cubicBezTo>
                        <a:pt x="45" y="696"/>
                        <a:pt x="65" y="682"/>
                        <a:pt x="64" y="680"/>
                      </a:cubicBezTo>
                      <a:cubicBezTo>
                        <a:pt x="52" y="686"/>
                        <a:pt x="50" y="677"/>
                        <a:pt x="40" y="684"/>
                      </a:cubicBezTo>
                      <a:close/>
                      <a:moveTo>
                        <a:pt x="68" y="780"/>
                      </a:moveTo>
                      <a:cubicBezTo>
                        <a:pt x="74" y="780"/>
                        <a:pt x="77" y="778"/>
                        <a:pt x="80" y="776"/>
                      </a:cubicBezTo>
                      <a:cubicBezTo>
                        <a:pt x="80" y="773"/>
                        <a:pt x="80" y="771"/>
                        <a:pt x="80" y="768"/>
                      </a:cubicBezTo>
                      <a:cubicBezTo>
                        <a:pt x="73" y="772"/>
                        <a:pt x="67" y="756"/>
                        <a:pt x="64" y="768"/>
                      </a:cubicBezTo>
                      <a:cubicBezTo>
                        <a:pt x="69" y="769"/>
                        <a:pt x="68" y="774"/>
                        <a:pt x="68" y="780"/>
                      </a:cubicBezTo>
                      <a:close/>
                      <a:moveTo>
                        <a:pt x="92" y="844"/>
                      </a:moveTo>
                      <a:cubicBezTo>
                        <a:pt x="99" y="836"/>
                        <a:pt x="92" y="834"/>
                        <a:pt x="92" y="824"/>
                      </a:cubicBezTo>
                      <a:cubicBezTo>
                        <a:pt x="86" y="825"/>
                        <a:pt x="77" y="823"/>
                        <a:pt x="76" y="828"/>
                      </a:cubicBezTo>
                      <a:cubicBezTo>
                        <a:pt x="91" y="824"/>
                        <a:pt x="84" y="841"/>
                        <a:pt x="92" y="844"/>
                      </a:cubicBezTo>
                      <a:close/>
                      <a:moveTo>
                        <a:pt x="172" y="1008"/>
                      </a:moveTo>
                      <a:cubicBezTo>
                        <a:pt x="178" y="1008"/>
                        <a:pt x="181" y="1010"/>
                        <a:pt x="184" y="1012"/>
                      </a:cubicBezTo>
                      <a:cubicBezTo>
                        <a:pt x="185" y="1002"/>
                        <a:pt x="185" y="993"/>
                        <a:pt x="176" y="992"/>
                      </a:cubicBezTo>
                      <a:cubicBezTo>
                        <a:pt x="177" y="1000"/>
                        <a:pt x="171" y="1001"/>
                        <a:pt x="172" y="1008"/>
                      </a:cubicBezTo>
                      <a:close/>
                      <a:moveTo>
                        <a:pt x="444" y="1144"/>
                      </a:moveTo>
                      <a:cubicBezTo>
                        <a:pt x="415" y="1142"/>
                        <a:pt x="393" y="1095"/>
                        <a:pt x="368" y="1116"/>
                      </a:cubicBezTo>
                      <a:cubicBezTo>
                        <a:pt x="377" y="1115"/>
                        <a:pt x="383" y="1117"/>
                        <a:pt x="384" y="1124"/>
                      </a:cubicBezTo>
                      <a:cubicBezTo>
                        <a:pt x="378" y="1118"/>
                        <a:pt x="366" y="1120"/>
                        <a:pt x="368" y="1132"/>
                      </a:cubicBezTo>
                      <a:cubicBezTo>
                        <a:pt x="394" y="1126"/>
                        <a:pt x="387" y="1153"/>
                        <a:pt x="412" y="1148"/>
                      </a:cubicBezTo>
                      <a:cubicBezTo>
                        <a:pt x="415" y="1134"/>
                        <a:pt x="397" y="1141"/>
                        <a:pt x="396" y="1132"/>
                      </a:cubicBezTo>
                      <a:cubicBezTo>
                        <a:pt x="412" y="1127"/>
                        <a:pt x="433" y="1160"/>
                        <a:pt x="444" y="1144"/>
                      </a:cubicBezTo>
                      <a:close/>
                      <a:moveTo>
                        <a:pt x="292" y="1156"/>
                      </a:moveTo>
                      <a:cubicBezTo>
                        <a:pt x="286" y="1152"/>
                        <a:pt x="274" y="1132"/>
                        <a:pt x="264" y="1144"/>
                      </a:cubicBezTo>
                      <a:cubicBezTo>
                        <a:pt x="275" y="1143"/>
                        <a:pt x="285" y="1165"/>
                        <a:pt x="292" y="1156"/>
                      </a:cubicBezTo>
                      <a:close/>
                      <a:moveTo>
                        <a:pt x="528" y="1208"/>
                      </a:moveTo>
                      <a:cubicBezTo>
                        <a:pt x="561" y="1225"/>
                        <a:pt x="589" y="1200"/>
                        <a:pt x="604" y="1228"/>
                      </a:cubicBezTo>
                      <a:cubicBezTo>
                        <a:pt x="609" y="1228"/>
                        <a:pt x="615" y="1228"/>
                        <a:pt x="620" y="1228"/>
                      </a:cubicBezTo>
                      <a:cubicBezTo>
                        <a:pt x="617" y="1217"/>
                        <a:pt x="626" y="1218"/>
                        <a:pt x="624" y="1208"/>
                      </a:cubicBezTo>
                      <a:cubicBezTo>
                        <a:pt x="613" y="1208"/>
                        <a:pt x="603" y="1208"/>
                        <a:pt x="592" y="1208"/>
                      </a:cubicBezTo>
                      <a:cubicBezTo>
                        <a:pt x="594" y="1200"/>
                        <a:pt x="604" y="1200"/>
                        <a:pt x="596" y="1192"/>
                      </a:cubicBezTo>
                      <a:cubicBezTo>
                        <a:pt x="579" y="1197"/>
                        <a:pt x="549" y="1169"/>
                        <a:pt x="528" y="1188"/>
                      </a:cubicBezTo>
                      <a:cubicBezTo>
                        <a:pt x="527" y="1176"/>
                        <a:pt x="513" y="1177"/>
                        <a:pt x="512" y="1164"/>
                      </a:cubicBezTo>
                      <a:cubicBezTo>
                        <a:pt x="497" y="1160"/>
                        <a:pt x="501" y="1174"/>
                        <a:pt x="488" y="1172"/>
                      </a:cubicBezTo>
                      <a:cubicBezTo>
                        <a:pt x="493" y="1154"/>
                        <a:pt x="461" y="1152"/>
                        <a:pt x="456" y="1156"/>
                      </a:cubicBezTo>
                      <a:cubicBezTo>
                        <a:pt x="458" y="1164"/>
                        <a:pt x="486" y="1168"/>
                        <a:pt x="476" y="1176"/>
                      </a:cubicBezTo>
                      <a:cubicBezTo>
                        <a:pt x="465" y="1173"/>
                        <a:pt x="460" y="1163"/>
                        <a:pt x="444" y="1164"/>
                      </a:cubicBezTo>
                      <a:cubicBezTo>
                        <a:pt x="454" y="1195"/>
                        <a:pt x="491" y="1189"/>
                        <a:pt x="508" y="1204"/>
                      </a:cubicBezTo>
                      <a:cubicBezTo>
                        <a:pt x="523" y="1196"/>
                        <a:pt x="507" y="1184"/>
                        <a:pt x="512" y="1180"/>
                      </a:cubicBezTo>
                      <a:cubicBezTo>
                        <a:pt x="525" y="1182"/>
                        <a:pt x="535" y="1199"/>
                        <a:pt x="528" y="1208"/>
                      </a:cubicBezTo>
                      <a:close/>
                      <a:moveTo>
                        <a:pt x="944" y="1204"/>
                      </a:moveTo>
                      <a:cubicBezTo>
                        <a:pt x="947" y="1219"/>
                        <a:pt x="925" y="1209"/>
                        <a:pt x="928" y="1224"/>
                      </a:cubicBezTo>
                      <a:cubicBezTo>
                        <a:pt x="965" y="1223"/>
                        <a:pt x="970" y="1215"/>
                        <a:pt x="1000" y="1200"/>
                      </a:cubicBezTo>
                      <a:cubicBezTo>
                        <a:pt x="996" y="1196"/>
                        <a:pt x="978" y="1185"/>
                        <a:pt x="972" y="1196"/>
                      </a:cubicBezTo>
                      <a:cubicBezTo>
                        <a:pt x="989" y="1197"/>
                        <a:pt x="962" y="1202"/>
                        <a:pt x="968" y="1208"/>
                      </a:cubicBezTo>
                      <a:cubicBezTo>
                        <a:pt x="968" y="1199"/>
                        <a:pt x="951" y="1206"/>
                        <a:pt x="944" y="1204"/>
                      </a:cubicBezTo>
                      <a:close/>
                      <a:moveTo>
                        <a:pt x="892" y="1236"/>
                      </a:moveTo>
                      <a:cubicBezTo>
                        <a:pt x="906" y="1236"/>
                        <a:pt x="920" y="1237"/>
                        <a:pt x="924" y="1228"/>
                      </a:cubicBezTo>
                      <a:cubicBezTo>
                        <a:pt x="916" y="1221"/>
                        <a:pt x="891" y="1221"/>
                        <a:pt x="892" y="1236"/>
                      </a:cubicBezTo>
                      <a:close/>
                      <a:moveTo>
                        <a:pt x="796" y="1256"/>
                      </a:moveTo>
                      <a:cubicBezTo>
                        <a:pt x="852" y="1265"/>
                        <a:pt x="849" y="1236"/>
                        <a:pt x="796" y="1256"/>
                      </a:cubicBezTo>
                      <a:close/>
                      <a:moveTo>
                        <a:pt x="756" y="1264"/>
                      </a:moveTo>
                      <a:cubicBezTo>
                        <a:pt x="767" y="1264"/>
                        <a:pt x="777" y="1264"/>
                        <a:pt x="788" y="1264"/>
                      </a:cubicBezTo>
                      <a:cubicBezTo>
                        <a:pt x="787" y="1250"/>
                        <a:pt x="755" y="1247"/>
                        <a:pt x="756" y="126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6" name="Freeform 201"/>
                <p:cNvSpPr>
                  <a:spLocks noEditPoints="1"/>
                </p:cNvSpPr>
                <p:nvPr/>
              </p:nvSpPr>
              <p:spPr bwMode="auto">
                <a:xfrm>
                  <a:off x="7642225" y="1893888"/>
                  <a:ext cx="754063" cy="544513"/>
                </a:xfrm>
                <a:custGeom>
                  <a:avLst/>
                  <a:gdLst>
                    <a:gd name="T0" fmla="*/ 668 w 748"/>
                    <a:gd name="T1" fmla="*/ 216 h 541"/>
                    <a:gd name="T2" fmla="*/ 672 w 748"/>
                    <a:gd name="T3" fmla="*/ 272 h 541"/>
                    <a:gd name="T4" fmla="*/ 620 w 748"/>
                    <a:gd name="T5" fmla="*/ 312 h 541"/>
                    <a:gd name="T6" fmla="*/ 604 w 748"/>
                    <a:gd name="T7" fmla="*/ 360 h 541"/>
                    <a:gd name="T8" fmla="*/ 476 w 748"/>
                    <a:gd name="T9" fmla="*/ 472 h 541"/>
                    <a:gd name="T10" fmla="*/ 420 w 748"/>
                    <a:gd name="T11" fmla="*/ 484 h 541"/>
                    <a:gd name="T12" fmla="*/ 408 w 748"/>
                    <a:gd name="T13" fmla="*/ 476 h 541"/>
                    <a:gd name="T14" fmla="*/ 400 w 748"/>
                    <a:gd name="T15" fmla="*/ 460 h 541"/>
                    <a:gd name="T16" fmla="*/ 412 w 748"/>
                    <a:gd name="T17" fmla="*/ 444 h 541"/>
                    <a:gd name="T18" fmla="*/ 480 w 748"/>
                    <a:gd name="T19" fmla="*/ 408 h 541"/>
                    <a:gd name="T20" fmla="*/ 508 w 748"/>
                    <a:gd name="T21" fmla="*/ 372 h 541"/>
                    <a:gd name="T22" fmla="*/ 520 w 748"/>
                    <a:gd name="T23" fmla="*/ 388 h 541"/>
                    <a:gd name="T24" fmla="*/ 520 w 748"/>
                    <a:gd name="T25" fmla="*/ 372 h 541"/>
                    <a:gd name="T26" fmla="*/ 516 w 748"/>
                    <a:gd name="T27" fmla="*/ 344 h 541"/>
                    <a:gd name="T28" fmla="*/ 320 w 748"/>
                    <a:gd name="T29" fmla="*/ 468 h 541"/>
                    <a:gd name="T30" fmla="*/ 272 w 748"/>
                    <a:gd name="T31" fmla="*/ 488 h 541"/>
                    <a:gd name="T32" fmla="*/ 228 w 748"/>
                    <a:gd name="T33" fmla="*/ 504 h 541"/>
                    <a:gd name="T34" fmla="*/ 112 w 748"/>
                    <a:gd name="T35" fmla="*/ 524 h 541"/>
                    <a:gd name="T36" fmla="*/ 60 w 748"/>
                    <a:gd name="T37" fmla="*/ 532 h 541"/>
                    <a:gd name="T38" fmla="*/ 44 w 748"/>
                    <a:gd name="T39" fmla="*/ 536 h 541"/>
                    <a:gd name="T40" fmla="*/ 0 w 748"/>
                    <a:gd name="T41" fmla="*/ 520 h 541"/>
                    <a:gd name="T42" fmla="*/ 396 w 748"/>
                    <a:gd name="T43" fmla="*/ 420 h 541"/>
                    <a:gd name="T44" fmla="*/ 572 w 748"/>
                    <a:gd name="T45" fmla="*/ 244 h 541"/>
                    <a:gd name="T46" fmla="*/ 596 w 748"/>
                    <a:gd name="T47" fmla="*/ 204 h 541"/>
                    <a:gd name="T48" fmla="*/ 644 w 748"/>
                    <a:gd name="T49" fmla="*/ 112 h 541"/>
                    <a:gd name="T50" fmla="*/ 588 w 748"/>
                    <a:gd name="T51" fmla="*/ 232 h 541"/>
                    <a:gd name="T52" fmla="*/ 532 w 748"/>
                    <a:gd name="T53" fmla="*/ 312 h 541"/>
                    <a:gd name="T54" fmla="*/ 556 w 748"/>
                    <a:gd name="T55" fmla="*/ 324 h 541"/>
                    <a:gd name="T56" fmla="*/ 608 w 748"/>
                    <a:gd name="T57" fmla="*/ 268 h 541"/>
                    <a:gd name="T58" fmla="*/ 632 w 748"/>
                    <a:gd name="T59" fmla="*/ 216 h 541"/>
                    <a:gd name="T60" fmla="*/ 636 w 748"/>
                    <a:gd name="T61" fmla="*/ 192 h 541"/>
                    <a:gd name="T62" fmla="*/ 656 w 748"/>
                    <a:gd name="T63" fmla="*/ 144 h 541"/>
                    <a:gd name="T64" fmla="*/ 732 w 748"/>
                    <a:gd name="T65" fmla="*/ 0 h 541"/>
                    <a:gd name="T66" fmla="*/ 736 w 748"/>
                    <a:gd name="T67" fmla="*/ 128 h 541"/>
                    <a:gd name="T68" fmla="*/ 704 w 748"/>
                    <a:gd name="T69" fmla="*/ 216 h 541"/>
                    <a:gd name="T70" fmla="*/ 544 w 748"/>
                    <a:gd name="T71" fmla="*/ 344 h 541"/>
                    <a:gd name="T72" fmla="*/ 528 w 748"/>
                    <a:gd name="T73" fmla="*/ 340 h 541"/>
                    <a:gd name="T74" fmla="*/ 656 w 748"/>
                    <a:gd name="T75" fmla="*/ 224 h 541"/>
                    <a:gd name="T76" fmla="*/ 640 w 748"/>
                    <a:gd name="T77" fmla="*/ 220 h 541"/>
                    <a:gd name="T78" fmla="*/ 632 w 748"/>
                    <a:gd name="T79" fmla="*/ 240 h 541"/>
                    <a:gd name="T80" fmla="*/ 628 w 748"/>
                    <a:gd name="T81" fmla="*/ 280 h 541"/>
                    <a:gd name="T82" fmla="*/ 604 w 748"/>
                    <a:gd name="T83" fmla="*/ 276 h 541"/>
                    <a:gd name="T84" fmla="*/ 624 w 748"/>
                    <a:gd name="T85" fmla="*/ 288 h 541"/>
                    <a:gd name="T86" fmla="*/ 628 w 748"/>
                    <a:gd name="T87" fmla="*/ 280 h 541"/>
                    <a:gd name="T88" fmla="*/ 580 w 748"/>
                    <a:gd name="T89" fmla="*/ 328 h 541"/>
                    <a:gd name="T90" fmla="*/ 584 w 748"/>
                    <a:gd name="T91" fmla="*/ 308 h 541"/>
                    <a:gd name="T92" fmla="*/ 516 w 748"/>
                    <a:gd name="T93" fmla="*/ 412 h 541"/>
                    <a:gd name="T94" fmla="*/ 516 w 748"/>
                    <a:gd name="T95" fmla="*/ 412 h 5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748" h="541">
                      <a:moveTo>
                        <a:pt x="704" y="216"/>
                      </a:moveTo>
                      <a:cubicBezTo>
                        <a:pt x="688" y="210"/>
                        <a:pt x="688" y="224"/>
                        <a:pt x="668" y="216"/>
                      </a:cubicBezTo>
                      <a:cubicBezTo>
                        <a:pt x="694" y="227"/>
                        <a:pt x="667" y="256"/>
                        <a:pt x="660" y="264"/>
                      </a:cubicBezTo>
                      <a:cubicBezTo>
                        <a:pt x="663" y="268"/>
                        <a:pt x="667" y="270"/>
                        <a:pt x="672" y="272"/>
                      </a:cubicBezTo>
                      <a:cubicBezTo>
                        <a:pt x="666" y="280"/>
                        <a:pt x="658" y="268"/>
                        <a:pt x="648" y="276"/>
                      </a:cubicBezTo>
                      <a:cubicBezTo>
                        <a:pt x="652" y="290"/>
                        <a:pt x="631" y="327"/>
                        <a:pt x="620" y="312"/>
                      </a:cubicBezTo>
                      <a:cubicBezTo>
                        <a:pt x="607" y="318"/>
                        <a:pt x="628" y="322"/>
                        <a:pt x="624" y="332"/>
                      </a:cubicBezTo>
                      <a:cubicBezTo>
                        <a:pt x="612" y="336"/>
                        <a:pt x="603" y="343"/>
                        <a:pt x="604" y="360"/>
                      </a:cubicBezTo>
                      <a:cubicBezTo>
                        <a:pt x="564" y="375"/>
                        <a:pt x="566" y="411"/>
                        <a:pt x="524" y="420"/>
                      </a:cubicBezTo>
                      <a:cubicBezTo>
                        <a:pt x="530" y="445"/>
                        <a:pt x="490" y="454"/>
                        <a:pt x="476" y="472"/>
                      </a:cubicBezTo>
                      <a:cubicBezTo>
                        <a:pt x="467" y="467"/>
                        <a:pt x="457" y="464"/>
                        <a:pt x="452" y="456"/>
                      </a:cubicBezTo>
                      <a:cubicBezTo>
                        <a:pt x="447" y="479"/>
                        <a:pt x="422" y="458"/>
                        <a:pt x="420" y="484"/>
                      </a:cubicBezTo>
                      <a:cubicBezTo>
                        <a:pt x="405" y="479"/>
                        <a:pt x="398" y="486"/>
                        <a:pt x="380" y="480"/>
                      </a:cubicBezTo>
                      <a:cubicBezTo>
                        <a:pt x="382" y="466"/>
                        <a:pt x="399" y="474"/>
                        <a:pt x="408" y="476"/>
                      </a:cubicBezTo>
                      <a:cubicBezTo>
                        <a:pt x="410" y="467"/>
                        <a:pt x="402" y="468"/>
                        <a:pt x="396" y="468"/>
                      </a:cubicBezTo>
                      <a:cubicBezTo>
                        <a:pt x="398" y="464"/>
                        <a:pt x="407" y="462"/>
                        <a:pt x="400" y="460"/>
                      </a:cubicBezTo>
                      <a:cubicBezTo>
                        <a:pt x="401" y="451"/>
                        <a:pt x="411" y="465"/>
                        <a:pt x="416" y="464"/>
                      </a:cubicBezTo>
                      <a:cubicBezTo>
                        <a:pt x="419" y="453"/>
                        <a:pt x="410" y="454"/>
                        <a:pt x="412" y="444"/>
                      </a:cubicBezTo>
                      <a:cubicBezTo>
                        <a:pt x="429" y="450"/>
                        <a:pt x="463" y="421"/>
                        <a:pt x="460" y="408"/>
                      </a:cubicBezTo>
                      <a:cubicBezTo>
                        <a:pt x="463" y="396"/>
                        <a:pt x="470" y="413"/>
                        <a:pt x="480" y="408"/>
                      </a:cubicBezTo>
                      <a:cubicBezTo>
                        <a:pt x="479" y="403"/>
                        <a:pt x="473" y="405"/>
                        <a:pt x="468" y="404"/>
                      </a:cubicBezTo>
                      <a:cubicBezTo>
                        <a:pt x="475" y="387"/>
                        <a:pt x="494" y="398"/>
                        <a:pt x="508" y="372"/>
                      </a:cubicBezTo>
                      <a:cubicBezTo>
                        <a:pt x="519" y="369"/>
                        <a:pt x="518" y="378"/>
                        <a:pt x="528" y="376"/>
                      </a:cubicBezTo>
                      <a:cubicBezTo>
                        <a:pt x="529" y="384"/>
                        <a:pt x="527" y="389"/>
                        <a:pt x="520" y="388"/>
                      </a:cubicBezTo>
                      <a:cubicBezTo>
                        <a:pt x="522" y="401"/>
                        <a:pt x="537" y="392"/>
                        <a:pt x="540" y="384"/>
                      </a:cubicBezTo>
                      <a:cubicBezTo>
                        <a:pt x="534" y="379"/>
                        <a:pt x="530" y="372"/>
                        <a:pt x="520" y="372"/>
                      </a:cubicBezTo>
                      <a:cubicBezTo>
                        <a:pt x="522" y="362"/>
                        <a:pt x="525" y="353"/>
                        <a:pt x="536" y="352"/>
                      </a:cubicBezTo>
                      <a:cubicBezTo>
                        <a:pt x="531" y="343"/>
                        <a:pt x="520" y="358"/>
                        <a:pt x="516" y="344"/>
                      </a:cubicBezTo>
                      <a:cubicBezTo>
                        <a:pt x="522" y="338"/>
                        <a:pt x="530" y="334"/>
                        <a:pt x="532" y="324"/>
                      </a:cubicBezTo>
                      <a:cubicBezTo>
                        <a:pt x="450" y="376"/>
                        <a:pt x="419" y="432"/>
                        <a:pt x="320" y="468"/>
                      </a:cubicBezTo>
                      <a:cubicBezTo>
                        <a:pt x="344" y="474"/>
                        <a:pt x="285" y="500"/>
                        <a:pt x="296" y="480"/>
                      </a:cubicBezTo>
                      <a:cubicBezTo>
                        <a:pt x="284" y="479"/>
                        <a:pt x="284" y="489"/>
                        <a:pt x="272" y="488"/>
                      </a:cubicBezTo>
                      <a:cubicBezTo>
                        <a:pt x="273" y="493"/>
                        <a:pt x="279" y="491"/>
                        <a:pt x="284" y="492"/>
                      </a:cubicBezTo>
                      <a:cubicBezTo>
                        <a:pt x="272" y="495"/>
                        <a:pt x="241" y="519"/>
                        <a:pt x="228" y="504"/>
                      </a:cubicBezTo>
                      <a:cubicBezTo>
                        <a:pt x="213" y="527"/>
                        <a:pt x="129" y="509"/>
                        <a:pt x="140" y="524"/>
                      </a:cubicBezTo>
                      <a:cubicBezTo>
                        <a:pt x="136" y="534"/>
                        <a:pt x="125" y="518"/>
                        <a:pt x="112" y="524"/>
                      </a:cubicBezTo>
                      <a:cubicBezTo>
                        <a:pt x="128" y="541"/>
                        <a:pt x="104" y="524"/>
                        <a:pt x="92" y="524"/>
                      </a:cubicBezTo>
                      <a:cubicBezTo>
                        <a:pt x="91" y="534"/>
                        <a:pt x="72" y="538"/>
                        <a:pt x="60" y="532"/>
                      </a:cubicBezTo>
                      <a:cubicBezTo>
                        <a:pt x="61" y="524"/>
                        <a:pt x="71" y="538"/>
                        <a:pt x="76" y="528"/>
                      </a:cubicBezTo>
                      <a:cubicBezTo>
                        <a:pt x="73" y="522"/>
                        <a:pt x="36" y="517"/>
                        <a:pt x="44" y="536"/>
                      </a:cubicBezTo>
                      <a:cubicBezTo>
                        <a:pt x="37" y="536"/>
                        <a:pt x="31" y="536"/>
                        <a:pt x="24" y="536"/>
                      </a:cubicBezTo>
                      <a:cubicBezTo>
                        <a:pt x="40" y="519"/>
                        <a:pt x="6" y="528"/>
                        <a:pt x="0" y="520"/>
                      </a:cubicBezTo>
                      <a:cubicBezTo>
                        <a:pt x="24" y="488"/>
                        <a:pt x="97" y="523"/>
                        <a:pt x="116" y="504"/>
                      </a:cubicBezTo>
                      <a:cubicBezTo>
                        <a:pt x="223" y="509"/>
                        <a:pt x="323" y="450"/>
                        <a:pt x="396" y="420"/>
                      </a:cubicBezTo>
                      <a:cubicBezTo>
                        <a:pt x="423" y="398"/>
                        <a:pt x="432" y="370"/>
                        <a:pt x="472" y="356"/>
                      </a:cubicBezTo>
                      <a:cubicBezTo>
                        <a:pt x="510" y="323"/>
                        <a:pt x="525" y="268"/>
                        <a:pt x="572" y="244"/>
                      </a:cubicBezTo>
                      <a:cubicBezTo>
                        <a:pt x="560" y="234"/>
                        <a:pt x="570" y="219"/>
                        <a:pt x="584" y="228"/>
                      </a:cubicBezTo>
                      <a:cubicBezTo>
                        <a:pt x="579" y="211"/>
                        <a:pt x="582" y="209"/>
                        <a:pt x="596" y="204"/>
                      </a:cubicBezTo>
                      <a:cubicBezTo>
                        <a:pt x="593" y="200"/>
                        <a:pt x="587" y="200"/>
                        <a:pt x="588" y="192"/>
                      </a:cubicBezTo>
                      <a:cubicBezTo>
                        <a:pt x="617" y="176"/>
                        <a:pt x="612" y="126"/>
                        <a:pt x="644" y="112"/>
                      </a:cubicBezTo>
                      <a:cubicBezTo>
                        <a:pt x="646" y="116"/>
                        <a:pt x="648" y="119"/>
                        <a:pt x="652" y="120"/>
                      </a:cubicBezTo>
                      <a:cubicBezTo>
                        <a:pt x="628" y="159"/>
                        <a:pt x="621" y="210"/>
                        <a:pt x="588" y="232"/>
                      </a:cubicBezTo>
                      <a:cubicBezTo>
                        <a:pt x="587" y="239"/>
                        <a:pt x="593" y="240"/>
                        <a:pt x="592" y="248"/>
                      </a:cubicBezTo>
                      <a:cubicBezTo>
                        <a:pt x="563" y="260"/>
                        <a:pt x="557" y="296"/>
                        <a:pt x="532" y="312"/>
                      </a:cubicBezTo>
                      <a:cubicBezTo>
                        <a:pt x="530" y="322"/>
                        <a:pt x="550" y="310"/>
                        <a:pt x="544" y="324"/>
                      </a:cubicBezTo>
                      <a:cubicBezTo>
                        <a:pt x="545" y="313"/>
                        <a:pt x="556" y="324"/>
                        <a:pt x="556" y="324"/>
                      </a:cubicBezTo>
                      <a:cubicBezTo>
                        <a:pt x="575" y="316"/>
                        <a:pt x="575" y="285"/>
                        <a:pt x="600" y="280"/>
                      </a:cubicBezTo>
                      <a:cubicBezTo>
                        <a:pt x="594" y="274"/>
                        <a:pt x="594" y="265"/>
                        <a:pt x="608" y="268"/>
                      </a:cubicBezTo>
                      <a:cubicBezTo>
                        <a:pt x="613" y="255"/>
                        <a:pt x="595" y="265"/>
                        <a:pt x="600" y="252"/>
                      </a:cubicBezTo>
                      <a:cubicBezTo>
                        <a:pt x="629" y="250"/>
                        <a:pt x="609" y="224"/>
                        <a:pt x="632" y="216"/>
                      </a:cubicBezTo>
                      <a:cubicBezTo>
                        <a:pt x="631" y="211"/>
                        <a:pt x="625" y="213"/>
                        <a:pt x="620" y="212"/>
                      </a:cubicBezTo>
                      <a:cubicBezTo>
                        <a:pt x="626" y="206"/>
                        <a:pt x="621" y="189"/>
                        <a:pt x="636" y="192"/>
                      </a:cubicBezTo>
                      <a:cubicBezTo>
                        <a:pt x="631" y="198"/>
                        <a:pt x="631" y="202"/>
                        <a:pt x="636" y="208"/>
                      </a:cubicBezTo>
                      <a:cubicBezTo>
                        <a:pt x="652" y="190"/>
                        <a:pt x="655" y="169"/>
                        <a:pt x="656" y="144"/>
                      </a:cubicBezTo>
                      <a:cubicBezTo>
                        <a:pt x="695" y="120"/>
                        <a:pt x="638" y="32"/>
                        <a:pt x="716" y="52"/>
                      </a:cubicBezTo>
                      <a:cubicBezTo>
                        <a:pt x="726" y="36"/>
                        <a:pt x="733" y="5"/>
                        <a:pt x="732" y="0"/>
                      </a:cubicBezTo>
                      <a:cubicBezTo>
                        <a:pt x="748" y="22"/>
                        <a:pt x="726" y="45"/>
                        <a:pt x="744" y="76"/>
                      </a:cubicBezTo>
                      <a:cubicBezTo>
                        <a:pt x="738" y="79"/>
                        <a:pt x="730" y="116"/>
                        <a:pt x="736" y="128"/>
                      </a:cubicBezTo>
                      <a:cubicBezTo>
                        <a:pt x="717" y="137"/>
                        <a:pt x="723" y="171"/>
                        <a:pt x="696" y="172"/>
                      </a:cubicBezTo>
                      <a:cubicBezTo>
                        <a:pt x="713" y="185"/>
                        <a:pt x="686" y="202"/>
                        <a:pt x="704" y="216"/>
                      </a:cubicBezTo>
                      <a:close/>
                      <a:moveTo>
                        <a:pt x="528" y="340"/>
                      </a:moveTo>
                      <a:cubicBezTo>
                        <a:pt x="536" y="339"/>
                        <a:pt x="537" y="345"/>
                        <a:pt x="544" y="344"/>
                      </a:cubicBezTo>
                      <a:cubicBezTo>
                        <a:pt x="544" y="338"/>
                        <a:pt x="546" y="335"/>
                        <a:pt x="548" y="332"/>
                      </a:cubicBezTo>
                      <a:cubicBezTo>
                        <a:pt x="538" y="331"/>
                        <a:pt x="529" y="331"/>
                        <a:pt x="528" y="340"/>
                      </a:cubicBezTo>
                      <a:close/>
                      <a:moveTo>
                        <a:pt x="640" y="220"/>
                      </a:moveTo>
                      <a:cubicBezTo>
                        <a:pt x="645" y="221"/>
                        <a:pt x="648" y="226"/>
                        <a:pt x="656" y="224"/>
                      </a:cubicBezTo>
                      <a:cubicBezTo>
                        <a:pt x="649" y="211"/>
                        <a:pt x="676" y="210"/>
                        <a:pt x="668" y="200"/>
                      </a:cubicBezTo>
                      <a:cubicBezTo>
                        <a:pt x="658" y="206"/>
                        <a:pt x="645" y="209"/>
                        <a:pt x="640" y="220"/>
                      </a:cubicBezTo>
                      <a:close/>
                      <a:moveTo>
                        <a:pt x="652" y="240"/>
                      </a:moveTo>
                      <a:cubicBezTo>
                        <a:pt x="640" y="243"/>
                        <a:pt x="644" y="243"/>
                        <a:pt x="632" y="240"/>
                      </a:cubicBezTo>
                      <a:cubicBezTo>
                        <a:pt x="629" y="257"/>
                        <a:pt x="652" y="252"/>
                        <a:pt x="652" y="240"/>
                      </a:cubicBezTo>
                      <a:close/>
                      <a:moveTo>
                        <a:pt x="628" y="280"/>
                      </a:moveTo>
                      <a:cubicBezTo>
                        <a:pt x="628" y="273"/>
                        <a:pt x="629" y="268"/>
                        <a:pt x="632" y="264"/>
                      </a:cubicBezTo>
                      <a:cubicBezTo>
                        <a:pt x="622" y="267"/>
                        <a:pt x="609" y="268"/>
                        <a:pt x="604" y="276"/>
                      </a:cubicBezTo>
                      <a:cubicBezTo>
                        <a:pt x="609" y="277"/>
                        <a:pt x="606" y="280"/>
                        <a:pt x="604" y="284"/>
                      </a:cubicBezTo>
                      <a:cubicBezTo>
                        <a:pt x="610" y="284"/>
                        <a:pt x="620" y="299"/>
                        <a:pt x="624" y="288"/>
                      </a:cubicBezTo>
                      <a:cubicBezTo>
                        <a:pt x="620" y="287"/>
                        <a:pt x="606" y="277"/>
                        <a:pt x="616" y="276"/>
                      </a:cubicBezTo>
                      <a:cubicBezTo>
                        <a:pt x="617" y="281"/>
                        <a:pt x="622" y="280"/>
                        <a:pt x="628" y="280"/>
                      </a:cubicBezTo>
                      <a:close/>
                      <a:moveTo>
                        <a:pt x="588" y="320"/>
                      </a:moveTo>
                      <a:cubicBezTo>
                        <a:pt x="583" y="320"/>
                        <a:pt x="579" y="321"/>
                        <a:pt x="580" y="328"/>
                      </a:cubicBezTo>
                      <a:cubicBezTo>
                        <a:pt x="585" y="328"/>
                        <a:pt x="591" y="328"/>
                        <a:pt x="596" y="328"/>
                      </a:cubicBezTo>
                      <a:cubicBezTo>
                        <a:pt x="595" y="321"/>
                        <a:pt x="590" y="298"/>
                        <a:pt x="584" y="308"/>
                      </a:cubicBezTo>
                      <a:cubicBezTo>
                        <a:pt x="593" y="310"/>
                        <a:pt x="579" y="314"/>
                        <a:pt x="588" y="320"/>
                      </a:cubicBezTo>
                      <a:close/>
                      <a:moveTo>
                        <a:pt x="516" y="412"/>
                      </a:moveTo>
                      <a:cubicBezTo>
                        <a:pt x="515" y="405"/>
                        <a:pt x="489" y="405"/>
                        <a:pt x="488" y="412"/>
                      </a:cubicBezTo>
                      <a:cubicBezTo>
                        <a:pt x="504" y="403"/>
                        <a:pt x="516" y="430"/>
                        <a:pt x="516" y="4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7" name="Freeform 202"/>
                <p:cNvSpPr/>
                <p:nvPr/>
              </p:nvSpPr>
              <p:spPr bwMode="auto">
                <a:xfrm>
                  <a:off x="7818438" y="1187451"/>
                  <a:ext cx="36513" cy="14288"/>
                </a:xfrm>
                <a:custGeom>
                  <a:avLst/>
                  <a:gdLst>
                    <a:gd name="T0" fmla="*/ 0 w 36"/>
                    <a:gd name="T1" fmla="*/ 2 h 14"/>
                    <a:gd name="T2" fmla="*/ 36 w 36"/>
                    <a:gd name="T3" fmla="*/ 14 h 14"/>
                    <a:gd name="T4" fmla="*/ 0 w 36"/>
                    <a:gd name="T5" fmla="*/ 2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6" h="14">
                      <a:moveTo>
                        <a:pt x="0" y="2"/>
                      </a:moveTo>
                      <a:cubicBezTo>
                        <a:pt x="3" y="0"/>
                        <a:pt x="36" y="0"/>
                        <a:pt x="36" y="14"/>
                      </a:cubicBezTo>
                      <a:cubicBezTo>
                        <a:pt x="23" y="11"/>
                        <a:pt x="9" y="9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8" name="Freeform 203"/>
                <p:cNvSpPr/>
                <p:nvPr/>
              </p:nvSpPr>
              <p:spPr bwMode="auto">
                <a:xfrm>
                  <a:off x="7859713" y="1195388"/>
                  <a:ext cx="60325" cy="34925"/>
                </a:xfrm>
                <a:custGeom>
                  <a:avLst/>
                  <a:gdLst>
                    <a:gd name="T0" fmla="*/ 0 w 60"/>
                    <a:gd name="T1" fmla="*/ 19 h 35"/>
                    <a:gd name="T2" fmla="*/ 8 w 60"/>
                    <a:gd name="T3" fmla="*/ 15 h 35"/>
                    <a:gd name="T4" fmla="*/ 0 w 60"/>
                    <a:gd name="T5" fmla="*/ 7 h 35"/>
                    <a:gd name="T6" fmla="*/ 60 w 60"/>
                    <a:gd name="T7" fmla="*/ 27 h 35"/>
                    <a:gd name="T8" fmla="*/ 0 w 60"/>
                    <a:gd name="T9" fmla="*/ 1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0" h="35">
                      <a:moveTo>
                        <a:pt x="0" y="19"/>
                      </a:moveTo>
                      <a:cubicBezTo>
                        <a:pt x="0" y="15"/>
                        <a:pt x="5" y="16"/>
                        <a:pt x="8" y="15"/>
                      </a:cubicBezTo>
                      <a:cubicBezTo>
                        <a:pt x="6" y="11"/>
                        <a:pt x="4" y="8"/>
                        <a:pt x="0" y="7"/>
                      </a:cubicBezTo>
                      <a:cubicBezTo>
                        <a:pt x="18" y="0"/>
                        <a:pt x="40" y="23"/>
                        <a:pt x="60" y="27"/>
                      </a:cubicBezTo>
                      <a:cubicBezTo>
                        <a:pt x="36" y="35"/>
                        <a:pt x="27" y="9"/>
                        <a:pt x="0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79" name="Freeform 204"/>
                <p:cNvSpPr/>
                <p:nvPr/>
              </p:nvSpPr>
              <p:spPr bwMode="auto">
                <a:xfrm>
                  <a:off x="8089900" y="1230313"/>
                  <a:ext cx="39688" cy="31750"/>
                </a:xfrm>
                <a:custGeom>
                  <a:avLst/>
                  <a:gdLst>
                    <a:gd name="T0" fmla="*/ 12 w 40"/>
                    <a:gd name="T1" fmla="*/ 20 h 32"/>
                    <a:gd name="T2" fmla="*/ 36 w 40"/>
                    <a:gd name="T3" fmla="*/ 32 h 32"/>
                    <a:gd name="T4" fmla="*/ 12 w 40"/>
                    <a:gd name="T5" fmla="*/ 2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0" h="32">
                      <a:moveTo>
                        <a:pt x="12" y="20"/>
                      </a:moveTo>
                      <a:cubicBezTo>
                        <a:pt x="0" y="0"/>
                        <a:pt x="40" y="13"/>
                        <a:pt x="36" y="32"/>
                      </a:cubicBezTo>
                      <a:cubicBezTo>
                        <a:pt x="28" y="30"/>
                        <a:pt x="21" y="8"/>
                        <a:pt x="12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0" name="Freeform 205"/>
                <p:cNvSpPr/>
                <p:nvPr/>
              </p:nvSpPr>
              <p:spPr bwMode="auto">
                <a:xfrm>
                  <a:off x="8316913" y="1516063"/>
                  <a:ext cx="34925" cy="57150"/>
                </a:xfrm>
                <a:custGeom>
                  <a:avLst/>
                  <a:gdLst>
                    <a:gd name="T0" fmla="*/ 11 w 35"/>
                    <a:gd name="T1" fmla="*/ 0 h 56"/>
                    <a:gd name="T2" fmla="*/ 35 w 35"/>
                    <a:gd name="T3" fmla="*/ 52 h 56"/>
                    <a:gd name="T4" fmla="*/ 19 w 35"/>
                    <a:gd name="T5" fmla="*/ 56 h 56"/>
                    <a:gd name="T6" fmla="*/ 11 w 35"/>
                    <a:gd name="T7" fmla="*/ 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56">
                      <a:moveTo>
                        <a:pt x="11" y="0"/>
                      </a:moveTo>
                      <a:cubicBezTo>
                        <a:pt x="26" y="17"/>
                        <a:pt x="18" y="35"/>
                        <a:pt x="35" y="52"/>
                      </a:cubicBezTo>
                      <a:cubicBezTo>
                        <a:pt x="31" y="55"/>
                        <a:pt x="26" y="56"/>
                        <a:pt x="19" y="56"/>
                      </a:cubicBezTo>
                      <a:cubicBezTo>
                        <a:pt x="26" y="32"/>
                        <a:pt x="0" y="27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1" name="Freeform 206"/>
                <p:cNvSpPr/>
                <p:nvPr/>
              </p:nvSpPr>
              <p:spPr bwMode="auto">
                <a:xfrm>
                  <a:off x="7134225" y="1539876"/>
                  <a:ext cx="41275" cy="68263"/>
                </a:xfrm>
                <a:custGeom>
                  <a:avLst/>
                  <a:gdLst>
                    <a:gd name="T0" fmla="*/ 0 w 42"/>
                    <a:gd name="T1" fmla="*/ 52 h 67"/>
                    <a:gd name="T2" fmla="*/ 20 w 42"/>
                    <a:gd name="T3" fmla="*/ 32 h 67"/>
                    <a:gd name="T4" fmla="*/ 4 w 42"/>
                    <a:gd name="T5" fmla="*/ 20 h 67"/>
                    <a:gd name="T6" fmla="*/ 20 w 42"/>
                    <a:gd name="T7" fmla="*/ 0 h 67"/>
                    <a:gd name="T8" fmla="*/ 40 w 42"/>
                    <a:gd name="T9" fmla="*/ 8 h 67"/>
                    <a:gd name="T10" fmla="*/ 0 w 42"/>
                    <a:gd name="T11" fmla="*/ 52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67">
                      <a:moveTo>
                        <a:pt x="0" y="52"/>
                      </a:moveTo>
                      <a:cubicBezTo>
                        <a:pt x="2" y="40"/>
                        <a:pt x="8" y="34"/>
                        <a:pt x="20" y="32"/>
                      </a:cubicBezTo>
                      <a:cubicBezTo>
                        <a:pt x="19" y="24"/>
                        <a:pt x="2" y="31"/>
                        <a:pt x="4" y="20"/>
                      </a:cubicBezTo>
                      <a:cubicBezTo>
                        <a:pt x="1" y="5"/>
                        <a:pt x="19" y="11"/>
                        <a:pt x="20" y="0"/>
                      </a:cubicBezTo>
                      <a:cubicBezTo>
                        <a:pt x="28" y="2"/>
                        <a:pt x="30" y="9"/>
                        <a:pt x="40" y="8"/>
                      </a:cubicBezTo>
                      <a:cubicBezTo>
                        <a:pt x="24" y="5"/>
                        <a:pt x="42" y="67"/>
                        <a:pt x="0" y="5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2" name="Freeform 207"/>
                <p:cNvSpPr/>
                <p:nvPr/>
              </p:nvSpPr>
              <p:spPr bwMode="auto">
                <a:xfrm>
                  <a:off x="7092950" y="1597026"/>
                  <a:ext cx="58738" cy="87313"/>
                </a:xfrm>
                <a:custGeom>
                  <a:avLst/>
                  <a:gdLst>
                    <a:gd name="T0" fmla="*/ 57 w 58"/>
                    <a:gd name="T1" fmla="*/ 20 h 87"/>
                    <a:gd name="T2" fmla="*/ 33 w 58"/>
                    <a:gd name="T3" fmla="*/ 48 h 87"/>
                    <a:gd name="T4" fmla="*/ 45 w 58"/>
                    <a:gd name="T5" fmla="*/ 72 h 87"/>
                    <a:gd name="T6" fmla="*/ 21 w 58"/>
                    <a:gd name="T7" fmla="*/ 60 h 87"/>
                    <a:gd name="T8" fmla="*/ 33 w 58"/>
                    <a:gd name="T9" fmla="*/ 44 h 87"/>
                    <a:gd name="T10" fmla="*/ 17 w 58"/>
                    <a:gd name="T11" fmla="*/ 36 h 87"/>
                    <a:gd name="T12" fmla="*/ 9 w 58"/>
                    <a:gd name="T13" fmla="*/ 48 h 87"/>
                    <a:gd name="T14" fmla="*/ 37 w 58"/>
                    <a:gd name="T15" fmla="*/ 0 h 87"/>
                    <a:gd name="T16" fmla="*/ 57 w 58"/>
                    <a:gd name="T17" fmla="*/ 20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8" h="87">
                      <a:moveTo>
                        <a:pt x="57" y="20"/>
                      </a:moveTo>
                      <a:cubicBezTo>
                        <a:pt x="53" y="34"/>
                        <a:pt x="53" y="50"/>
                        <a:pt x="33" y="48"/>
                      </a:cubicBezTo>
                      <a:cubicBezTo>
                        <a:pt x="43" y="57"/>
                        <a:pt x="41" y="63"/>
                        <a:pt x="45" y="72"/>
                      </a:cubicBezTo>
                      <a:cubicBezTo>
                        <a:pt x="25" y="87"/>
                        <a:pt x="40" y="53"/>
                        <a:pt x="21" y="60"/>
                      </a:cubicBezTo>
                      <a:cubicBezTo>
                        <a:pt x="23" y="52"/>
                        <a:pt x="22" y="43"/>
                        <a:pt x="33" y="44"/>
                      </a:cubicBezTo>
                      <a:cubicBezTo>
                        <a:pt x="36" y="33"/>
                        <a:pt x="14" y="47"/>
                        <a:pt x="17" y="36"/>
                      </a:cubicBezTo>
                      <a:cubicBezTo>
                        <a:pt x="13" y="39"/>
                        <a:pt x="11" y="43"/>
                        <a:pt x="9" y="48"/>
                      </a:cubicBezTo>
                      <a:cubicBezTo>
                        <a:pt x="0" y="28"/>
                        <a:pt x="52" y="27"/>
                        <a:pt x="37" y="0"/>
                      </a:cubicBezTo>
                      <a:cubicBezTo>
                        <a:pt x="58" y="7"/>
                        <a:pt x="39" y="15"/>
                        <a:pt x="57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3" name="Freeform 208"/>
                <p:cNvSpPr/>
                <p:nvPr/>
              </p:nvSpPr>
              <p:spPr bwMode="auto">
                <a:xfrm>
                  <a:off x="8343900" y="1595438"/>
                  <a:ext cx="23813" cy="34925"/>
                </a:xfrm>
                <a:custGeom>
                  <a:avLst/>
                  <a:gdLst>
                    <a:gd name="T0" fmla="*/ 12 w 24"/>
                    <a:gd name="T1" fmla="*/ 1 h 34"/>
                    <a:gd name="T2" fmla="*/ 24 w 24"/>
                    <a:gd name="T3" fmla="*/ 13 h 34"/>
                    <a:gd name="T4" fmla="*/ 16 w 24"/>
                    <a:gd name="T5" fmla="*/ 29 h 34"/>
                    <a:gd name="T6" fmla="*/ 0 w 24"/>
                    <a:gd name="T7" fmla="*/ 33 h 34"/>
                    <a:gd name="T8" fmla="*/ 0 w 24"/>
                    <a:gd name="T9" fmla="*/ 21 h 34"/>
                    <a:gd name="T10" fmla="*/ 12 w 24"/>
                    <a:gd name="T11" fmla="*/ 1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4" h="34">
                      <a:moveTo>
                        <a:pt x="12" y="1"/>
                      </a:moveTo>
                      <a:cubicBezTo>
                        <a:pt x="21" y="0"/>
                        <a:pt x="16" y="13"/>
                        <a:pt x="24" y="13"/>
                      </a:cubicBezTo>
                      <a:cubicBezTo>
                        <a:pt x="23" y="18"/>
                        <a:pt x="3" y="23"/>
                        <a:pt x="16" y="29"/>
                      </a:cubicBezTo>
                      <a:cubicBezTo>
                        <a:pt x="15" y="34"/>
                        <a:pt x="6" y="32"/>
                        <a:pt x="0" y="33"/>
                      </a:cubicBezTo>
                      <a:cubicBezTo>
                        <a:pt x="0" y="29"/>
                        <a:pt x="0" y="25"/>
                        <a:pt x="0" y="21"/>
                      </a:cubicBezTo>
                      <a:cubicBezTo>
                        <a:pt x="22" y="25"/>
                        <a:pt x="0" y="9"/>
                        <a:pt x="1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4" name="Freeform 209"/>
                <p:cNvSpPr/>
                <p:nvPr/>
              </p:nvSpPr>
              <p:spPr bwMode="auto">
                <a:xfrm>
                  <a:off x="7043738" y="1668463"/>
                  <a:ext cx="31750" cy="23813"/>
                </a:xfrm>
                <a:custGeom>
                  <a:avLst/>
                  <a:gdLst>
                    <a:gd name="T0" fmla="*/ 25 w 31"/>
                    <a:gd name="T1" fmla="*/ 4 h 23"/>
                    <a:gd name="T2" fmla="*/ 29 w 31"/>
                    <a:gd name="T3" fmla="*/ 12 h 23"/>
                    <a:gd name="T4" fmla="*/ 9 w 31"/>
                    <a:gd name="T5" fmla="*/ 20 h 23"/>
                    <a:gd name="T6" fmla="*/ 5 w 31"/>
                    <a:gd name="T7" fmla="*/ 0 h 23"/>
                    <a:gd name="T8" fmla="*/ 25 w 31"/>
                    <a:gd name="T9" fmla="*/ 4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23">
                      <a:moveTo>
                        <a:pt x="25" y="4"/>
                      </a:moveTo>
                      <a:cubicBezTo>
                        <a:pt x="31" y="5"/>
                        <a:pt x="21" y="11"/>
                        <a:pt x="29" y="12"/>
                      </a:cubicBezTo>
                      <a:cubicBezTo>
                        <a:pt x="31" y="23"/>
                        <a:pt x="7" y="9"/>
                        <a:pt x="9" y="20"/>
                      </a:cubicBezTo>
                      <a:cubicBezTo>
                        <a:pt x="0" y="21"/>
                        <a:pt x="7" y="6"/>
                        <a:pt x="5" y="0"/>
                      </a:cubicBezTo>
                      <a:cubicBezTo>
                        <a:pt x="10" y="1"/>
                        <a:pt x="25" y="12"/>
                        <a:pt x="25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5" name="Freeform 210"/>
                <p:cNvSpPr/>
                <p:nvPr/>
              </p:nvSpPr>
              <p:spPr bwMode="auto">
                <a:xfrm>
                  <a:off x="7089775" y="1770063"/>
                  <a:ext cx="41275" cy="39688"/>
                </a:xfrm>
                <a:custGeom>
                  <a:avLst/>
                  <a:gdLst>
                    <a:gd name="T0" fmla="*/ 8 w 41"/>
                    <a:gd name="T1" fmla="*/ 40 h 40"/>
                    <a:gd name="T2" fmla="*/ 0 w 41"/>
                    <a:gd name="T3" fmla="*/ 12 h 40"/>
                    <a:gd name="T4" fmla="*/ 4 w 41"/>
                    <a:gd name="T5" fmla="*/ 0 h 40"/>
                    <a:gd name="T6" fmla="*/ 8 w 41"/>
                    <a:gd name="T7" fmla="*/ 4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0">
                      <a:moveTo>
                        <a:pt x="8" y="40"/>
                      </a:moveTo>
                      <a:cubicBezTo>
                        <a:pt x="0" y="27"/>
                        <a:pt x="15" y="14"/>
                        <a:pt x="0" y="12"/>
                      </a:cubicBezTo>
                      <a:cubicBezTo>
                        <a:pt x="2" y="9"/>
                        <a:pt x="4" y="6"/>
                        <a:pt x="4" y="0"/>
                      </a:cubicBezTo>
                      <a:cubicBezTo>
                        <a:pt x="31" y="2"/>
                        <a:pt x="41" y="38"/>
                        <a:pt x="8" y="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6" name="Freeform 211"/>
                <p:cNvSpPr/>
                <p:nvPr/>
              </p:nvSpPr>
              <p:spPr bwMode="auto">
                <a:xfrm>
                  <a:off x="7037388" y="1844676"/>
                  <a:ext cx="31750" cy="22225"/>
                </a:xfrm>
                <a:custGeom>
                  <a:avLst/>
                  <a:gdLst>
                    <a:gd name="T0" fmla="*/ 8 w 32"/>
                    <a:gd name="T1" fmla="*/ 22 h 22"/>
                    <a:gd name="T2" fmla="*/ 0 w 32"/>
                    <a:gd name="T3" fmla="*/ 2 h 22"/>
                    <a:gd name="T4" fmla="*/ 24 w 32"/>
                    <a:gd name="T5" fmla="*/ 10 h 22"/>
                    <a:gd name="T6" fmla="*/ 8 w 32"/>
                    <a:gd name="T7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2">
                      <a:moveTo>
                        <a:pt x="8" y="22"/>
                      </a:moveTo>
                      <a:cubicBezTo>
                        <a:pt x="2" y="19"/>
                        <a:pt x="2" y="9"/>
                        <a:pt x="0" y="2"/>
                      </a:cubicBezTo>
                      <a:cubicBezTo>
                        <a:pt x="13" y="0"/>
                        <a:pt x="16" y="8"/>
                        <a:pt x="24" y="10"/>
                      </a:cubicBezTo>
                      <a:cubicBezTo>
                        <a:pt x="32" y="17"/>
                        <a:pt x="8" y="6"/>
                        <a:pt x="8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7" name="Freeform 212"/>
                <p:cNvSpPr/>
                <p:nvPr/>
              </p:nvSpPr>
              <p:spPr bwMode="auto">
                <a:xfrm>
                  <a:off x="8375650" y="1866901"/>
                  <a:ext cx="20638" cy="23813"/>
                </a:xfrm>
                <a:custGeom>
                  <a:avLst/>
                  <a:gdLst>
                    <a:gd name="T0" fmla="*/ 16 w 20"/>
                    <a:gd name="T1" fmla="*/ 0 h 24"/>
                    <a:gd name="T2" fmla="*/ 4 w 20"/>
                    <a:gd name="T3" fmla="*/ 24 h 24"/>
                    <a:gd name="T4" fmla="*/ 16 w 20"/>
                    <a:gd name="T5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24">
                      <a:moveTo>
                        <a:pt x="16" y="0"/>
                      </a:moveTo>
                      <a:cubicBezTo>
                        <a:pt x="20" y="1"/>
                        <a:pt x="14" y="24"/>
                        <a:pt x="4" y="24"/>
                      </a:cubicBezTo>
                      <a:cubicBezTo>
                        <a:pt x="0" y="8"/>
                        <a:pt x="10" y="6"/>
                        <a:pt x="1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8" name="Freeform 213"/>
                <p:cNvSpPr/>
                <p:nvPr/>
              </p:nvSpPr>
              <p:spPr bwMode="auto">
                <a:xfrm>
                  <a:off x="7037388" y="1892301"/>
                  <a:ext cx="41275" cy="31750"/>
                </a:xfrm>
                <a:custGeom>
                  <a:avLst/>
                  <a:gdLst>
                    <a:gd name="T0" fmla="*/ 24 w 42"/>
                    <a:gd name="T1" fmla="*/ 3 h 32"/>
                    <a:gd name="T2" fmla="*/ 36 w 42"/>
                    <a:gd name="T3" fmla="*/ 15 h 32"/>
                    <a:gd name="T4" fmla="*/ 16 w 42"/>
                    <a:gd name="T5" fmla="*/ 27 h 32"/>
                    <a:gd name="T6" fmla="*/ 0 w 42"/>
                    <a:gd name="T7" fmla="*/ 7 h 32"/>
                    <a:gd name="T8" fmla="*/ 24 w 42"/>
                    <a:gd name="T9" fmla="*/ 3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2">
                      <a:moveTo>
                        <a:pt x="24" y="3"/>
                      </a:moveTo>
                      <a:cubicBezTo>
                        <a:pt x="25" y="5"/>
                        <a:pt x="5" y="19"/>
                        <a:pt x="36" y="15"/>
                      </a:cubicBezTo>
                      <a:cubicBezTo>
                        <a:pt x="42" y="32"/>
                        <a:pt x="15" y="16"/>
                        <a:pt x="16" y="27"/>
                      </a:cubicBezTo>
                      <a:cubicBezTo>
                        <a:pt x="13" y="18"/>
                        <a:pt x="1" y="18"/>
                        <a:pt x="0" y="7"/>
                      </a:cubicBezTo>
                      <a:cubicBezTo>
                        <a:pt x="10" y="0"/>
                        <a:pt x="12" y="9"/>
                        <a:pt x="24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89" name="Freeform 214"/>
                <p:cNvSpPr/>
                <p:nvPr/>
              </p:nvSpPr>
              <p:spPr bwMode="auto">
                <a:xfrm>
                  <a:off x="8224838" y="2193926"/>
                  <a:ext cx="17463" cy="30163"/>
                </a:xfrm>
                <a:custGeom>
                  <a:avLst/>
                  <a:gdLst>
                    <a:gd name="T0" fmla="*/ 5 w 17"/>
                    <a:gd name="T1" fmla="*/ 10 h 30"/>
                    <a:gd name="T2" fmla="*/ 17 w 17"/>
                    <a:gd name="T3" fmla="*/ 30 h 30"/>
                    <a:gd name="T4" fmla="*/ 1 w 17"/>
                    <a:gd name="T5" fmla="*/ 30 h 30"/>
                    <a:gd name="T6" fmla="*/ 9 w 17"/>
                    <a:gd name="T7" fmla="*/ 22 h 30"/>
                    <a:gd name="T8" fmla="*/ 5 w 17"/>
                    <a:gd name="T9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30">
                      <a:moveTo>
                        <a:pt x="5" y="10"/>
                      </a:moveTo>
                      <a:cubicBezTo>
                        <a:pt x="11" y="0"/>
                        <a:pt x="16" y="23"/>
                        <a:pt x="17" y="30"/>
                      </a:cubicBezTo>
                      <a:cubicBezTo>
                        <a:pt x="12" y="30"/>
                        <a:pt x="6" y="30"/>
                        <a:pt x="1" y="30"/>
                      </a:cubicBezTo>
                      <a:cubicBezTo>
                        <a:pt x="0" y="23"/>
                        <a:pt x="4" y="22"/>
                        <a:pt x="9" y="22"/>
                      </a:cubicBezTo>
                      <a:cubicBezTo>
                        <a:pt x="0" y="16"/>
                        <a:pt x="14" y="12"/>
                        <a:pt x="5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90" name="Freeform 215"/>
                <p:cNvSpPr/>
                <p:nvPr/>
              </p:nvSpPr>
              <p:spPr bwMode="auto">
                <a:xfrm>
                  <a:off x="7366000" y="2312988"/>
                  <a:ext cx="77788" cy="65088"/>
                </a:xfrm>
                <a:custGeom>
                  <a:avLst/>
                  <a:gdLst>
                    <a:gd name="T0" fmla="*/ 30 w 78"/>
                    <a:gd name="T1" fmla="*/ 37 h 65"/>
                    <a:gd name="T2" fmla="*/ 46 w 78"/>
                    <a:gd name="T3" fmla="*/ 53 h 65"/>
                    <a:gd name="T4" fmla="*/ 2 w 78"/>
                    <a:gd name="T5" fmla="*/ 37 h 65"/>
                    <a:gd name="T6" fmla="*/ 18 w 78"/>
                    <a:gd name="T7" fmla="*/ 29 h 65"/>
                    <a:gd name="T8" fmla="*/ 2 w 78"/>
                    <a:gd name="T9" fmla="*/ 21 h 65"/>
                    <a:gd name="T10" fmla="*/ 78 w 78"/>
                    <a:gd name="T11" fmla="*/ 49 h 65"/>
                    <a:gd name="T12" fmla="*/ 30 w 78"/>
                    <a:gd name="T13" fmla="*/ 37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8" h="65">
                      <a:moveTo>
                        <a:pt x="30" y="37"/>
                      </a:moveTo>
                      <a:cubicBezTo>
                        <a:pt x="31" y="46"/>
                        <a:pt x="49" y="39"/>
                        <a:pt x="46" y="53"/>
                      </a:cubicBezTo>
                      <a:cubicBezTo>
                        <a:pt x="21" y="58"/>
                        <a:pt x="28" y="31"/>
                        <a:pt x="2" y="37"/>
                      </a:cubicBezTo>
                      <a:cubicBezTo>
                        <a:pt x="0" y="25"/>
                        <a:pt x="12" y="23"/>
                        <a:pt x="18" y="29"/>
                      </a:cubicBezTo>
                      <a:cubicBezTo>
                        <a:pt x="17" y="22"/>
                        <a:pt x="11" y="20"/>
                        <a:pt x="2" y="21"/>
                      </a:cubicBezTo>
                      <a:cubicBezTo>
                        <a:pt x="27" y="0"/>
                        <a:pt x="49" y="47"/>
                        <a:pt x="78" y="49"/>
                      </a:cubicBezTo>
                      <a:cubicBezTo>
                        <a:pt x="67" y="65"/>
                        <a:pt x="46" y="32"/>
                        <a:pt x="30" y="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91" name="Freeform 216"/>
                <p:cNvSpPr/>
                <p:nvPr/>
              </p:nvSpPr>
              <p:spPr bwMode="auto">
                <a:xfrm>
                  <a:off x="7443788" y="2370138"/>
                  <a:ext cx="184150" cy="76200"/>
                </a:xfrm>
                <a:custGeom>
                  <a:avLst/>
                  <a:gdLst>
                    <a:gd name="T0" fmla="*/ 68 w 182"/>
                    <a:gd name="T1" fmla="*/ 28 h 76"/>
                    <a:gd name="T2" fmla="*/ 64 w 182"/>
                    <a:gd name="T3" fmla="*/ 52 h 76"/>
                    <a:gd name="T4" fmla="*/ 0 w 182"/>
                    <a:gd name="T5" fmla="*/ 12 h 76"/>
                    <a:gd name="T6" fmla="*/ 32 w 182"/>
                    <a:gd name="T7" fmla="*/ 24 h 76"/>
                    <a:gd name="T8" fmla="*/ 12 w 182"/>
                    <a:gd name="T9" fmla="*/ 4 h 76"/>
                    <a:gd name="T10" fmla="*/ 44 w 182"/>
                    <a:gd name="T11" fmla="*/ 20 h 76"/>
                    <a:gd name="T12" fmla="*/ 68 w 182"/>
                    <a:gd name="T13" fmla="*/ 12 h 76"/>
                    <a:gd name="T14" fmla="*/ 84 w 182"/>
                    <a:gd name="T15" fmla="*/ 36 h 76"/>
                    <a:gd name="T16" fmla="*/ 152 w 182"/>
                    <a:gd name="T17" fmla="*/ 40 h 76"/>
                    <a:gd name="T18" fmla="*/ 148 w 182"/>
                    <a:gd name="T19" fmla="*/ 56 h 76"/>
                    <a:gd name="T20" fmla="*/ 180 w 182"/>
                    <a:gd name="T21" fmla="*/ 56 h 76"/>
                    <a:gd name="T22" fmla="*/ 176 w 182"/>
                    <a:gd name="T23" fmla="*/ 76 h 76"/>
                    <a:gd name="T24" fmla="*/ 160 w 182"/>
                    <a:gd name="T25" fmla="*/ 76 h 76"/>
                    <a:gd name="T26" fmla="*/ 84 w 182"/>
                    <a:gd name="T27" fmla="*/ 56 h 76"/>
                    <a:gd name="T28" fmla="*/ 68 w 182"/>
                    <a:gd name="T29" fmla="*/ 2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82" h="76">
                      <a:moveTo>
                        <a:pt x="68" y="28"/>
                      </a:moveTo>
                      <a:cubicBezTo>
                        <a:pt x="63" y="32"/>
                        <a:pt x="79" y="44"/>
                        <a:pt x="64" y="52"/>
                      </a:cubicBezTo>
                      <a:cubicBezTo>
                        <a:pt x="47" y="37"/>
                        <a:pt x="10" y="43"/>
                        <a:pt x="0" y="12"/>
                      </a:cubicBezTo>
                      <a:cubicBezTo>
                        <a:pt x="16" y="11"/>
                        <a:pt x="21" y="21"/>
                        <a:pt x="32" y="24"/>
                      </a:cubicBezTo>
                      <a:cubicBezTo>
                        <a:pt x="42" y="16"/>
                        <a:pt x="14" y="12"/>
                        <a:pt x="12" y="4"/>
                      </a:cubicBezTo>
                      <a:cubicBezTo>
                        <a:pt x="17" y="0"/>
                        <a:pt x="49" y="2"/>
                        <a:pt x="44" y="20"/>
                      </a:cubicBezTo>
                      <a:cubicBezTo>
                        <a:pt x="57" y="22"/>
                        <a:pt x="53" y="8"/>
                        <a:pt x="68" y="12"/>
                      </a:cubicBezTo>
                      <a:cubicBezTo>
                        <a:pt x="69" y="25"/>
                        <a:pt x="83" y="24"/>
                        <a:pt x="84" y="36"/>
                      </a:cubicBezTo>
                      <a:cubicBezTo>
                        <a:pt x="105" y="17"/>
                        <a:pt x="135" y="45"/>
                        <a:pt x="152" y="40"/>
                      </a:cubicBezTo>
                      <a:cubicBezTo>
                        <a:pt x="160" y="48"/>
                        <a:pt x="150" y="48"/>
                        <a:pt x="148" y="56"/>
                      </a:cubicBezTo>
                      <a:cubicBezTo>
                        <a:pt x="159" y="56"/>
                        <a:pt x="169" y="56"/>
                        <a:pt x="180" y="56"/>
                      </a:cubicBezTo>
                      <a:cubicBezTo>
                        <a:pt x="182" y="66"/>
                        <a:pt x="173" y="65"/>
                        <a:pt x="176" y="76"/>
                      </a:cubicBezTo>
                      <a:cubicBezTo>
                        <a:pt x="171" y="76"/>
                        <a:pt x="165" y="76"/>
                        <a:pt x="160" y="76"/>
                      </a:cubicBezTo>
                      <a:cubicBezTo>
                        <a:pt x="145" y="48"/>
                        <a:pt x="117" y="73"/>
                        <a:pt x="84" y="56"/>
                      </a:cubicBezTo>
                      <a:cubicBezTo>
                        <a:pt x="91" y="47"/>
                        <a:pt x="81" y="30"/>
                        <a:pt x="68" y="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92" name="Freeform 217"/>
                <p:cNvSpPr/>
                <p:nvPr/>
              </p:nvSpPr>
              <p:spPr bwMode="auto">
                <a:xfrm>
                  <a:off x="7799388" y="2454276"/>
                  <a:ext cx="55563" cy="28575"/>
                </a:xfrm>
                <a:custGeom>
                  <a:avLst/>
                  <a:gdLst>
                    <a:gd name="T0" fmla="*/ 0 w 56"/>
                    <a:gd name="T1" fmla="*/ 20 h 29"/>
                    <a:gd name="T2" fmla="*/ 0 w 56"/>
                    <a:gd name="T3" fmla="*/ 2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56" h="29">
                      <a:moveTo>
                        <a:pt x="0" y="20"/>
                      </a:moveTo>
                      <a:cubicBezTo>
                        <a:pt x="53" y="0"/>
                        <a:pt x="56" y="29"/>
                        <a:pt x="0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93" name="Freeform 218"/>
                <p:cNvSpPr/>
                <p:nvPr/>
              </p:nvSpPr>
              <p:spPr bwMode="auto">
                <a:xfrm>
                  <a:off x="7351713" y="1100138"/>
                  <a:ext cx="323850" cy="179388"/>
                </a:xfrm>
                <a:custGeom>
                  <a:avLst/>
                  <a:gdLst>
                    <a:gd name="T0" fmla="*/ 144 w 321"/>
                    <a:gd name="T1" fmla="*/ 86 h 179"/>
                    <a:gd name="T2" fmla="*/ 144 w 321"/>
                    <a:gd name="T3" fmla="*/ 98 h 179"/>
                    <a:gd name="T4" fmla="*/ 104 w 321"/>
                    <a:gd name="T5" fmla="*/ 118 h 179"/>
                    <a:gd name="T6" fmla="*/ 144 w 321"/>
                    <a:gd name="T7" fmla="*/ 118 h 179"/>
                    <a:gd name="T8" fmla="*/ 208 w 321"/>
                    <a:gd name="T9" fmla="*/ 98 h 179"/>
                    <a:gd name="T10" fmla="*/ 176 w 321"/>
                    <a:gd name="T11" fmla="*/ 118 h 179"/>
                    <a:gd name="T12" fmla="*/ 164 w 321"/>
                    <a:gd name="T13" fmla="*/ 110 h 179"/>
                    <a:gd name="T14" fmla="*/ 152 w 321"/>
                    <a:gd name="T15" fmla="*/ 134 h 179"/>
                    <a:gd name="T16" fmla="*/ 148 w 321"/>
                    <a:gd name="T17" fmla="*/ 122 h 179"/>
                    <a:gd name="T18" fmla="*/ 116 w 321"/>
                    <a:gd name="T19" fmla="*/ 130 h 179"/>
                    <a:gd name="T20" fmla="*/ 108 w 321"/>
                    <a:gd name="T21" fmla="*/ 142 h 179"/>
                    <a:gd name="T22" fmla="*/ 128 w 321"/>
                    <a:gd name="T23" fmla="*/ 146 h 179"/>
                    <a:gd name="T24" fmla="*/ 120 w 321"/>
                    <a:gd name="T25" fmla="*/ 134 h 179"/>
                    <a:gd name="T26" fmla="*/ 136 w 321"/>
                    <a:gd name="T27" fmla="*/ 134 h 179"/>
                    <a:gd name="T28" fmla="*/ 132 w 321"/>
                    <a:gd name="T29" fmla="*/ 142 h 179"/>
                    <a:gd name="T30" fmla="*/ 160 w 321"/>
                    <a:gd name="T31" fmla="*/ 138 h 179"/>
                    <a:gd name="T32" fmla="*/ 52 w 321"/>
                    <a:gd name="T33" fmla="*/ 166 h 179"/>
                    <a:gd name="T34" fmla="*/ 68 w 321"/>
                    <a:gd name="T35" fmla="*/ 154 h 179"/>
                    <a:gd name="T36" fmla="*/ 36 w 321"/>
                    <a:gd name="T37" fmla="*/ 118 h 179"/>
                    <a:gd name="T38" fmla="*/ 0 w 321"/>
                    <a:gd name="T39" fmla="*/ 118 h 179"/>
                    <a:gd name="T40" fmla="*/ 8 w 321"/>
                    <a:gd name="T41" fmla="*/ 90 h 179"/>
                    <a:gd name="T42" fmla="*/ 160 w 321"/>
                    <a:gd name="T43" fmla="*/ 34 h 179"/>
                    <a:gd name="T44" fmla="*/ 156 w 321"/>
                    <a:gd name="T45" fmla="*/ 46 h 179"/>
                    <a:gd name="T46" fmla="*/ 236 w 321"/>
                    <a:gd name="T47" fmla="*/ 22 h 179"/>
                    <a:gd name="T48" fmla="*/ 316 w 321"/>
                    <a:gd name="T49" fmla="*/ 26 h 179"/>
                    <a:gd name="T50" fmla="*/ 292 w 321"/>
                    <a:gd name="T51" fmla="*/ 26 h 179"/>
                    <a:gd name="T52" fmla="*/ 308 w 321"/>
                    <a:gd name="T53" fmla="*/ 30 h 179"/>
                    <a:gd name="T54" fmla="*/ 304 w 321"/>
                    <a:gd name="T55" fmla="*/ 42 h 179"/>
                    <a:gd name="T56" fmla="*/ 188 w 321"/>
                    <a:gd name="T57" fmla="*/ 54 h 179"/>
                    <a:gd name="T58" fmla="*/ 168 w 321"/>
                    <a:gd name="T59" fmla="*/ 66 h 179"/>
                    <a:gd name="T60" fmla="*/ 172 w 321"/>
                    <a:gd name="T61" fmla="*/ 54 h 179"/>
                    <a:gd name="T62" fmla="*/ 128 w 321"/>
                    <a:gd name="T63" fmla="*/ 66 h 179"/>
                    <a:gd name="T64" fmla="*/ 128 w 321"/>
                    <a:gd name="T65" fmla="*/ 78 h 179"/>
                    <a:gd name="T66" fmla="*/ 144 w 321"/>
                    <a:gd name="T67" fmla="*/ 8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21" h="179">
                      <a:moveTo>
                        <a:pt x="144" y="86"/>
                      </a:moveTo>
                      <a:cubicBezTo>
                        <a:pt x="144" y="90"/>
                        <a:pt x="144" y="94"/>
                        <a:pt x="144" y="98"/>
                      </a:cubicBezTo>
                      <a:cubicBezTo>
                        <a:pt x="124" y="95"/>
                        <a:pt x="123" y="111"/>
                        <a:pt x="104" y="118"/>
                      </a:cubicBezTo>
                      <a:cubicBezTo>
                        <a:pt x="116" y="135"/>
                        <a:pt x="132" y="101"/>
                        <a:pt x="144" y="118"/>
                      </a:cubicBezTo>
                      <a:cubicBezTo>
                        <a:pt x="154" y="102"/>
                        <a:pt x="186" y="89"/>
                        <a:pt x="208" y="98"/>
                      </a:cubicBezTo>
                      <a:cubicBezTo>
                        <a:pt x="201" y="108"/>
                        <a:pt x="176" y="101"/>
                        <a:pt x="176" y="118"/>
                      </a:cubicBezTo>
                      <a:cubicBezTo>
                        <a:pt x="169" y="118"/>
                        <a:pt x="166" y="115"/>
                        <a:pt x="164" y="110"/>
                      </a:cubicBezTo>
                      <a:cubicBezTo>
                        <a:pt x="159" y="117"/>
                        <a:pt x="150" y="120"/>
                        <a:pt x="152" y="134"/>
                      </a:cubicBezTo>
                      <a:cubicBezTo>
                        <a:pt x="139" y="137"/>
                        <a:pt x="146" y="126"/>
                        <a:pt x="148" y="122"/>
                      </a:cubicBezTo>
                      <a:cubicBezTo>
                        <a:pt x="136" y="123"/>
                        <a:pt x="134" y="134"/>
                        <a:pt x="116" y="130"/>
                      </a:cubicBezTo>
                      <a:cubicBezTo>
                        <a:pt x="112" y="133"/>
                        <a:pt x="110" y="137"/>
                        <a:pt x="108" y="142"/>
                      </a:cubicBezTo>
                      <a:cubicBezTo>
                        <a:pt x="112" y="146"/>
                        <a:pt x="115" y="143"/>
                        <a:pt x="128" y="146"/>
                      </a:cubicBezTo>
                      <a:cubicBezTo>
                        <a:pt x="125" y="142"/>
                        <a:pt x="119" y="142"/>
                        <a:pt x="120" y="134"/>
                      </a:cubicBezTo>
                      <a:cubicBezTo>
                        <a:pt x="127" y="130"/>
                        <a:pt x="133" y="146"/>
                        <a:pt x="136" y="134"/>
                      </a:cubicBezTo>
                      <a:cubicBezTo>
                        <a:pt x="143" y="137"/>
                        <a:pt x="138" y="143"/>
                        <a:pt x="132" y="142"/>
                      </a:cubicBezTo>
                      <a:cubicBezTo>
                        <a:pt x="139" y="154"/>
                        <a:pt x="147" y="133"/>
                        <a:pt x="160" y="138"/>
                      </a:cubicBezTo>
                      <a:cubicBezTo>
                        <a:pt x="143" y="179"/>
                        <a:pt x="84" y="167"/>
                        <a:pt x="52" y="166"/>
                      </a:cubicBezTo>
                      <a:cubicBezTo>
                        <a:pt x="55" y="160"/>
                        <a:pt x="58" y="153"/>
                        <a:pt x="68" y="154"/>
                      </a:cubicBezTo>
                      <a:cubicBezTo>
                        <a:pt x="65" y="135"/>
                        <a:pt x="28" y="134"/>
                        <a:pt x="36" y="118"/>
                      </a:cubicBezTo>
                      <a:cubicBezTo>
                        <a:pt x="18" y="116"/>
                        <a:pt x="13" y="125"/>
                        <a:pt x="0" y="118"/>
                      </a:cubicBezTo>
                      <a:cubicBezTo>
                        <a:pt x="2" y="101"/>
                        <a:pt x="16" y="110"/>
                        <a:pt x="8" y="90"/>
                      </a:cubicBezTo>
                      <a:cubicBezTo>
                        <a:pt x="53" y="59"/>
                        <a:pt x="129" y="58"/>
                        <a:pt x="160" y="34"/>
                      </a:cubicBezTo>
                      <a:cubicBezTo>
                        <a:pt x="173" y="38"/>
                        <a:pt x="156" y="42"/>
                        <a:pt x="156" y="46"/>
                      </a:cubicBezTo>
                      <a:cubicBezTo>
                        <a:pt x="178" y="26"/>
                        <a:pt x="209" y="25"/>
                        <a:pt x="236" y="22"/>
                      </a:cubicBezTo>
                      <a:cubicBezTo>
                        <a:pt x="260" y="19"/>
                        <a:pt x="299" y="0"/>
                        <a:pt x="316" y="26"/>
                      </a:cubicBezTo>
                      <a:cubicBezTo>
                        <a:pt x="303" y="24"/>
                        <a:pt x="300" y="35"/>
                        <a:pt x="292" y="26"/>
                      </a:cubicBezTo>
                      <a:cubicBezTo>
                        <a:pt x="286" y="37"/>
                        <a:pt x="309" y="37"/>
                        <a:pt x="308" y="30"/>
                      </a:cubicBezTo>
                      <a:cubicBezTo>
                        <a:pt x="321" y="34"/>
                        <a:pt x="304" y="38"/>
                        <a:pt x="304" y="42"/>
                      </a:cubicBezTo>
                      <a:cubicBezTo>
                        <a:pt x="265" y="31"/>
                        <a:pt x="228" y="67"/>
                        <a:pt x="188" y="54"/>
                      </a:cubicBezTo>
                      <a:cubicBezTo>
                        <a:pt x="182" y="58"/>
                        <a:pt x="180" y="67"/>
                        <a:pt x="168" y="66"/>
                      </a:cubicBezTo>
                      <a:cubicBezTo>
                        <a:pt x="170" y="63"/>
                        <a:pt x="172" y="60"/>
                        <a:pt x="172" y="54"/>
                      </a:cubicBezTo>
                      <a:cubicBezTo>
                        <a:pt x="152" y="53"/>
                        <a:pt x="150" y="69"/>
                        <a:pt x="128" y="66"/>
                      </a:cubicBezTo>
                      <a:cubicBezTo>
                        <a:pt x="128" y="78"/>
                        <a:pt x="154" y="71"/>
                        <a:pt x="128" y="78"/>
                      </a:cubicBezTo>
                      <a:cubicBezTo>
                        <a:pt x="129" y="85"/>
                        <a:pt x="135" y="87"/>
                        <a:pt x="144" y="8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294" name="Freeform 219"/>
                <p:cNvSpPr/>
                <p:nvPr/>
              </p:nvSpPr>
              <p:spPr bwMode="auto">
                <a:xfrm>
                  <a:off x="7089775" y="1812926"/>
                  <a:ext cx="39688" cy="98425"/>
                </a:xfrm>
                <a:custGeom>
                  <a:avLst/>
                  <a:gdLst>
                    <a:gd name="T0" fmla="*/ 20 w 40"/>
                    <a:gd name="T1" fmla="*/ 97 h 97"/>
                    <a:gd name="T2" fmla="*/ 20 w 40"/>
                    <a:gd name="T3" fmla="*/ 89 h 97"/>
                    <a:gd name="T4" fmla="*/ 8 w 40"/>
                    <a:gd name="T5" fmla="*/ 85 h 97"/>
                    <a:gd name="T6" fmla="*/ 20 w 40"/>
                    <a:gd name="T7" fmla="*/ 65 h 97"/>
                    <a:gd name="T8" fmla="*/ 8 w 40"/>
                    <a:gd name="T9" fmla="*/ 57 h 97"/>
                    <a:gd name="T10" fmla="*/ 0 w 40"/>
                    <a:gd name="T11" fmla="*/ 13 h 97"/>
                    <a:gd name="T12" fmla="*/ 24 w 40"/>
                    <a:gd name="T13" fmla="*/ 1 h 97"/>
                    <a:gd name="T14" fmla="*/ 32 w 40"/>
                    <a:gd name="T15" fmla="*/ 45 h 97"/>
                    <a:gd name="T16" fmla="*/ 36 w 40"/>
                    <a:gd name="T17" fmla="*/ 73 h 97"/>
                    <a:gd name="T18" fmla="*/ 32 w 40"/>
                    <a:gd name="T19" fmla="*/ 85 h 97"/>
                    <a:gd name="T20" fmla="*/ 20 w 40"/>
                    <a:gd name="T21" fmla="*/ 9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0" h="97">
                      <a:moveTo>
                        <a:pt x="20" y="97"/>
                      </a:moveTo>
                      <a:cubicBezTo>
                        <a:pt x="15" y="96"/>
                        <a:pt x="16" y="89"/>
                        <a:pt x="20" y="89"/>
                      </a:cubicBezTo>
                      <a:cubicBezTo>
                        <a:pt x="19" y="84"/>
                        <a:pt x="13" y="86"/>
                        <a:pt x="8" y="85"/>
                      </a:cubicBezTo>
                      <a:cubicBezTo>
                        <a:pt x="12" y="78"/>
                        <a:pt x="18" y="73"/>
                        <a:pt x="20" y="65"/>
                      </a:cubicBezTo>
                      <a:cubicBezTo>
                        <a:pt x="17" y="61"/>
                        <a:pt x="13" y="59"/>
                        <a:pt x="8" y="57"/>
                      </a:cubicBezTo>
                      <a:cubicBezTo>
                        <a:pt x="17" y="40"/>
                        <a:pt x="13" y="29"/>
                        <a:pt x="0" y="13"/>
                      </a:cubicBezTo>
                      <a:cubicBezTo>
                        <a:pt x="3" y="0"/>
                        <a:pt x="23" y="6"/>
                        <a:pt x="24" y="1"/>
                      </a:cubicBezTo>
                      <a:cubicBezTo>
                        <a:pt x="28" y="14"/>
                        <a:pt x="18" y="35"/>
                        <a:pt x="32" y="45"/>
                      </a:cubicBezTo>
                      <a:cubicBezTo>
                        <a:pt x="14" y="54"/>
                        <a:pt x="40" y="55"/>
                        <a:pt x="36" y="73"/>
                      </a:cubicBezTo>
                      <a:cubicBezTo>
                        <a:pt x="23" y="66"/>
                        <a:pt x="18" y="89"/>
                        <a:pt x="32" y="85"/>
                      </a:cubicBezTo>
                      <a:cubicBezTo>
                        <a:pt x="32" y="93"/>
                        <a:pt x="19" y="88"/>
                        <a:pt x="20" y="9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</p:grpSp>
        </p:grpSp>
      </p:grpSp>
    </p:spTree>
  </p:cSld>
  <p:clrMapOvr>
    <a:masterClrMapping/>
  </p:clrMapOvr>
  <p:transition>
    <p:random/>
  </p:transition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TEMPLATE_THUMBS_INDEX" val="1、2、3、6、8、10、11、12、15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2.xml><?xml version="1.0" encoding="utf-8"?>
<p:tagLst xmlns:p="http://schemas.openxmlformats.org/presentationml/2006/main">
  <p:tag name="KSO_WM_SLIDE_MODEL_TYPE" val="cover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3566</Words>
  <Application>WPS 演示</Application>
  <PresentationFormat>宽屏</PresentationFormat>
  <Paragraphs>355</Paragraphs>
  <Slides>41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29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71" baseType="lpstr">
      <vt:lpstr>Arial</vt:lpstr>
      <vt:lpstr>宋体</vt:lpstr>
      <vt:lpstr>Wingdings</vt:lpstr>
      <vt:lpstr>微软雅黑</vt:lpstr>
      <vt:lpstr>隶书</vt:lpstr>
      <vt:lpstr>黑体</vt:lpstr>
      <vt:lpstr>叶根友毛笔行书简体</vt:lpstr>
      <vt:lpstr>方正黄草_GBK</vt:lpstr>
      <vt:lpstr>楷体_GB2312</vt:lpstr>
      <vt:lpstr>Calibri</vt:lpstr>
      <vt:lpstr>汉仪尚巍手书W</vt:lpstr>
      <vt:lpstr>等线</vt:lpstr>
      <vt:lpstr>方正清刻本悦宋简体</vt:lpstr>
      <vt:lpstr>Arial Unicode MS</vt:lpstr>
      <vt:lpstr>楷体</vt:lpstr>
      <vt:lpstr>仿宋_GB2312</vt:lpstr>
      <vt:lpstr>华文新魏</vt:lpstr>
      <vt:lpstr>Tahoma</vt:lpstr>
      <vt:lpstr>方正华隶简体</vt:lpstr>
      <vt:lpstr>经典隶书简</vt:lpstr>
      <vt:lpstr>华文仿宋</vt:lpstr>
      <vt:lpstr>Times New Roman</vt:lpstr>
      <vt:lpstr>华康俪金黑W8</vt:lpstr>
      <vt:lpstr>华康俪金黑W8</vt:lpstr>
      <vt:lpstr>方正楷体简体</vt:lpstr>
      <vt:lpstr>华文楷体</vt:lpstr>
      <vt:lpstr>华文行楷</vt:lpstr>
      <vt:lpstr>方正硬笔楷书简体</vt:lpstr>
      <vt:lpstr>微软雅黑 Light</vt:lpstr>
      <vt:lpstr>Office 主题​​</vt:lpstr>
      <vt:lpstr>PowerPoint 演示文稿</vt:lpstr>
      <vt:lpstr>PowerPoint 演示文稿</vt:lpstr>
      <vt:lpstr>PowerPoint 演示文稿</vt:lpstr>
      <vt:lpstr>      日本汉语水平考试事务所捐赠给湖北20000个口罩和一批红外体温计，物资外包装的标签上写着八个字：“山川异域，风月同天”</vt:lpstr>
      <vt:lpstr> 山川异域，风月同天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     我们不在同一个地方，未享同一片山川。 但当我们抬头时，看到的是同一轮明月。 我们不见彼此，但我们心意相通。</vt:lpstr>
      <vt:lpstr>PowerPoint 演示文稿</vt:lpstr>
      <vt:lpstr> 山川异域，风月同天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济南十一中</cp:lastModifiedBy>
  <cp:revision>34</cp:revision>
  <dcterms:created xsi:type="dcterms:W3CDTF">2020-02-08T05:50:00Z</dcterms:created>
  <dcterms:modified xsi:type="dcterms:W3CDTF">2020-02-11T07:11:55Z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2052-11.3.0.8632</vt:lpwstr>
  </property>
</Properties>
</file>